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9144000" cy="6858000" type="screen4x3"/>
  <p:notesSz cx="6858000" cy="9144000"/>
  <p:embeddedFontLst>
    <p:embeddedFont>
      <p:font typeface="Tahoma" panose="020B0604030504040204" pitchFamily="34" charset="0"/>
      <p:regular r:id="rId10"/>
      <p:bold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18" autoAdjust="0"/>
    <p:restoredTop sz="94660"/>
  </p:normalViewPr>
  <p:slideViewPr>
    <p:cSldViewPr>
      <p:cViewPr>
        <p:scale>
          <a:sx n="70" d="100"/>
          <a:sy n="70" d="100"/>
        </p:scale>
        <p:origin x="-7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7843840"/>
        <c:axId val="398238464"/>
      </c:barChart>
      <c:catAx>
        <c:axId val="397843840"/>
        <c:scaling>
          <c:orientation val="minMax"/>
        </c:scaling>
        <c:delete val="0"/>
        <c:axPos val="b"/>
        <c:majorTickMark val="out"/>
        <c:minorTickMark val="none"/>
        <c:tickLblPos val="nextTo"/>
        <c:crossAx val="398238464"/>
        <c:crosses val="autoZero"/>
        <c:auto val="1"/>
        <c:lblAlgn val="ctr"/>
        <c:lblOffset val="100"/>
        <c:noMultiLvlLbl val="0"/>
      </c:catAx>
      <c:valAx>
        <c:axId val="3982384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3978438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865E-29CD-4273-A052-F90BBCDA9A53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48ADB-7149-4DCD-9715-C887787FE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306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48ADB-7149-4DCD-9715-C887787FEEC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05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EFCA8-7A1C-4BE1-B5AF-322EB6F45EE8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B687-9801-4EBC-BDD8-838DF343C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37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EFCA8-7A1C-4BE1-B5AF-322EB6F45EE8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B687-9801-4EBC-BDD8-838DF343C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110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EFCA8-7A1C-4BE1-B5AF-322EB6F45EE8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B687-9801-4EBC-BDD8-838DF343C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883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:\ti\color-787251_1920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3387"/>
          <a:stretch/>
        </p:blipFill>
        <p:spPr bwMode="auto">
          <a:xfrm>
            <a:off x="0" y="4826054"/>
            <a:ext cx="9144000" cy="203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EFCA8-7A1C-4BE1-B5AF-322EB6F45EE8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B687-9801-4EBC-BDD8-838DF343C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611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EFCA8-7A1C-4BE1-B5AF-322EB6F45EE8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B687-9801-4EBC-BDD8-838DF343C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142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EFCA8-7A1C-4BE1-B5AF-322EB6F45EE8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B687-9801-4EBC-BDD8-838DF343C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591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EFCA8-7A1C-4BE1-B5AF-322EB6F45EE8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B687-9801-4EBC-BDD8-838DF343C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661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EFCA8-7A1C-4BE1-B5AF-322EB6F45EE8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B687-9801-4EBC-BDD8-838DF343C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778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EFCA8-7A1C-4BE1-B5AF-322EB6F45EE8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B687-9801-4EBC-BDD8-838DF343C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3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EFCA8-7A1C-4BE1-B5AF-322EB6F45EE8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B687-9801-4EBC-BDD8-838DF343C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348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EFCA8-7A1C-4BE1-B5AF-322EB6F45EE8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B687-9801-4EBC-BDD8-838DF343C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194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EFCA8-7A1C-4BE1-B5AF-322EB6F45EE8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8B687-9801-4EBC-BDD8-838DF343C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30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ti\crayons-1018580_19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09"/>
          <a:stretch/>
        </p:blipFill>
        <p:spPr bwMode="auto">
          <a:xfrm>
            <a:off x="-4430" y="1241425"/>
            <a:ext cx="9148430" cy="561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0" y="-228600"/>
            <a:ext cx="9144000" cy="14700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อบรม</a:t>
            </a:r>
            <a:r>
              <a:rPr lang="th-TH" sz="4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อินโฟกราฟฟิก</a:t>
            </a:r>
            <a:r>
              <a:rPr lang="th-TH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ด้วย</a:t>
            </a:r>
            <a:r>
              <a:rPr lang="th-TH" sz="4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พาวเวอร์พ้อย</a:t>
            </a:r>
            <a:endParaRPr lang="en-US"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6400" y="990600"/>
            <a:ext cx="64008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By </a:t>
            </a:r>
            <a:r>
              <a:rPr lang="en-US" sz="2400" dirty="0" err="1" smtClean="0"/>
              <a:t>Kasiti</a:t>
            </a:r>
            <a:r>
              <a:rPr lang="en-US" sz="2400" dirty="0" smtClean="0"/>
              <a:t> </a:t>
            </a:r>
            <a:r>
              <a:rPr lang="en-US" sz="2400" dirty="0" err="1" smtClean="0"/>
              <a:t>Panthanom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8218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ti\colored-pencils-168391_1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470025"/>
          </a:xfrm>
        </p:spPr>
        <p:txBody>
          <a:bodyPr/>
          <a:lstStyle/>
          <a:p>
            <a:r>
              <a:rPr lang="en-US" dirty="0" smtClean="0"/>
              <a:t>Chapter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04800" y="5181600"/>
            <a:ext cx="6400800" cy="1752600"/>
          </a:xfrm>
        </p:spPr>
        <p:txBody>
          <a:bodyPr/>
          <a:lstStyle/>
          <a:p>
            <a:r>
              <a:rPr lang="en-US" dirty="0" smtClean="0"/>
              <a:t>Test PowerPoint in Real World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33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Steps to </a:t>
            </a:r>
            <a:r>
              <a:rPr lang="en-US" dirty="0" err="1" smtClean="0"/>
              <a:t>InfoGraphic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43200"/>
          </a:xfrm>
        </p:spPr>
        <p:txBody>
          <a:bodyPr/>
          <a:lstStyle/>
          <a:p>
            <a:r>
              <a:rPr lang="en-US" dirty="0" smtClean="0"/>
              <a:t>Layout</a:t>
            </a:r>
          </a:p>
          <a:p>
            <a:r>
              <a:rPr lang="en-US" dirty="0" smtClean="0"/>
              <a:t>Master Slide</a:t>
            </a:r>
          </a:p>
          <a:p>
            <a:r>
              <a:rPr lang="en-US" dirty="0" smtClean="0"/>
              <a:t>Content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147" name="Picture 3" descr="E:\ti\color-787251_19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3387"/>
          <a:stretch/>
        </p:blipFill>
        <p:spPr bwMode="auto">
          <a:xfrm>
            <a:off x="0" y="4826054"/>
            <a:ext cx="9144000" cy="203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73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7697" y="0"/>
            <a:ext cx="8229600" cy="1143000"/>
          </a:xfrm>
        </p:spPr>
        <p:txBody>
          <a:bodyPr/>
          <a:lstStyle/>
          <a:p>
            <a:r>
              <a:rPr lang="en-US" dirty="0" smtClean="0"/>
              <a:t>Steps to </a:t>
            </a:r>
            <a:r>
              <a:rPr lang="en-US" dirty="0" err="1" smtClean="0"/>
              <a:t>InfoGraphic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-3200400" y="-685800"/>
            <a:ext cx="2743200" cy="2743200"/>
          </a:xfrm>
        </p:spPr>
        <p:txBody>
          <a:bodyPr/>
          <a:lstStyle/>
          <a:p>
            <a:r>
              <a:rPr lang="en-US" dirty="0" smtClean="0"/>
              <a:t>Layout</a:t>
            </a:r>
          </a:p>
          <a:p>
            <a:r>
              <a:rPr lang="en-US" dirty="0" smtClean="0"/>
              <a:t>Master Slide</a:t>
            </a:r>
          </a:p>
          <a:p>
            <a:r>
              <a:rPr lang="en-US" dirty="0" smtClean="0"/>
              <a:t>Content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147" name="Picture 3" descr="E:\ti\color-787251_19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3387"/>
          <a:stretch/>
        </p:blipFill>
        <p:spPr bwMode="auto">
          <a:xfrm>
            <a:off x="0" y="4826054"/>
            <a:ext cx="9144000" cy="203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sosceles Triangle 5"/>
          <p:cNvSpPr/>
          <p:nvPr/>
        </p:nvSpPr>
        <p:spPr>
          <a:xfrm>
            <a:off x="2447893" y="1416050"/>
            <a:ext cx="3429054" cy="3429054"/>
          </a:xfrm>
          <a:prstGeom prst="triangl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Freeform 6"/>
          <p:cNvSpPr/>
          <p:nvPr/>
        </p:nvSpPr>
        <p:spPr>
          <a:xfrm>
            <a:off x="4562497" y="1670730"/>
            <a:ext cx="2228885" cy="609460"/>
          </a:xfrm>
          <a:custGeom>
            <a:avLst/>
            <a:gdLst>
              <a:gd name="connsiteX0" fmla="*/ 0 w 2228885"/>
              <a:gd name="connsiteY0" fmla="*/ 101579 h 609460"/>
              <a:gd name="connsiteX1" fmla="*/ 101579 w 2228885"/>
              <a:gd name="connsiteY1" fmla="*/ 0 h 609460"/>
              <a:gd name="connsiteX2" fmla="*/ 2127306 w 2228885"/>
              <a:gd name="connsiteY2" fmla="*/ 0 h 609460"/>
              <a:gd name="connsiteX3" fmla="*/ 2228885 w 2228885"/>
              <a:gd name="connsiteY3" fmla="*/ 101579 h 609460"/>
              <a:gd name="connsiteX4" fmla="*/ 2228885 w 2228885"/>
              <a:gd name="connsiteY4" fmla="*/ 507881 h 609460"/>
              <a:gd name="connsiteX5" fmla="*/ 2127306 w 2228885"/>
              <a:gd name="connsiteY5" fmla="*/ 609460 h 609460"/>
              <a:gd name="connsiteX6" fmla="*/ 101579 w 2228885"/>
              <a:gd name="connsiteY6" fmla="*/ 609460 h 609460"/>
              <a:gd name="connsiteX7" fmla="*/ 0 w 2228885"/>
              <a:gd name="connsiteY7" fmla="*/ 507881 h 609460"/>
              <a:gd name="connsiteX8" fmla="*/ 0 w 2228885"/>
              <a:gd name="connsiteY8" fmla="*/ 101579 h 60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8885" h="609460">
                <a:moveTo>
                  <a:pt x="0" y="101579"/>
                </a:moveTo>
                <a:cubicBezTo>
                  <a:pt x="0" y="45478"/>
                  <a:pt x="45478" y="0"/>
                  <a:pt x="101579" y="0"/>
                </a:cubicBezTo>
                <a:lnTo>
                  <a:pt x="2127306" y="0"/>
                </a:lnTo>
                <a:cubicBezTo>
                  <a:pt x="2183407" y="0"/>
                  <a:pt x="2228885" y="45478"/>
                  <a:pt x="2228885" y="101579"/>
                </a:cubicBezTo>
                <a:lnTo>
                  <a:pt x="2228885" y="507881"/>
                </a:lnTo>
                <a:cubicBezTo>
                  <a:pt x="2228885" y="563982"/>
                  <a:pt x="2183407" y="609460"/>
                  <a:pt x="2127306" y="609460"/>
                </a:cubicBezTo>
                <a:lnTo>
                  <a:pt x="101579" y="609460"/>
                </a:lnTo>
                <a:cubicBezTo>
                  <a:pt x="45478" y="609460"/>
                  <a:pt x="0" y="563982"/>
                  <a:pt x="0" y="507881"/>
                </a:cubicBezTo>
                <a:lnTo>
                  <a:pt x="0" y="101579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001" tIns="125001" rIns="125001" bIns="125001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500" kern="1200" dirty="0" smtClean="0"/>
              <a:t>Layout</a:t>
            </a:r>
            <a:endParaRPr lang="en-US" sz="2500" kern="1200" dirty="0"/>
          </a:p>
        </p:txBody>
      </p:sp>
      <p:sp>
        <p:nvSpPr>
          <p:cNvPr id="8" name="Freeform 7"/>
          <p:cNvSpPr/>
          <p:nvPr/>
        </p:nvSpPr>
        <p:spPr>
          <a:xfrm>
            <a:off x="3810000" y="2521117"/>
            <a:ext cx="2228885" cy="609460"/>
          </a:xfrm>
          <a:custGeom>
            <a:avLst/>
            <a:gdLst>
              <a:gd name="connsiteX0" fmla="*/ 0 w 2228885"/>
              <a:gd name="connsiteY0" fmla="*/ 101579 h 609460"/>
              <a:gd name="connsiteX1" fmla="*/ 101579 w 2228885"/>
              <a:gd name="connsiteY1" fmla="*/ 0 h 609460"/>
              <a:gd name="connsiteX2" fmla="*/ 2127306 w 2228885"/>
              <a:gd name="connsiteY2" fmla="*/ 0 h 609460"/>
              <a:gd name="connsiteX3" fmla="*/ 2228885 w 2228885"/>
              <a:gd name="connsiteY3" fmla="*/ 101579 h 609460"/>
              <a:gd name="connsiteX4" fmla="*/ 2228885 w 2228885"/>
              <a:gd name="connsiteY4" fmla="*/ 507881 h 609460"/>
              <a:gd name="connsiteX5" fmla="*/ 2127306 w 2228885"/>
              <a:gd name="connsiteY5" fmla="*/ 609460 h 609460"/>
              <a:gd name="connsiteX6" fmla="*/ 101579 w 2228885"/>
              <a:gd name="connsiteY6" fmla="*/ 609460 h 609460"/>
              <a:gd name="connsiteX7" fmla="*/ 0 w 2228885"/>
              <a:gd name="connsiteY7" fmla="*/ 507881 h 609460"/>
              <a:gd name="connsiteX8" fmla="*/ 0 w 2228885"/>
              <a:gd name="connsiteY8" fmla="*/ 101579 h 60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8885" h="609460">
                <a:moveTo>
                  <a:pt x="0" y="101579"/>
                </a:moveTo>
                <a:cubicBezTo>
                  <a:pt x="0" y="45478"/>
                  <a:pt x="45478" y="0"/>
                  <a:pt x="101579" y="0"/>
                </a:cubicBezTo>
                <a:lnTo>
                  <a:pt x="2127306" y="0"/>
                </a:lnTo>
                <a:cubicBezTo>
                  <a:pt x="2183407" y="0"/>
                  <a:pt x="2228885" y="45478"/>
                  <a:pt x="2228885" y="101579"/>
                </a:cubicBezTo>
                <a:lnTo>
                  <a:pt x="2228885" y="507881"/>
                </a:lnTo>
                <a:cubicBezTo>
                  <a:pt x="2228885" y="563982"/>
                  <a:pt x="2183407" y="609460"/>
                  <a:pt x="2127306" y="609460"/>
                </a:cubicBezTo>
                <a:lnTo>
                  <a:pt x="101579" y="609460"/>
                </a:lnTo>
                <a:cubicBezTo>
                  <a:pt x="45478" y="609460"/>
                  <a:pt x="0" y="563982"/>
                  <a:pt x="0" y="507881"/>
                </a:cubicBezTo>
                <a:lnTo>
                  <a:pt x="0" y="101579"/>
                </a:lnTo>
                <a:close/>
              </a:path>
            </a:pathLst>
          </a:custGeom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001" tIns="125001" rIns="125001" bIns="125001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500" kern="1200" dirty="0" smtClean="0"/>
              <a:t>Master Slide</a:t>
            </a:r>
            <a:endParaRPr lang="en-US" sz="2500" kern="1200" dirty="0"/>
          </a:p>
        </p:txBody>
      </p:sp>
      <p:sp>
        <p:nvSpPr>
          <p:cNvPr id="9" name="Freeform 8"/>
          <p:cNvSpPr/>
          <p:nvPr/>
        </p:nvSpPr>
        <p:spPr>
          <a:xfrm>
            <a:off x="4562497" y="3352800"/>
            <a:ext cx="2228885" cy="609460"/>
          </a:xfrm>
          <a:custGeom>
            <a:avLst/>
            <a:gdLst>
              <a:gd name="connsiteX0" fmla="*/ 0 w 2228885"/>
              <a:gd name="connsiteY0" fmla="*/ 101579 h 609460"/>
              <a:gd name="connsiteX1" fmla="*/ 101579 w 2228885"/>
              <a:gd name="connsiteY1" fmla="*/ 0 h 609460"/>
              <a:gd name="connsiteX2" fmla="*/ 2127306 w 2228885"/>
              <a:gd name="connsiteY2" fmla="*/ 0 h 609460"/>
              <a:gd name="connsiteX3" fmla="*/ 2228885 w 2228885"/>
              <a:gd name="connsiteY3" fmla="*/ 101579 h 609460"/>
              <a:gd name="connsiteX4" fmla="*/ 2228885 w 2228885"/>
              <a:gd name="connsiteY4" fmla="*/ 507881 h 609460"/>
              <a:gd name="connsiteX5" fmla="*/ 2127306 w 2228885"/>
              <a:gd name="connsiteY5" fmla="*/ 609460 h 609460"/>
              <a:gd name="connsiteX6" fmla="*/ 101579 w 2228885"/>
              <a:gd name="connsiteY6" fmla="*/ 609460 h 609460"/>
              <a:gd name="connsiteX7" fmla="*/ 0 w 2228885"/>
              <a:gd name="connsiteY7" fmla="*/ 507881 h 609460"/>
              <a:gd name="connsiteX8" fmla="*/ 0 w 2228885"/>
              <a:gd name="connsiteY8" fmla="*/ 101579 h 60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8885" h="609460">
                <a:moveTo>
                  <a:pt x="0" y="101579"/>
                </a:moveTo>
                <a:cubicBezTo>
                  <a:pt x="0" y="45478"/>
                  <a:pt x="45478" y="0"/>
                  <a:pt x="101579" y="0"/>
                </a:cubicBezTo>
                <a:lnTo>
                  <a:pt x="2127306" y="0"/>
                </a:lnTo>
                <a:cubicBezTo>
                  <a:pt x="2183407" y="0"/>
                  <a:pt x="2228885" y="45478"/>
                  <a:pt x="2228885" y="101579"/>
                </a:cubicBezTo>
                <a:lnTo>
                  <a:pt x="2228885" y="507881"/>
                </a:lnTo>
                <a:cubicBezTo>
                  <a:pt x="2228885" y="563982"/>
                  <a:pt x="2183407" y="609460"/>
                  <a:pt x="2127306" y="609460"/>
                </a:cubicBezTo>
                <a:lnTo>
                  <a:pt x="101579" y="609460"/>
                </a:lnTo>
                <a:cubicBezTo>
                  <a:pt x="45478" y="609460"/>
                  <a:pt x="0" y="563982"/>
                  <a:pt x="0" y="507881"/>
                </a:cubicBezTo>
                <a:lnTo>
                  <a:pt x="0" y="101579"/>
                </a:lnTo>
                <a:close/>
              </a:path>
            </a:pathLst>
          </a:cu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001" tIns="125001" rIns="125001" bIns="125001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500" kern="1200" dirty="0" smtClean="0"/>
              <a:t>Content</a:t>
            </a:r>
            <a:endParaRPr lang="en-US" sz="2500" kern="1200" dirty="0"/>
          </a:p>
        </p:txBody>
      </p:sp>
      <p:sp>
        <p:nvSpPr>
          <p:cNvPr id="10" name="Freeform 9"/>
          <p:cNvSpPr/>
          <p:nvPr/>
        </p:nvSpPr>
        <p:spPr>
          <a:xfrm>
            <a:off x="3810000" y="4120950"/>
            <a:ext cx="2228885" cy="609460"/>
          </a:xfrm>
          <a:custGeom>
            <a:avLst/>
            <a:gdLst>
              <a:gd name="connsiteX0" fmla="*/ 0 w 2228885"/>
              <a:gd name="connsiteY0" fmla="*/ 101579 h 609460"/>
              <a:gd name="connsiteX1" fmla="*/ 101579 w 2228885"/>
              <a:gd name="connsiteY1" fmla="*/ 0 h 609460"/>
              <a:gd name="connsiteX2" fmla="*/ 2127306 w 2228885"/>
              <a:gd name="connsiteY2" fmla="*/ 0 h 609460"/>
              <a:gd name="connsiteX3" fmla="*/ 2228885 w 2228885"/>
              <a:gd name="connsiteY3" fmla="*/ 101579 h 609460"/>
              <a:gd name="connsiteX4" fmla="*/ 2228885 w 2228885"/>
              <a:gd name="connsiteY4" fmla="*/ 507881 h 609460"/>
              <a:gd name="connsiteX5" fmla="*/ 2127306 w 2228885"/>
              <a:gd name="connsiteY5" fmla="*/ 609460 h 609460"/>
              <a:gd name="connsiteX6" fmla="*/ 101579 w 2228885"/>
              <a:gd name="connsiteY6" fmla="*/ 609460 h 609460"/>
              <a:gd name="connsiteX7" fmla="*/ 0 w 2228885"/>
              <a:gd name="connsiteY7" fmla="*/ 507881 h 609460"/>
              <a:gd name="connsiteX8" fmla="*/ 0 w 2228885"/>
              <a:gd name="connsiteY8" fmla="*/ 101579 h 60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8885" h="609460">
                <a:moveTo>
                  <a:pt x="0" y="101579"/>
                </a:moveTo>
                <a:cubicBezTo>
                  <a:pt x="0" y="45478"/>
                  <a:pt x="45478" y="0"/>
                  <a:pt x="101579" y="0"/>
                </a:cubicBezTo>
                <a:lnTo>
                  <a:pt x="2127306" y="0"/>
                </a:lnTo>
                <a:cubicBezTo>
                  <a:pt x="2183407" y="0"/>
                  <a:pt x="2228885" y="45478"/>
                  <a:pt x="2228885" y="101579"/>
                </a:cubicBezTo>
                <a:lnTo>
                  <a:pt x="2228885" y="507881"/>
                </a:lnTo>
                <a:cubicBezTo>
                  <a:pt x="2228885" y="563982"/>
                  <a:pt x="2183407" y="609460"/>
                  <a:pt x="2127306" y="609460"/>
                </a:cubicBezTo>
                <a:lnTo>
                  <a:pt x="101579" y="609460"/>
                </a:lnTo>
                <a:cubicBezTo>
                  <a:pt x="45478" y="609460"/>
                  <a:pt x="0" y="563982"/>
                  <a:pt x="0" y="507881"/>
                </a:cubicBezTo>
                <a:lnTo>
                  <a:pt x="0" y="101579"/>
                </a:lnTo>
                <a:close/>
              </a:path>
            </a:pathLst>
          </a:cu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001" tIns="125001" rIns="125001" bIns="125001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500" kern="1200" dirty="0" smtClean="0"/>
              <a:t>Smart Art</a:t>
            </a:r>
            <a:endParaRPr lang="en-US" sz="2500" kern="1200" dirty="0"/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1981200" y="1975460"/>
            <a:ext cx="259080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8600" y="1572304"/>
            <a:ext cx="1575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Layout </a:t>
            </a:r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ต้องมาก่อนเสมอ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804228" y="1798488"/>
            <a:ext cx="353943" cy="3539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6819900" y="1531299"/>
            <a:ext cx="838200" cy="789896"/>
            <a:chOff x="6819900" y="1531299"/>
            <a:chExt cx="838200" cy="789896"/>
          </a:xfrm>
        </p:grpSpPr>
        <p:sp>
          <p:nvSpPr>
            <p:cNvPr id="3" name="Oval 2"/>
            <p:cNvSpPr/>
            <p:nvPr/>
          </p:nvSpPr>
          <p:spPr>
            <a:xfrm>
              <a:off x="6819900" y="1531299"/>
              <a:ext cx="838200" cy="789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010400" y="1572304"/>
              <a:ext cx="457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en-US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096000" y="2446998"/>
            <a:ext cx="838200" cy="789896"/>
            <a:chOff x="6819900" y="1531299"/>
            <a:chExt cx="838200" cy="789896"/>
          </a:xfrm>
        </p:grpSpPr>
        <p:sp>
          <p:nvSpPr>
            <p:cNvPr id="19" name="Oval 18"/>
            <p:cNvSpPr/>
            <p:nvPr/>
          </p:nvSpPr>
          <p:spPr>
            <a:xfrm>
              <a:off x="6819900" y="1531299"/>
              <a:ext cx="838200" cy="789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010400" y="1572304"/>
              <a:ext cx="457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en-US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878791" y="3262582"/>
            <a:ext cx="838200" cy="789896"/>
            <a:chOff x="6819900" y="1531299"/>
            <a:chExt cx="838200" cy="789896"/>
          </a:xfrm>
        </p:grpSpPr>
        <p:sp>
          <p:nvSpPr>
            <p:cNvPr id="22" name="Oval 21"/>
            <p:cNvSpPr/>
            <p:nvPr/>
          </p:nvSpPr>
          <p:spPr>
            <a:xfrm>
              <a:off x="6819900" y="1531299"/>
              <a:ext cx="838200" cy="789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010400" y="1572304"/>
              <a:ext cx="457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en-US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96000" y="4055208"/>
            <a:ext cx="838200" cy="789896"/>
            <a:chOff x="6819900" y="1531299"/>
            <a:chExt cx="838200" cy="789896"/>
          </a:xfrm>
        </p:grpSpPr>
        <p:sp>
          <p:nvSpPr>
            <p:cNvPr id="25" name="Oval 24"/>
            <p:cNvSpPr/>
            <p:nvPr/>
          </p:nvSpPr>
          <p:spPr>
            <a:xfrm>
              <a:off x="6819900" y="1531299"/>
              <a:ext cx="838200" cy="789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010400" y="1572304"/>
              <a:ext cx="457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en-US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983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197"/>
            <a:ext cx="8229600" cy="1143000"/>
          </a:xfrm>
        </p:spPr>
        <p:txBody>
          <a:bodyPr/>
          <a:lstStyle/>
          <a:p>
            <a:r>
              <a:rPr lang="en-US" dirty="0" smtClean="0"/>
              <a:t>Charts</a:t>
            </a:r>
            <a:endParaRPr lang="en-US" dirty="0"/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3224983911"/>
              </p:ext>
            </p:extLst>
          </p:nvPr>
        </p:nvGraphicFramePr>
        <p:xfrm>
          <a:off x="1143000" y="1169158"/>
          <a:ext cx="70866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Oval 12"/>
          <p:cNvSpPr/>
          <p:nvPr/>
        </p:nvSpPr>
        <p:spPr>
          <a:xfrm>
            <a:off x="6130119" y="1066800"/>
            <a:ext cx="914400" cy="762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4.5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3124200" y="1295400"/>
            <a:ext cx="914400" cy="76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4.0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84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 uiExpand="1">
        <p:bldSub>
          <a:bldChart bld="series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2667000" y="2709861"/>
            <a:ext cx="3810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6068617" y="1784744"/>
            <a:ext cx="2035965" cy="203596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477817" y="1691878"/>
            <a:ext cx="2035965" cy="203596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923925" y="1691878"/>
            <a:ext cx="2035965" cy="203596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Steps to </a:t>
            </a:r>
            <a:r>
              <a:rPr lang="en-US" dirty="0" err="1"/>
              <a:t>InfoGraphic</a:t>
            </a:r>
            <a:endParaRPr lang="en-US" dirty="0"/>
          </a:p>
        </p:txBody>
      </p:sp>
      <p:pic>
        <p:nvPicPr>
          <p:cNvPr id="1026" name="Picture 2" descr="E:\ti\363173-branding-design\363173-branding-design\png\051-edit-tool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024061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ti\363173-branding-design\363173-branding-design\png\051-cmy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983578"/>
            <a:ext cx="1435893" cy="1435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ti\363173-branding-design\363173-branding-design\png\051-panton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557" y="2003818"/>
            <a:ext cx="1412084" cy="141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5800" y="3886199"/>
            <a:ext cx="2295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Layout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657600" y="3975614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Master Slide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248400" y="3975614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Content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04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Infographic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1600200"/>
            <a:ext cx="3505200" cy="2895600"/>
          </a:xfrm>
        </p:spPr>
        <p:txBody>
          <a:bodyPr/>
          <a:lstStyle/>
          <a:p>
            <a:pPr marL="0" indent="0">
              <a:buNone/>
            </a:pPr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เลือกสีที่เหมาะกับการทำ </a:t>
            </a:r>
            <a:r>
              <a:rPr lang="en-US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InfoGraphic</a:t>
            </a: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Style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 descr="E:\ti\acrylic-paints-174638_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4000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9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68</Words>
  <Application>Microsoft Office PowerPoint</Application>
  <PresentationFormat>On-screen Show (4:3)</PresentationFormat>
  <Paragraphs>35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Tahoma</vt:lpstr>
      <vt:lpstr>Calibri</vt:lpstr>
      <vt:lpstr>Office Theme</vt:lpstr>
      <vt:lpstr>PowerPoint Presentation</vt:lpstr>
      <vt:lpstr>Chapter 1</vt:lpstr>
      <vt:lpstr>Steps to InfoGraphic</vt:lpstr>
      <vt:lpstr>Steps to InfoGraphic</vt:lpstr>
      <vt:lpstr>Charts</vt:lpstr>
      <vt:lpstr>Steps to InfoGraphic</vt:lpstr>
      <vt:lpstr>Color Infographic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PowerPoint</dc:title>
  <dc:creator>NPRU_1</dc:creator>
  <cp:lastModifiedBy>NPRU_1</cp:lastModifiedBy>
  <cp:revision>16</cp:revision>
  <dcterms:created xsi:type="dcterms:W3CDTF">2017-03-27T02:18:52Z</dcterms:created>
  <dcterms:modified xsi:type="dcterms:W3CDTF">2017-03-27T08:47:20Z</dcterms:modified>
</cp:coreProperties>
</file>