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624C"/>
    <a:srgbClr val="464C5A"/>
    <a:srgbClr val="51B9C4"/>
    <a:srgbClr val="F4EBE6"/>
    <a:srgbClr val="F6EEE3"/>
    <a:srgbClr val="F3F0E9"/>
    <a:srgbClr val="6D4850"/>
    <a:srgbClr val="3EB8C7"/>
    <a:srgbClr val="EFCB5D"/>
    <a:srgbClr val="759F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253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D624C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51B9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B20-4A5F-AC0F-FE7212820C95}"/>
              </c:ext>
            </c:extLst>
          </c:dPt>
          <c:dPt>
            <c:idx val="1"/>
            <c:invertIfNegative val="0"/>
            <c:bubble3D val="0"/>
            <c:spPr>
              <a:solidFill>
                <a:srgbClr val="51B9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DB20-4A5F-AC0F-FE7212820C95}"/>
              </c:ext>
            </c:extLst>
          </c:dPt>
          <c:dPt>
            <c:idx val="2"/>
            <c:invertIfNegative val="0"/>
            <c:bubble3D val="0"/>
            <c:spPr>
              <a:solidFill>
                <a:srgbClr val="51B9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B20-4A5F-AC0F-FE7212820C95}"/>
              </c:ext>
            </c:extLst>
          </c:dPt>
          <c:dPt>
            <c:idx val="3"/>
            <c:invertIfNegative val="0"/>
            <c:bubble3D val="0"/>
            <c:spPr>
              <a:solidFill>
                <a:srgbClr val="FD624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B20-4A5F-AC0F-FE7212820C95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B20-4A5F-AC0F-FE7212820C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8"/>
        <c:axId val="1574957184"/>
        <c:axId val="1335126944"/>
      </c:barChart>
      <c:catAx>
        <c:axId val="15749571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335126944"/>
        <c:crosses val="autoZero"/>
        <c:auto val="1"/>
        <c:lblAlgn val="ctr"/>
        <c:lblOffset val="100"/>
        <c:noMultiLvlLbl val="0"/>
      </c:catAx>
      <c:valAx>
        <c:axId val="1335126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th-TH"/>
          </a:p>
        </c:txPr>
        <c:crossAx val="1574957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th-T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5CA6A5"/>
            </a:solidFill>
          </c:spPr>
          <c:dPt>
            <c:idx val="0"/>
            <c:bubble3D val="0"/>
            <c:spPr>
              <a:solidFill>
                <a:srgbClr val="FD624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F303-4152-ABFC-37AD2AA4DCB9}"/>
              </c:ext>
            </c:extLst>
          </c:dPt>
          <c:dPt>
            <c:idx val="1"/>
            <c:bubble3D val="0"/>
            <c:spPr>
              <a:solidFill>
                <a:srgbClr val="FD624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F303-4152-ABFC-37AD2AA4DCB9}"/>
              </c:ext>
            </c:extLst>
          </c:dPt>
          <c:dPt>
            <c:idx val="2"/>
            <c:bubble3D val="0"/>
            <c:spPr>
              <a:solidFill>
                <a:srgbClr val="51B9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F303-4152-ABFC-37AD2AA4DCB9}"/>
              </c:ext>
            </c:extLst>
          </c:dPt>
          <c:dPt>
            <c:idx val="3"/>
            <c:bubble3D val="0"/>
            <c:spPr>
              <a:solidFill>
                <a:srgbClr val="51B9C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F303-4152-ABFC-37AD2AA4DCB9}"/>
              </c:ext>
            </c:extLst>
          </c:dPt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303-4152-ABFC-37AD2AA4DC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th-T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th-TH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12CF-AC38-4545-8135-1CA889D83FEC}" type="datetimeFigureOut">
              <a:rPr lang="th-TH" smtClean="0"/>
              <a:t>07/06/63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E652F-2344-422E-85F6-4A4796F224B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3008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12CF-AC38-4545-8135-1CA889D83FEC}" type="datetimeFigureOut">
              <a:rPr lang="th-TH" smtClean="0"/>
              <a:t>07/06/63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E652F-2344-422E-85F6-4A4796F224B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3331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12CF-AC38-4545-8135-1CA889D83FEC}" type="datetimeFigureOut">
              <a:rPr lang="th-TH" smtClean="0"/>
              <a:t>07/06/63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E652F-2344-422E-85F6-4A4796F224B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77332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12CF-AC38-4545-8135-1CA889D83FEC}" type="datetimeFigureOut">
              <a:rPr lang="th-TH" smtClean="0"/>
              <a:t>07/06/63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E652F-2344-422E-85F6-4A4796F224B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25087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12CF-AC38-4545-8135-1CA889D83FEC}" type="datetimeFigureOut">
              <a:rPr lang="th-TH" smtClean="0"/>
              <a:t>07/06/63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E652F-2344-422E-85F6-4A4796F224B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90358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12CF-AC38-4545-8135-1CA889D83FEC}" type="datetimeFigureOut">
              <a:rPr lang="th-TH" smtClean="0"/>
              <a:t>07/06/63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E652F-2344-422E-85F6-4A4796F224B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34662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12CF-AC38-4545-8135-1CA889D83FEC}" type="datetimeFigureOut">
              <a:rPr lang="th-TH" smtClean="0"/>
              <a:t>07/06/63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E652F-2344-422E-85F6-4A4796F224B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793553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12CF-AC38-4545-8135-1CA889D83FEC}" type="datetimeFigureOut">
              <a:rPr lang="th-TH" smtClean="0"/>
              <a:t>07/06/63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E652F-2344-422E-85F6-4A4796F224B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49032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12CF-AC38-4545-8135-1CA889D83FEC}" type="datetimeFigureOut">
              <a:rPr lang="th-TH" smtClean="0"/>
              <a:t>07/06/63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E652F-2344-422E-85F6-4A4796F224B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09863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12CF-AC38-4545-8135-1CA889D83FEC}" type="datetimeFigureOut">
              <a:rPr lang="th-TH" smtClean="0"/>
              <a:t>07/06/63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E652F-2344-422E-85F6-4A4796F224B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2738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th-TH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th-TH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F12CF-AC38-4545-8135-1CA889D83FEC}" type="datetimeFigureOut">
              <a:rPr lang="th-TH" smtClean="0"/>
              <a:t>07/06/63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9E652F-2344-422E-85F6-4A4796F224B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61408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คลิกเพื่อแก้ไขสไตล์ของข้อความต้นแบบ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F12CF-AC38-4545-8135-1CA889D83FEC}" type="datetimeFigureOut">
              <a:rPr lang="th-TH" smtClean="0"/>
              <a:t>07/06/63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9E652F-2344-422E-85F6-4A4796F224B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32516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A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>
            <a:extLst>
              <a:ext uri="{FF2B5EF4-FFF2-40B4-BE49-F238E27FC236}">
                <a16:creationId xmlns:a16="http://schemas.microsoft.com/office/drawing/2014/main" id="{C74E0C43-AF03-49E3-AC81-5EDD88DFD9C4}"/>
              </a:ext>
            </a:extLst>
          </p:cNvPr>
          <p:cNvSpPr/>
          <p:nvPr/>
        </p:nvSpPr>
        <p:spPr>
          <a:xfrm>
            <a:off x="0" y="4200939"/>
            <a:ext cx="6858000" cy="1457739"/>
          </a:xfrm>
          <a:prstGeom prst="rect">
            <a:avLst/>
          </a:prstGeom>
          <a:solidFill>
            <a:srgbClr val="2743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pic>
        <p:nvPicPr>
          <p:cNvPr id="6" name="รูปภาพ 5">
            <a:extLst>
              <a:ext uri="{FF2B5EF4-FFF2-40B4-BE49-F238E27FC236}">
                <a16:creationId xmlns:a16="http://schemas.microsoft.com/office/drawing/2014/main" id="{D9E9B90B-3F92-444E-9CDA-FF4A42D523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621121" y="1335659"/>
            <a:ext cx="3385931" cy="714613"/>
          </a:xfrm>
          <a:prstGeom prst="rect">
            <a:avLst/>
          </a:prstGeom>
        </p:spPr>
      </p:pic>
      <p:sp>
        <p:nvSpPr>
          <p:cNvPr id="7" name="กล่องข้อความ 6">
            <a:extLst>
              <a:ext uri="{FF2B5EF4-FFF2-40B4-BE49-F238E27FC236}">
                <a16:creationId xmlns:a16="http://schemas.microsoft.com/office/drawing/2014/main" id="{90131F80-1C9A-49BE-BC79-BA7A1D75BC5C}"/>
              </a:ext>
            </a:extLst>
          </p:cNvPr>
          <p:cNvSpPr txBox="1"/>
          <p:nvPr/>
        </p:nvSpPr>
        <p:spPr>
          <a:xfrm>
            <a:off x="258920" y="4406588"/>
            <a:ext cx="63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Impact" panose="020B0806030902050204" pitchFamily="34" charset="0"/>
              </a:rPr>
              <a:t>Life is too mysterious to try to map it out.</a:t>
            </a:r>
            <a:endParaRPr lang="th-TH" sz="2800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8" name="กล่องข้อความ 7">
            <a:extLst>
              <a:ext uri="{FF2B5EF4-FFF2-40B4-BE49-F238E27FC236}">
                <a16:creationId xmlns:a16="http://schemas.microsoft.com/office/drawing/2014/main" id="{49AEDAD1-3323-4E9C-9279-4AFB2647FA8C}"/>
              </a:ext>
            </a:extLst>
          </p:cNvPr>
          <p:cNvSpPr txBox="1"/>
          <p:nvPr/>
        </p:nvSpPr>
        <p:spPr>
          <a:xfrm>
            <a:off x="258920" y="5032633"/>
            <a:ext cx="63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Some of those places are kind of wonderful.</a:t>
            </a:r>
            <a:endParaRPr lang="th-TH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วงรี 8">
            <a:extLst>
              <a:ext uri="{FF2B5EF4-FFF2-40B4-BE49-F238E27FC236}">
                <a16:creationId xmlns:a16="http://schemas.microsoft.com/office/drawing/2014/main" id="{9DAA57AE-A646-44E8-9B07-75B5999A1C69}"/>
              </a:ext>
            </a:extLst>
          </p:cNvPr>
          <p:cNvSpPr/>
          <p:nvPr/>
        </p:nvSpPr>
        <p:spPr>
          <a:xfrm>
            <a:off x="596347" y="1843707"/>
            <a:ext cx="1358348" cy="1358348"/>
          </a:xfrm>
          <a:prstGeom prst="ellipse">
            <a:avLst/>
          </a:prstGeom>
          <a:solidFill>
            <a:srgbClr val="119E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วงรี 9">
            <a:extLst>
              <a:ext uri="{FF2B5EF4-FFF2-40B4-BE49-F238E27FC236}">
                <a16:creationId xmlns:a16="http://schemas.microsoft.com/office/drawing/2014/main" id="{BFDE9CD0-C612-4463-B8EA-7153B3EF6022}"/>
              </a:ext>
            </a:extLst>
          </p:cNvPr>
          <p:cNvSpPr/>
          <p:nvPr/>
        </p:nvSpPr>
        <p:spPr>
          <a:xfrm>
            <a:off x="2749826" y="301486"/>
            <a:ext cx="1358348" cy="1358348"/>
          </a:xfrm>
          <a:prstGeom prst="ellipse">
            <a:avLst/>
          </a:prstGeom>
          <a:solidFill>
            <a:srgbClr val="119E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1" name="วงรี 10">
            <a:extLst>
              <a:ext uri="{FF2B5EF4-FFF2-40B4-BE49-F238E27FC236}">
                <a16:creationId xmlns:a16="http://schemas.microsoft.com/office/drawing/2014/main" id="{FD8EC309-4F2B-4787-A477-DA68DA3A5378}"/>
              </a:ext>
            </a:extLst>
          </p:cNvPr>
          <p:cNvSpPr/>
          <p:nvPr/>
        </p:nvSpPr>
        <p:spPr>
          <a:xfrm>
            <a:off x="5035828" y="1843707"/>
            <a:ext cx="1358348" cy="1358348"/>
          </a:xfrm>
          <a:prstGeom prst="ellipse">
            <a:avLst/>
          </a:prstGeom>
          <a:solidFill>
            <a:srgbClr val="119E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5077623C-3840-4B95-9051-690744AB730D}"/>
              </a:ext>
            </a:extLst>
          </p:cNvPr>
          <p:cNvSpPr/>
          <p:nvPr/>
        </p:nvSpPr>
        <p:spPr>
          <a:xfrm>
            <a:off x="189596" y="3251988"/>
            <a:ext cx="217185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119ED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wonderful </a:t>
            </a:r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serenity has taken possession of my entire soul.</a:t>
            </a:r>
            <a:endParaRPr lang="th-TH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Rectangle 9">
            <a:extLst>
              <a:ext uri="{FF2B5EF4-FFF2-40B4-BE49-F238E27FC236}">
                <a16:creationId xmlns:a16="http://schemas.microsoft.com/office/drawing/2014/main" id="{E6A3B441-A0E1-4889-88CE-A111B500E44C}"/>
              </a:ext>
            </a:extLst>
          </p:cNvPr>
          <p:cNvSpPr/>
          <p:nvPr/>
        </p:nvSpPr>
        <p:spPr>
          <a:xfrm>
            <a:off x="2174110" y="1762659"/>
            <a:ext cx="264230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119ED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Don’t search </a:t>
            </a:r>
          </a:p>
          <a:p>
            <a:pPr algn="ct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the meaning of life. Simply be present for the people you love. </a:t>
            </a:r>
            <a:endParaRPr lang="th-TH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34EF7762-ABE8-4DBD-B05B-BFC00F530144}"/>
              </a:ext>
            </a:extLst>
          </p:cNvPr>
          <p:cNvSpPr/>
          <p:nvPr/>
        </p:nvSpPr>
        <p:spPr>
          <a:xfrm>
            <a:off x="4242201" y="3250093"/>
            <a:ext cx="26423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119ED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 stuff. </a:t>
            </a:r>
          </a:p>
          <a:p>
            <a:pPr algn="ct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 clenched, curious. Not waiting for inspiration’s shove or society’s kiss on your forehead. </a:t>
            </a:r>
            <a:endParaRPr lang="th-TH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วงรี 14">
            <a:extLst>
              <a:ext uri="{FF2B5EF4-FFF2-40B4-BE49-F238E27FC236}">
                <a16:creationId xmlns:a16="http://schemas.microsoft.com/office/drawing/2014/main" id="{3F6EBBD8-50D0-4C41-9187-BF5F2ADC4F23}"/>
              </a:ext>
            </a:extLst>
          </p:cNvPr>
          <p:cNvSpPr/>
          <p:nvPr/>
        </p:nvSpPr>
        <p:spPr>
          <a:xfrm>
            <a:off x="596347" y="5864327"/>
            <a:ext cx="1358348" cy="1358348"/>
          </a:xfrm>
          <a:prstGeom prst="ellipse">
            <a:avLst/>
          </a:prstGeom>
          <a:solidFill>
            <a:srgbClr val="119E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6" name="วงรี 15">
            <a:extLst>
              <a:ext uri="{FF2B5EF4-FFF2-40B4-BE49-F238E27FC236}">
                <a16:creationId xmlns:a16="http://schemas.microsoft.com/office/drawing/2014/main" id="{E4397F76-E1FA-4199-A868-BD45522B0600}"/>
              </a:ext>
            </a:extLst>
          </p:cNvPr>
          <p:cNvSpPr/>
          <p:nvPr/>
        </p:nvSpPr>
        <p:spPr>
          <a:xfrm>
            <a:off x="2749826" y="7406548"/>
            <a:ext cx="1358348" cy="1358348"/>
          </a:xfrm>
          <a:prstGeom prst="ellipse">
            <a:avLst/>
          </a:prstGeom>
          <a:solidFill>
            <a:srgbClr val="119E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7" name="วงรี 16">
            <a:extLst>
              <a:ext uri="{FF2B5EF4-FFF2-40B4-BE49-F238E27FC236}">
                <a16:creationId xmlns:a16="http://schemas.microsoft.com/office/drawing/2014/main" id="{C344BCD2-DDC3-4940-811A-C5B67C1813AB}"/>
              </a:ext>
            </a:extLst>
          </p:cNvPr>
          <p:cNvSpPr/>
          <p:nvPr/>
        </p:nvSpPr>
        <p:spPr>
          <a:xfrm>
            <a:off x="5035828" y="5864327"/>
            <a:ext cx="1358348" cy="1358348"/>
          </a:xfrm>
          <a:prstGeom prst="ellipse">
            <a:avLst/>
          </a:prstGeom>
          <a:solidFill>
            <a:srgbClr val="119E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8" name="Shape 432">
            <a:extLst>
              <a:ext uri="{FF2B5EF4-FFF2-40B4-BE49-F238E27FC236}">
                <a16:creationId xmlns:a16="http://schemas.microsoft.com/office/drawing/2014/main" id="{9B9B7722-053C-4AEB-A405-25F1FA28C2F7}"/>
              </a:ext>
            </a:extLst>
          </p:cNvPr>
          <p:cNvGrpSpPr/>
          <p:nvPr/>
        </p:nvGrpSpPr>
        <p:grpSpPr>
          <a:xfrm>
            <a:off x="3082870" y="707644"/>
            <a:ext cx="692259" cy="608700"/>
            <a:chOff x="1928175" y="312600"/>
            <a:chExt cx="425000" cy="373700"/>
          </a:xfrm>
          <a:solidFill>
            <a:schemeClr val="bg1"/>
          </a:solidFill>
        </p:grpSpPr>
        <p:sp>
          <p:nvSpPr>
            <p:cNvPr id="19" name="Shape 433">
              <a:extLst>
                <a:ext uri="{FF2B5EF4-FFF2-40B4-BE49-F238E27FC236}">
                  <a16:creationId xmlns:a16="http://schemas.microsoft.com/office/drawing/2014/main" id="{77A6EBD3-7E0A-4EC4-AC5F-75543677E274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0" name="Shape 434">
              <a:extLst>
                <a:ext uri="{FF2B5EF4-FFF2-40B4-BE49-F238E27FC236}">
                  <a16:creationId xmlns:a16="http://schemas.microsoft.com/office/drawing/2014/main" id="{38A2ABB6-236E-428D-840B-3E40F29860F2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21" name="Shape 432">
            <a:extLst>
              <a:ext uri="{FF2B5EF4-FFF2-40B4-BE49-F238E27FC236}">
                <a16:creationId xmlns:a16="http://schemas.microsoft.com/office/drawing/2014/main" id="{C7732C1D-24A3-411D-80BC-A0EF7946AF6A}"/>
              </a:ext>
            </a:extLst>
          </p:cNvPr>
          <p:cNvGrpSpPr/>
          <p:nvPr/>
        </p:nvGrpSpPr>
        <p:grpSpPr>
          <a:xfrm>
            <a:off x="929391" y="2196973"/>
            <a:ext cx="692259" cy="608700"/>
            <a:chOff x="1928175" y="312600"/>
            <a:chExt cx="425000" cy="373700"/>
          </a:xfrm>
          <a:solidFill>
            <a:schemeClr val="bg1"/>
          </a:solidFill>
        </p:grpSpPr>
        <p:sp>
          <p:nvSpPr>
            <p:cNvPr id="22" name="Shape 433">
              <a:extLst>
                <a:ext uri="{FF2B5EF4-FFF2-40B4-BE49-F238E27FC236}">
                  <a16:creationId xmlns:a16="http://schemas.microsoft.com/office/drawing/2014/main" id="{77E3BD3C-CD1C-4F9B-82F4-2F7DC3DA3B63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3" name="Shape 434">
              <a:extLst>
                <a:ext uri="{FF2B5EF4-FFF2-40B4-BE49-F238E27FC236}">
                  <a16:creationId xmlns:a16="http://schemas.microsoft.com/office/drawing/2014/main" id="{BBC6A78F-2B30-4D9F-92E8-300760C6029F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24" name="Shape 432">
            <a:extLst>
              <a:ext uri="{FF2B5EF4-FFF2-40B4-BE49-F238E27FC236}">
                <a16:creationId xmlns:a16="http://schemas.microsoft.com/office/drawing/2014/main" id="{958F1C23-5C3D-46B1-8D70-31BEBCB5A68E}"/>
              </a:ext>
            </a:extLst>
          </p:cNvPr>
          <p:cNvGrpSpPr/>
          <p:nvPr/>
        </p:nvGrpSpPr>
        <p:grpSpPr>
          <a:xfrm>
            <a:off x="5368872" y="2196973"/>
            <a:ext cx="692259" cy="608700"/>
            <a:chOff x="1928175" y="312600"/>
            <a:chExt cx="425000" cy="373700"/>
          </a:xfrm>
          <a:solidFill>
            <a:schemeClr val="bg1"/>
          </a:solidFill>
        </p:grpSpPr>
        <p:sp>
          <p:nvSpPr>
            <p:cNvPr id="25" name="Shape 433">
              <a:extLst>
                <a:ext uri="{FF2B5EF4-FFF2-40B4-BE49-F238E27FC236}">
                  <a16:creationId xmlns:a16="http://schemas.microsoft.com/office/drawing/2014/main" id="{14D5682C-468B-4494-823A-FC5526093145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6" name="Shape 434">
              <a:extLst>
                <a:ext uri="{FF2B5EF4-FFF2-40B4-BE49-F238E27FC236}">
                  <a16:creationId xmlns:a16="http://schemas.microsoft.com/office/drawing/2014/main" id="{1CAEC070-39E4-4909-94D7-A68C023CAC82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27" name="Shape 432">
            <a:extLst>
              <a:ext uri="{FF2B5EF4-FFF2-40B4-BE49-F238E27FC236}">
                <a16:creationId xmlns:a16="http://schemas.microsoft.com/office/drawing/2014/main" id="{34E4370C-3493-48B0-A269-47A3CB399119}"/>
              </a:ext>
            </a:extLst>
          </p:cNvPr>
          <p:cNvGrpSpPr/>
          <p:nvPr/>
        </p:nvGrpSpPr>
        <p:grpSpPr>
          <a:xfrm>
            <a:off x="5368871" y="6228250"/>
            <a:ext cx="692259" cy="608700"/>
            <a:chOff x="1928175" y="312600"/>
            <a:chExt cx="425000" cy="373700"/>
          </a:xfrm>
          <a:solidFill>
            <a:schemeClr val="bg1"/>
          </a:solidFill>
        </p:grpSpPr>
        <p:sp>
          <p:nvSpPr>
            <p:cNvPr id="28" name="Shape 433">
              <a:extLst>
                <a:ext uri="{FF2B5EF4-FFF2-40B4-BE49-F238E27FC236}">
                  <a16:creationId xmlns:a16="http://schemas.microsoft.com/office/drawing/2014/main" id="{52629F7F-7CFB-44AF-B717-1680540C7B2C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9" name="Shape 434">
              <a:extLst>
                <a:ext uri="{FF2B5EF4-FFF2-40B4-BE49-F238E27FC236}">
                  <a16:creationId xmlns:a16="http://schemas.microsoft.com/office/drawing/2014/main" id="{6890A8BB-6E55-45E1-8AE4-A37B1AF7C930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30" name="Shape 432">
            <a:extLst>
              <a:ext uri="{FF2B5EF4-FFF2-40B4-BE49-F238E27FC236}">
                <a16:creationId xmlns:a16="http://schemas.microsoft.com/office/drawing/2014/main" id="{25938754-486B-4C96-A5F0-C4AE9A51203A}"/>
              </a:ext>
            </a:extLst>
          </p:cNvPr>
          <p:cNvGrpSpPr/>
          <p:nvPr/>
        </p:nvGrpSpPr>
        <p:grpSpPr>
          <a:xfrm>
            <a:off x="3082870" y="7781372"/>
            <a:ext cx="692259" cy="608700"/>
            <a:chOff x="1928175" y="312600"/>
            <a:chExt cx="425000" cy="373700"/>
          </a:xfrm>
          <a:solidFill>
            <a:schemeClr val="bg1"/>
          </a:solidFill>
        </p:grpSpPr>
        <p:sp>
          <p:nvSpPr>
            <p:cNvPr id="31" name="Shape 433">
              <a:extLst>
                <a:ext uri="{FF2B5EF4-FFF2-40B4-BE49-F238E27FC236}">
                  <a16:creationId xmlns:a16="http://schemas.microsoft.com/office/drawing/2014/main" id="{210B3FEA-A6AE-4BB8-BAEF-0A190A444D4A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32" name="Shape 434">
              <a:extLst>
                <a:ext uri="{FF2B5EF4-FFF2-40B4-BE49-F238E27FC236}">
                  <a16:creationId xmlns:a16="http://schemas.microsoft.com/office/drawing/2014/main" id="{09A33BD0-4390-462E-A3ED-53AEC4301B09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33" name="Shape 432">
            <a:extLst>
              <a:ext uri="{FF2B5EF4-FFF2-40B4-BE49-F238E27FC236}">
                <a16:creationId xmlns:a16="http://schemas.microsoft.com/office/drawing/2014/main" id="{D547BEDA-37CA-4CEB-86F4-4BCB816AF2E5}"/>
              </a:ext>
            </a:extLst>
          </p:cNvPr>
          <p:cNvGrpSpPr/>
          <p:nvPr/>
        </p:nvGrpSpPr>
        <p:grpSpPr>
          <a:xfrm>
            <a:off x="929391" y="6239151"/>
            <a:ext cx="692259" cy="608700"/>
            <a:chOff x="1928175" y="312600"/>
            <a:chExt cx="425000" cy="373700"/>
          </a:xfrm>
          <a:solidFill>
            <a:schemeClr val="bg1"/>
          </a:solidFill>
        </p:grpSpPr>
        <p:sp>
          <p:nvSpPr>
            <p:cNvPr id="34" name="Shape 433">
              <a:extLst>
                <a:ext uri="{FF2B5EF4-FFF2-40B4-BE49-F238E27FC236}">
                  <a16:creationId xmlns:a16="http://schemas.microsoft.com/office/drawing/2014/main" id="{ECA0BCDE-8F40-4FF7-9787-4E4EA0B318CB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35" name="Shape 434">
              <a:extLst>
                <a:ext uri="{FF2B5EF4-FFF2-40B4-BE49-F238E27FC236}">
                  <a16:creationId xmlns:a16="http://schemas.microsoft.com/office/drawing/2014/main" id="{B9411509-05F6-4796-9F15-2FA261AF2D3B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36" name="Rectangle 9">
            <a:extLst>
              <a:ext uri="{FF2B5EF4-FFF2-40B4-BE49-F238E27FC236}">
                <a16:creationId xmlns:a16="http://schemas.microsoft.com/office/drawing/2014/main" id="{5B49ADEB-335B-495F-BEF6-3DBEAFD8C25D}"/>
              </a:ext>
            </a:extLst>
          </p:cNvPr>
          <p:cNvSpPr/>
          <p:nvPr/>
        </p:nvSpPr>
        <p:spPr>
          <a:xfrm>
            <a:off x="184710" y="7388189"/>
            <a:ext cx="217185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119ED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 you want to </a:t>
            </a:r>
          </a:p>
          <a:p>
            <a:pPr algn="ct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live a happy life, tie it to a goal, not to people or things.</a:t>
            </a:r>
            <a:endParaRPr lang="th-TH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7" name="Rectangle 9">
            <a:extLst>
              <a:ext uri="{FF2B5EF4-FFF2-40B4-BE49-F238E27FC236}">
                <a16:creationId xmlns:a16="http://schemas.microsoft.com/office/drawing/2014/main" id="{DC1F82A6-89BB-4A71-BCB6-B818C37E0F84}"/>
              </a:ext>
            </a:extLst>
          </p:cNvPr>
          <p:cNvSpPr/>
          <p:nvPr/>
        </p:nvSpPr>
        <p:spPr>
          <a:xfrm>
            <a:off x="2174109" y="8769327"/>
            <a:ext cx="264230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119ED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Look deep into </a:t>
            </a:r>
          </a:p>
          <a:p>
            <a:pPr algn="ct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nature, and then you will understand everything better.</a:t>
            </a:r>
            <a:endParaRPr lang="th-TH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8" name="Rectangle 9">
            <a:extLst>
              <a:ext uri="{FF2B5EF4-FFF2-40B4-BE49-F238E27FC236}">
                <a16:creationId xmlns:a16="http://schemas.microsoft.com/office/drawing/2014/main" id="{EBBC97FD-94C0-4E53-9F6B-3566F58C52D2}"/>
              </a:ext>
            </a:extLst>
          </p:cNvPr>
          <p:cNvSpPr/>
          <p:nvPr/>
        </p:nvSpPr>
        <p:spPr>
          <a:xfrm>
            <a:off x="4242201" y="7319707"/>
            <a:ext cx="264230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119ED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task is not to seek for love, </a:t>
            </a:r>
          </a:p>
          <a:p>
            <a:pPr algn="ctr"/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but merely to seek and find all the barriers within yourself</a:t>
            </a:r>
            <a:endParaRPr lang="th-TH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9" name="สี่เหลี่ยมผืนผ้า 38">
            <a:extLst>
              <a:ext uri="{FF2B5EF4-FFF2-40B4-BE49-F238E27FC236}">
                <a16:creationId xmlns:a16="http://schemas.microsoft.com/office/drawing/2014/main" id="{618706B1-FF2C-4A04-ABFA-C4CE61424CE6}"/>
              </a:ext>
            </a:extLst>
          </p:cNvPr>
          <p:cNvSpPr/>
          <p:nvPr/>
        </p:nvSpPr>
        <p:spPr>
          <a:xfrm>
            <a:off x="0" y="9604514"/>
            <a:ext cx="6858000" cy="301486"/>
          </a:xfrm>
          <a:prstGeom prst="rect">
            <a:avLst/>
          </a:prstGeom>
          <a:solidFill>
            <a:srgbClr val="FCE8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Footer | @Kasiti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Panthanom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kasiti.trainer@gmail.com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787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5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สี่เหลี่ยมผืนผ้า 67">
            <a:extLst>
              <a:ext uri="{FF2B5EF4-FFF2-40B4-BE49-F238E27FC236}">
                <a16:creationId xmlns:a16="http://schemas.microsoft.com/office/drawing/2014/main" id="{FD2FEB52-01FB-4688-92BB-46BD52389788}"/>
              </a:ext>
            </a:extLst>
          </p:cNvPr>
          <p:cNvSpPr/>
          <p:nvPr/>
        </p:nvSpPr>
        <p:spPr>
          <a:xfrm>
            <a:off x="414132" y="5403115"/>
            <a:ext cx="5208105" cy="510911"/>
          </a:xfrm>
          <a:prstGeom prst="rect">
            <a:avLst/>
          </a:prstGeom>
          <a:solidFill>
            <a:srgbClr val="B23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9" name="TextBox 7">
            <a:extLst>
              <a:ext uri="{FF2B5EF4-FFF2-40B4-BE49-F238E27FC236}">
                <a16:creationId xmlns:a16="http://schemas.microsoft.com/office/drawing/2014/main" id="{CC98A7F8-213D-4909-B927-EF3FB33E8A3A}"/>
              </a:ext>
            </a:extLst>
          </p:cNvPr>
          <p:cNvSpPr txBox="1"/>
          <p:nvPr/>
        </p:nvSpPr>
        <p:spPr>
          <a:xfrm>
            <a:off x="450576" y="5478056"/>
            <a:ext cx="52812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Life is a question.</a:t>
            </a:r>
            <a:endParaRPr lang="th-TH" sz="20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0" name="Oval 8">
            <a:extLst>
              <a:ext uri="{FF2B5EF4-FFF2-40B4-BE49-F238E27FC236}">
                <a16:creationId xmlns:a16="http://schemas.microsoft.com/office/drawing/2014/main" id="{8BDCE97C-1F03-4DF8-9CDC-4F1D1943FD7C}"/>
              </a:ext>
            </a:extLst>
          </p:cNvPr>
          <p:cNvSpPr/>
          <p:nvPr/>
        </p:nvSpPr>
        <p:spPr>
          <a:xfrm>
            <a:off x="4654828" y="5394044"/>
            <a:ext cx="1709530" cy="1709530"/>
          </a:xfrm>
          <a:prstGeom prst="ellipse">
            <a:avLst/>
          </a:prstGeom>
          <a:solidFill>
            <a:srgbClr val="B23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71" name="Shape 432">
            <a:extLst>
              <a:ext uri="{FF2B5EF4-FFF2-40B4-BE49-F238E27FC236}">
                <a16:creationId xmlns:a16="http://schemas.microsoft.com/office/drawing/2014/main" id="{C73FF6F4-8087-4BDD-B690-0183DBE6AEE2}"/>
              </a:ext>
            </a:extLst>
          </p:cNvPr>
          <p:cNvGrpSpPr/>
          <p:nvPr/>
        </p:nvGrpSpPr>
        <p:grpSpPr>
          <a:xfrm>
            <a:off x="5083571" y="5847675"/>
            <a:ext cx="850835" cy="748135"/>
            <a:chOff x="1928175" y="312600"/>
            <a:chExt cx="425000" cy="373700"/>
          </a:xfrm>
          <a:solidFill>
            <a:schemeClr val="bg1"/>
          </a:solidFill>
        </p:grpSpPr>
        <p:sp>
          <p:nvSpPr>
            <p:cNvPr id="72" name="Shape 433">
              <a:extLst>
                <a:ext uri="{FF2B5EF4-FFF2-40B4-BE49-F238E27FC236}">
                  <a16:creationId xmlns:a16="http://schemas.microsoft.com/office/drawing/2014/main" id="{E792B28F-A2B5-4EFF-A2DB-01C0019C3F17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73" name="Shape 434">
              <a:extLst>
                <a:ext uri="{FF2B5EF4-FFF2-40B4-BE49-F238E27FC236}">
                  <a16:creationId xmlns:a16="http://schemas.microsoft.com/office/drawing/2014/main" id="{6EBB4D13-B16C-44E3-A1B2-FF193132BFEA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5" name="สี่เหลี่ยมผืนผ้า 4">
            <a:extLst>
              <a:ext uri="{FF2B5EF4-FFF2-40B4-BE49-F238E27FC236}">
                <a16:creationId xmlns:a16="http://schemas.microsoft.com/office/drawing/2014/main" id="{6C21F084-05DB-4871-9B71-61285667BC22}"/>
              </a:ext>
            </a:extLst>
          </p:cNvPr>
          <p:cNvSpPr/>
          <p:nvPr/>
        </p:nvSpPr>
        <p:spPr>
          <a:xfrm>
            <a:off x="397565" y="1248148"/>
            <a:ext cx="5208105" cy="510911"/>
          </a:xfrm>
          <a:prstGeom prst="rect">
            <a:avLst/>
          </a:prstGeom>
          <a:solidFill>
            <a:srgbClr val="B23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9" name="สี่เหลี่ยมผืนผ้า 38">
            <a:extLst>
              <a:ext uri="{FF2B5EF4-FFF2-40B4-BE49-F238E27FC236}">
                <a16:creationId xmlns:a16="http://schemas.microsoft.com/office/drawing/2014/main" id="{618706B1-FF2C-4A04-ABFA-C4CE61424CE6}"/>
              </a:ext>
            </a:extLst>
          </p:cNvPr>
          <p:cNvSpPr/>
          <p:nvPr/>
        </p:nvSpPr>
        <p:spPr>
          <a:xfrm>
            <a:off x="0" y="9604514"/>
            <a:ext cx="6858000" cy="301486"/>
          </a:xfrm>
          <a:prstGeom prst="rect">
            <a:avLst/>
          </a:prstGeom>
          <a:solidFill>
            <a:srgbClr val="FCE8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Footer | @Kasiti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Panthanom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kasiti.trainer@gmail.com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" name="รูปภาพ 2">
            <a:extLst>
              <a:ext uri="{FF2B5EF4-FFF2-40B4-BE49-F238E27FC236}">
                <a16:creationId xmlns:a16="http://schemas.microsoft.com/office/drawing/2014/main" id="{F64EBAFE-DC50-42BD-9565-233DA5F732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238534" y="1027601"/>
            <a:ext cx="2855318" cy="800116"/>
          </a:xfrm>
          <a:prstGeom prst="rect">
            <a:avLst/>
          </a:prstGeom>
        </p:spPr>
      </p:pic>
      <p:sp>
        <p:nvSpPr>
          <p:cNvPr id="40" name="Rectangle 4">
            <a:extLst>
              <a:ext uri="{FF2B5EF4-FFF2-40B4-BE49-F238E27FC236}">
                <a16:creationId xmlns:a16="http://schemas.microsoft.com/office/drawing/2014/main" id="{AB481B30-197B-4B6D-9D8F-60096E93EBE4}"/>
              </a:ext>
            </a:extLst>
          </p:cNvPr>
          <p:cNvSpPr/>
          <p:nvPr/>
        </p:nvSpPr>
        <p:spPr>
          <a:xfrm>
            <a:off x="0" y="0"/>
            <a:ext cx="6858000" cy="1020417"/>
          </a:xfrm>
          <a:prstGeom prst="rect">
            <a:avLst/>
          </a:prstGeom>
          <a:solidFill>
            <a:srgbClr val="3F1F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1" name="TextBox 3">
            <a:extLst>
              <a:ext uri="{FF2B5EF4-FFF2-40B4-BE49-F238E27FC236}">
                <a16:creationId xmlns:a16="http://schemas.microsoft.com/office/drawing/2014/main" id="{FAC4D118-F211-4277-B6C8-5B8CB2AEFFD5}"/>
              </a:ext>
            </a:extLst>
          </p:cNvPr>
          <p:cNvSpPr txBox="1"/>
          <p:nvPr/>
        </p:nvSpPr>
        <p:spPr>
          <a:xfrm>
            <a:off x="331304" y="225287"/>
            <a:ext cx="6016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task is not to seek for love</a:t>
            </a:r>
            <a:endParaRPr lang="th-TH" sz="3600" dirty="0">
              <a:solidFill>
                <a:schemeClr val="bg1"/>
              </a:solidFill>
              <a:latin typeface="Impact" panose="020B080603090205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785AC0EE-AF6F-4E27-A157-E5E4A0015033}"/>
              </a:ext>
            </a:extLst>
          </p:cNvPr>
          <p:cNvSpPr txBox="1"/>
          <p:nvPr/>
        </p:nvSpPr>
        <p:spPr>
          <a:xfrm>
            <a:off x="434009" y="1323089"/>
            <a:ext cx="52812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Daring ideas are like chessmen.</a:t>
            </a:r>
            <a:endParaRPr lang="th-TH" sz="20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4" name="Rectangle 9">
            <a:extLst>
              <a:ext uri="{FF2B5EF4-FFF2-40B4-BE49-F238E27FC236}">
                <a16:creationId xmlns:a16="http://schemas.microsoft.com/office/drawing/2014/main" id="{023CD1B4-2A70-4307-B78D-B312D96E63AA}"/>
              </a:ext>
            </a:extLst>
          </p:cNvPr>
          <p:cNvSpPr/>
          <p:nvPr/>
        </p:nvSpPr>
        <p:spPr>
          <a:xfrm>
            <a:off x="781879" y="1882205"/>
            <a:ext cx="385638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man should hear a little music, read a little poetry, and see a fine picture every day of his life, </a:t>
            </a:r>
          </a:p>
          <a:p>
            <a:pPr>
              <a:spcAft>
                <a:spcPts val="600"/>
              </a:spcAft>
            </a:pPr>
            <a:r>
              <a:rPr lang="en-US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order that worldly cares may not obliterate the sense of the beautiful which God has implanted in the human soul.</a:t>
            </a:r>
            <a:endParaRPr lang="th-TH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5" name="Oval 10">
            <a:extLst>
              <a:ext uri="{FF2B5EF4-FFF2-40B4-BE49-F238E27FC236}">
                <a16:creationId xmlns:a16="http://schemas.microsoft.com/office/drawing/2014/main" id="{E4760717-9A04-4684-A53C-686D65B1975A}"/>
              </a:ext>
            </a:extLst>
          </p:cNvPr>
          <p:cNvSpPr/>
          <p:nvPr/>
        </p:nvSpPr>
        <p:spPr>
          <a:xfrm>
            <a:off x="354496" y="3279068"/>
            <a:ext cx="1709530" cy="1709530"/>
          </a:xfrm>
          <a:prstGeom prst="ellipse">
            <a:avLst/>
          </a:prstGeom>
          <a:solidFill>
            <a:srgbClr val="FF75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7" name="Rectangle 12">
            <a:extLst>
              <a:ext uri="{FF2B5EF4-FFF2-40B4-BE49-F238E27FC236}">
                <a16:creationId xmlns:a16="http://schemas.microsoft.com/office/drawing/2014/main" id="{E2E53B64-A072-4038-AFC8-624080921D19}"/>
              </a:ext>
            </a:extLst>
          </p:cNvPr>
          <p:cNvSpPr/>
          <p:nvPr/>
        </p:nvSpPr>
        <p:spPr>
          <a:xfrm>
            <a:off x="2313045" y="3983114"/>
            <a:ext cx="3856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human race is a monotonous affair. Most people spend the greatest part of their time working in order to live,</a:t>
            </a:r>
            <a:endParaRPr lang="th-TH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0" name="Rectangle 15">
            <a:extLst>
              <a:ext uri="{FF2B5EF4-FFF2-40B4-BE49-F238E27FC236}">
                <a16:creationId xmlns:a16="http://schemas.microsoft.com/office/drawing/2014/main" id="{138C3DC0-016C-407C-9EC8-6FB1B47501AF}"/>
              </a:ext>
            </a:extLst>
          </p:cNvPr>
          <p:cNvSpPr/>
          <p:nvPr/>
        </p:nvSpPr>
        <p:spPr>
          <a:xfrm>
            <a:off x="354496" y="6014977"/>
            <a:ext cx="3856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Life is too mysterious to try to map it out. I’ve certainly lived long enough to know it will take you places you never thought it would take you.</a:t>
            </a:r>
            <a:endParaRPr lang="th-TH" sz="1100" dirty="0"/>
          </a:p>
        </p:txBody>
      </p:sp>
      <p:sp>
        <p:nvSpPr>
          <p:cNvPr id="54" name="TextBox 19">
            <a:extLst>
              <a:ext uri="{FF2B5EF4-FFF2-40B4-BE49-F238E27FC236}">
                <a16:creationId xmlns:a16="http://schemas.microsoft.com/office/drawing/2014/main" id="{6FF88E77-CF91-4365-9C00-AE009923F6C8}"/>
              </a:ext>
            </a:extLst>
          </p:cNvPr>
          <p:cNvSpPr txBox="1"/>
          <p:nvPr/>
        </p:nvSpPr>
        <p:spPr>
          <a:xfrm>
            <a:off x="185530" y="9619036"/>
            <a:ext cx="46378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Footer | Life is a question and how we live it is our answer| Gary Keller</a:t>
            </a:r>
            <a:endParaRPr lang="th-TH" sz="1100" dirty="0"/>
          </a:p>
        </p:txBody>
      </p:sp>
      <p:sp>
        <p:nvSpPr>
          <p:cNvPr id="43" name="Oval 8">
            <a:extLst>
              <a:ext uri="{FF2B5EF4-FFF2-40B4-BE49-F238E27FC236}">
                <a16:creationId xmlns:a16="http://schemas.microsoft.com/office/drawing/2014/main" id="{E397829C-7C32-42B3-BB41-0304DC90E8B5}"/>
              </a:ext>
            </a:extLst>
          </p:cNvPr>
          <p:cNvSpPr/>
          <p:nvPr/>
        </p:nvSpPr>
        <p:spPr>
          <a:xfrm>
            <a:off x="4638261" y="1239077"/>
            <a:ext cx="1709530" cy="1709530"/>
          </a:xfrm>
          <a:prstGeom prst="ellipse">
            <a:avLst/>
          </a:prstGeom>
          <a:solidFill>
            <a:srgbClr val="B237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55" name="Shape 505">
            <a:extLst>
              <a:ext uri="{FF2B5EF4-FFF2-40B4-BE49-F238E27FC236}">
                <a16:creationId xmlns:a16="http://schemas.microsoft.com/office/drawing/2014/main" id="{19D0573C-8DBC-4E7E-82A0-30DAF9FEC84D}"/>
              </a:ext>
            </a:extLst>
          </p:cNvPr>
          <p:cNvGrpSpPr/>
          <p:nvPr/>
        </p:nvGrpSpPr>
        <p:grpSpPr>
          <a:xfrm>
            <a:off x="397565" y="1902429"/>
            <a:ext cx="309250" cy="309250"/>
            <a:chOff x="1922075" y="1629000"/>
            <a:chExt cx="437200" cy="437200"/>
          </a:xfrm>
          <a:solidFill>
            <a:schemeClr val="tx1"/>
          </a:solidFill>
        </p:grpSpPr>
        <p:sp>
          <p:nvSpPr>
            <p:cNvPr id="56" name="Shape 506">
              <a:extLst>
                <a:ext uri="{FF2B5EF4-FFF2-40B4-BE49-F238E27FC236}">
                  <a16:creationId xmlns:a16="http://schemas.microsoft.com/office/drawing/2014/main" id="{E9115B7D-81E2-4BF8-B742-B3F69B131CB9}"/>
                </a:ext>
              </a:extLst>
            </p:cNvPr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57" name="Shape 507">
              <a:extLst>
                <a:ext uri="{FF2B5EF4-FFF2-40B4-BE49-F238E27FC236}">
                  <a16:creationId xmlns:a16="http://schemas.microsoft.com/office/drawing/2014/main" id="{1981F1AB-D7D0-408F-9951-B5CE5B643A2E}"/>
                </a:ext>
              </a:extLst>
            </p:cNvPr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58" name="Shape 505">
            <a:extLst>
              <a:ext uri="{FF2B5EF4-FFF2-40B4-BE49-F238E27FC236}">
                <a16:creationId xmlns:a16="http://schemas.microsoft.com/office/drawing/2014/main" id="{16F14CF0-39C3-4623-B446-3549ABE908E1}"/>
              </a:ext>
            </a:extLst>
          </p:cNvPr>
          <p:cNvGrpSpPr/>
          <p:nvPr/>
        </p:nvGrpSpPr>
        <p:grpSpPr>
          <a:xfrm>
            <a:off x="414797" y="2359825"/>
            <a:ext cx="309250" cy="309250"/>
            <a:chOff x="1922075" y="1629000"/>
            <a:chExt cx="437200" cy="437200"/>
          </a:xfrm>
          <a:solidFill>
            <a:schemeClr val="tx1"/>
          </a:solidFill>
        </p:grpSpPr>
        <p:sp>
          <p:nvSpPr>
            <p:cNvPr id="59" name="Shape 506">
              <a:extLst>
                <a:ext uri="{FF2B5EF4-FFF2-40B4-BE49-F238E27FC236}">
                  <a16:creationId xmlns:a16="http://schemas.microsoft.com/office/drawing/2014/main" id="{4F26DB83-B598-4A73-9E33-FB8C1C8D5F0F}"/>
                </a:ext>
              </a:extLst>
            </p:cNvPr>
            <p:cNvSpPr/>
            <p:nvPr/>
          </p:nvSpPr>
          <p:spPr>
            <a:xfrm>
              <a:off x="2208425" y="1629000"/>
              <a:ext cx="150850" cy="150850"/>
            </a:xfrm>
            <a:custGeom>
              <a:avLst/>
              <a:gdLst/>
              <a:ahLst/>
              <a:cxnLst/>
              <a:rect l="0" t="0" r="0" b="0"/>
              <a:pathLst>
                <a:path w="6034" h="6034" extrusionOk="0">
                  <a:moveTo>
                    <a:pt x="2004" y="1"/>
                  </a:moveTo>
                  <a:lnTo>
                    <a:pt x="1881" y="25"/>
                  </a:lnTo>
                  <a:lnTo>
                    <a:pt x="1784" y="50"/>
                  </a:lnTo>
                  <a:lnTo>
                    <a:pt x="1686" y="98"/>
                  </a:lnTo>
                  <a:lnTo>
                    <a:pt x="1588" y="172"/>
                  </a:lnTo>
                  <a:lnTo>
                    <a:pt x="1" y="1784"/>
                  </a:lnTo>
                  <a:lnTo>
                    <a:pt x="4251" y="6033"/>
                  </a:lnTo>
                  <a:lnTo>
                    <a:pt x="5862" y="4446"/>
                  </a:lnTo>
                  <a:lnTo>
                    <a:pt x="5936" y="4348"/>
                  </a:lnTo>
                  <a:lnTo>
                    <a:pt x="5985" y="4250"/>
                  </a:lnTo>
                  <a:lnTo>
                    <a:pt x="6009" y="4153"/>
                  </a:lnTo>
                  <a:lnTo>
                    <a:pt x="6033" y="4031"/>
                  </a:lnTo>
                  <a:lnTo>
                    <a:pt x="6009" y="3933"/>
                  </a:lnTo>
                  <a:lnTo>
                    <a:pt x="5985" y="3811"/>
                  </a:lnTo>
                  <a:lnTo>
                    <a:pt x="5936" y="3713"/>
                  </a:lnTo>
                  <a:lnTo>
                    <a:pt x="5862" y="3615"/>
                  </a:lnTo>
                  <a:lnTo>
                    <a:pt x="2419" y="172"/>
                  </a:lnTo>
                  <a:lnTo>
                    <a:pt x="2321" y="98"/>
                  </a:lnTo>
                  <a:lnTo>
                    <a:pt x="2223" y="50"/>
                  </a:lnTo>
                  <a:lnTo>
                    <a:pt x="2101" y="25"/>
                  </a:lnTo>
                  <a:lnTo>
                    <a:pt x="200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0" name="Shape 507">
              <a:extLst>
                <a:ext uri="{FF2B5EF4-FFF2-40B4-BE49-F238E27FC236}">
                  <a16:creationId xmlns:a16="http://schemas.microsoft.com/office/drawing/2014/main" id="{B5C7AB1B-7A70-42EF-97C5-6C40A371B1F5}"/>
                </a:ext>
              </a:extLst>
            </p:cNvPr>
            <p:cNvSpPr/>
            <p:nvPr/>
          </p:nvSpPr>
          <p:spPr>
            <a:xfrm>
              <a:off x="1922075" y="1686400"/>
              <a:ext cx="379800" cy="379800"/>
            </a:xfrm>
            <a:custGeom>
              <a:avLst/>
              <a:gdLst/>
              <a:ahLst/>
              <a:cxnLst/>
              <a:rect l="0" t="0" r="0" b="0"/>
              <a:pathLst>
                <a:path w="15192" h="15192" extrusionOk="0">
                  <a:moveTo>
                    <a:pt x="1100" y="10527"/>
                  </a:moveTo>
                  <a:lnTo>
                    <a:pt x="4665" y="14093"/>
                  </a:lnTo>
                  <a:lnTo>
                    <a:pt x="4616" y="14117"/>
                  </a:lnTo>
                  <a:lnTo>
                    <a:pt x="1979" y="14508"/>
                  </a:lnTo>
                  <a:lnTo>
                    <a:pt x="684" y="13213"/>
                  </a:lnTo>
                  <a:lnTo>
                    <a:pt x="1075" y="10576"/>
                  </a:lnTo>
                  <a:lnTo>
                    <a:pt x="1100" y="10527"/>
                  </a:lnTo>
                  <a:close/>
                  <a:moveTo>
                    <a:pt x="10918" y="1"/>
                  </a:moveTo>
                  <a:lnTo>
                    <a:pt x="758" y="10185"/>
                  </a:lnTo>
                  <a:lnTo>
                    <a:pt x="684" y="10258"/>
                  </a:lnTo>
                  <a:lnTo>
                    <a:pt x="636" y="10332"/>
                  </a:lnTo>
                  <a:lnTo>
                    <a:pt x="611" y="10405"/>
                  </a:lnTo>
                  <a:lnTo>
                    <a:pt x="587" y="10502"/>
                  </a:lnTo>
                  <a:lnTo>
                    <a:pt x="1" y="14532"/>
                  </a:lnTo>
                  <a:lnTo>
                    <a:pt x="1" y="14654"/>
                  </a:lnTo>
                  <a:lnTo>
                    <a:pt x="25" y="14801"/>
                  </a:lnTo>
                  <a:lnTo>
                    <a:pt x="98" y="14923"/>
                  </a:lnTo>
                  <a:lnTo>
                    <a:pt x="171" y="15021"/>
                  </a:lnTo>
                  <a:lnTo>
                    <a:pt x="269" y="15094"/>
                  </a:lnTo>
                  <a:lnTo>
                    <a:pt x="367" y="15143"/>
                  </a:lnTo>
                  <a:lnTo>
                    <a:pt x="465" y="15167"/>
                  </a:lnTo>
                  <a:lnTo>
                    <a:pt x="587" y="15192"/>
                  </a:lnTo>
                  <a:lnTo>
                    <a:pt x="660" y="15192"/>
                  </a:lnTo>
                  <a:lnTo>
                    <a:pt x="4690" y="14606"/>
                  </a:lnTo>
                  <a:lnTo>
                    <a:pt x="4861" y="14557"/>
                  </a:lnTo>
                  <a:lnTo>
                    <a:pt x="4934" y="14508"/>
                  </a:lnTo>
                  <a:lnTo>
                    <a:pt x="5007" y="14435"/>
                  </a:lnTo>
                  <a:lnTo>
                    <a:pt x="15192" y="4275"/>
                  </a:lnTo>
                  <a:lnTo>
                    <a:pt x="13970" y="3053"/>
                  </a:lnTo>
                  <a:lnTo>
                    <a:pt x="4152" y="12872"/>
                  </a:lnTo>
                  <a:lnTo>
                    <a:pt x="3810" y="12530"/>
                  </a:lnTo>
                  <a:lnTo>
                    <a:pt x="13629" y="2712"/>
                  </a:lnTo>
                  <a:lnTo>
                    <a:pt x="12481" y="1564"/>
                  </a:lnTo>
                  <a:lnTo>
                    <a:pt x="2663" y="11382"/>
                  </a:lnTo>
                  <a:lnTo>
                    <a:pt x="2321" y="11040"/>
                  </a:lnTo>
                  <a:lnTo>
                    <a:pt x="12139" y="1222"/>
                  </a:lnTo>
                  <a:lnTo>
                    <a:pt x="109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61" name="สี่เหลี่ยมผืนผ้า 60">
            <a:extLst>
              <a:ext uri="{FF2B5EF4-FFF2-40B4-BE49-F238E27FC236}">
                <a16:creationId xmlns:a16="http://schemas.microsoft.com/office/drawing/2014/main" id="{8A3DDAD1-B510-495B-A136-E2AEBF434C77}"/>
              </a:ext>
            </a:extLst>
          </p:cNvPr>
          <p:cNvSpPr/>
          <p:nvPr/>
        </p:nvSpPr>
        <p:spPr>
          <a:xfrm>
            <a:off x="1139686" y="3293917"/>
            <a:ext cx="5208105" cy="510911"/>
          </a:xfrm>
          <a:prstGeom prst="rect">
            <a:avLst/>
          </a:prstGeom>
          <a:solidFill>
            <a:srgbClr val="FF75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6" name="TextBox 11">
            <a:extLst>
              <a:ext uri="{FF2B5EF4-FFF2-40B4-BE49-F238E27FC236}">
                <a16:creationId xmlns:a16="http://schemas.microsoft.com/office/drawing/2014/main" id="{47EF9424-FF2D-4AF4-AE5E-837BD934A4FF}"/>
              </a:ext>
            </a:extLst>
          </p:cNvPr>
          <p:cNvSpPr txBox="1"/>
          <p:nvPr/>
        </p:nvSpPr>
        <p:spPr>
          <a:xfrm>
            <a:off x="2064026" y="3366921"/>
            <a:ext cx="39027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little freedom remains.</a:t>
            </a:r>
            <a:endParaRPr lang="th-TH" sz="20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62" name="Shape 432">
            <a:extLst>
              <a:ext uri="{FF2B5EF4-FFF2-40B4-BE49-F238E27FC236}">
                <a16:creationId xmlns:a16="http://schemas.microsoft.com/office/drawing/2014/main" id="{C417F46B-6E48-4F50-9F11-231E213378C5}"/>
              </a:ext>
            </a:extLst>
          </p:cNvPr>
          <p:cNvGrpSpPr/>
          <p:nvPr/>
        </p:nvGrpSpPr>
        <p:grpSpPr>
          <a:xfrm>
            <a:off x="5067004" y="1692708"/>
            <a:ext cx="850835" cy="748135"/>
            <a:chOff x="1928175" y="312600"/>
            <a:chExt cx="425000" cy="373700"/>
          </a:xfrm>
          <a:solidFill>
            <a:schemeClr val="bg1"/>
          </a:solidFill>
        </p:grpSpPr>
        <p:sp>
          <p:nvSpPr>
            <p:cNvPr id="63" name="Shape 433">
              <a:extLst>
                <a:ext uri="{FF2B5EF4-FFF2-40B4-BE49-F238E27FC236}">
                  <a16:creationId xmlns:a16="http://schemas.microsoft.com/office/drawing/2014/main" id="{A4559976-9760-48C9-A1C0-F21ED459F94E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4" name="Shape 434">
              <a:extLst>
                <a:ext uri="{FF2B5EF4-FFF2-40B4-BE49-F238E27FC236}">
                  <a16:creationId xmlns:a16="http://schemas.microsoft.com/office/drawing/2014/main" id="{23A94E0A-D4BF-469A-B676-375356BBDC83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65" name="Shape 432">
            <a:extLst>
              <a:ext uri="{FF2B5EF4-FFF2-40B4-BE49-F238E27FC236}">
                <a16:creationId xmlns:a16="http://schemas.microsoft.com/office/drawing/2014/main" id="{7C0183B2-B5E0-40A9-839A-17CB2AEDDD13}"/>
              </a:ext>
            </a:extLst>
          </p:cNvPr>
          <p:cNvGrpSpPr/>
          <p:nvPr/>
        </p:nvGrpSpPr>
        <p:grpSpPr>
          <a:xfrm>
            <a:off x="681945" y="3635097"/>
            <a:ext cx="1039181" cy="913747"/>
            <a:chOff x="1928175" y="312600"/>
            <a:chExt cx="425000" cy="373700"/>
          </a:xfrm>
          <a:solidFill>
            <a:schemeClr val="bg1"/>
          </a:solidFill>
        </p:grpSpPr>
        <p:sp>
          <p:nvSpPr>
            <p:cNvPr id="66" name="Shape 433">
              <a:extLst>
                <a:ext uri="{FF2B5EF4-FFF2-40B4-BE49-F238E27FC236}">
                  <a16:creationId xmlns:a16="http://schemas.microsoft.com/office/drawing/2014/main" id="{FFB0E8FE-C1D4-45CD-AE01-3580D9458A88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67" name="Shape 434">
              <a:extLst>
                <a:ext uri="{FF2B5EF4-FFF2-40B4-BE49-F238E27FC236}">
                  <a16:creationId xmlns:a16="http://schemas.microsoft.com/office/drawing/2014/main" id="{C1368BA2-E5ED-4A69-AA77-51F64115C03A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75" name="Oval 10">
            <a:extLst>
              <a:ext uri="{FF2B5EF4-FFF2-40B4-BE49-F238E27FC236}">
                <a16:creationId xmlns:a16="http://schemas.microsoft.com/office/drawing/2014/main" id="{E8E19016-5862-45B3-94B3-78D4454A95B0}"/>
              </a:ext>
            </a:extLst>
          </p:cNvPr>
          <p:cNvSpPr/>
          <p:nvPr/>
        </p:nvSpPr>
        <p:spPr>
          <a:xfrm>
            <a:off x="354496" y="7419186"/>
            <a:ext cx="1709530" cy="1709530"/>
          </a:xfrm>
          <a:prstGeom prst="ellipse">
            <a:avLst/>
          </a:prstGeom>
          <a:solidFill>
            <a:srgbClr val="FF75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6" name="Rectangle 12">
            <a:extLst>
              <a:ext uri="{FF2B5EF4-FFF2-40B4-BE49-F238E27FC236}">
                <a16:creationId xmlns:a16="http://schemas.microsoft.com/office/drawing/2014/main" id="{CD0329EA-DF1B-489E-B2E9-F5A16BF2D02C}"/>
              </a:ext>
            </a:extLst>
          </p:cNvPr>
          <p:cNvSpPr/>
          <p:nvPr/>
        </p:nvSpPr>
        <p:spPr>
          <a:xfrm>
            <a:off x="2313045" y="8123232"/>
            <a:ext cx="3856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human race is a monotonous affair. Most people spend the greatest part of their time working in order to live,</a:t>
            </a:r>
            <a:endParaRPr lang="th-TH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7" name="สี่เหลี่ยมผืนผ้า 76">
            <a:extLst>
              <a:ext uri="{FF2B5EF4-FFF2-40B4-BE49-F238E27FC236}">
                <a16:creationId xmlns:a16="http://schemas.microsoft.com/office/drawing/2014/main" id="{08A5837F-6315-482C-BC21-70CD305E0A07}"/>
              </a:ext>
            </a:extLst>
          </p:cNvPr>
          <p:cNvSpPr/>
          <p:nvPr/>
        </p:nvSpPr>
        <p:spPr>
          <a:xfrm>
            <a:off x="1139686" y="7434035"/>
            <a:ext cx="5208105" cy="510911"/>
          </a:xfrm>
          <a:prstGeom prst="rect">
            <a:avLst/>
          </a:prstGeom>
          <a:solidFill>
            <a:srgbClr val="FF75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78" name="TextBox 11">
            <a:extLst>
              <a:ext uri="{FF2B5EF4-FFF2-40B4-BE49-F238E27FC236}">
                <a16:creationId xmlns:a16="http://schemas.microsoft.com/office/drawing/2014/main" id="{58080551-C1EA-4BEE-A28C-043B28940014}"/>
              </a:ext>
            </a:extLst>
          </p:cNvPr>
          <p:cNvSpPr txBox="1"/>
          <p:nvPr/>
        </p:nvSpPr>
        <p:spPr>
          <a:xfrm>
            <a:off x="2064026" y="7507039"/>
            <a:ext cx="47415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we live it is our answer.</a:t>
            </a:r>
            <a:endParaRPr lang="th-TH" sz="20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79" name="Shape 432">
            <a:extLst>
              <a:ext uri="{FF2B5EF4-FFF2-40B4-BE49-F238E27FC236}">
                <a16:creationId xmlns:a16="http://schemas.microsoft.com/office/drawing/2014/main" id="{E99C56F2-57D2-4254-B509-81A2061722A3}"/>
              </a:ext>
            </a:extLst>
          </p:cNvPr>
          <p:cNvGrpSpPr/>
          <p:nvPr/>
        </p:nvGrpSpPr>
        <p:grpSpPr>
          <a:xfrm>
            <a:off x="681945" y="7775215"/>
            <a:ext cx="1039181" cy="913747"/>
            <a:chOff x="1928175" y="312600"/>
            <a:chExt cx="425000" cy="373700"/>
          </a:xfrm>
          <a:solidFill>
            <a:schemeClr val="bg1"/>
          </a:solidFill>
        </p:grpSpPr>
        <p:sp>
          <p:nvSpPr>
            <p:cNvPr id="80" name="Shape 433">
              <a:extLst>
                <a:ext uri="{FF2B5EF4-FFF2-40B4-BE49-F238E27FC236}">
                  <a16:creationId xmlns:a16="http://schemas.microsoft.com/office/drawing/2014/main" id="{E7DE5969-D391-4636-9240-087025FB4A2F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81" name="Shape 434">
              <a:extLst>
                <a:ext uri="{FF2B5EF4-FFF2-40B4-BE49-F238E27FC236}">
                  <a16:creationId xmlns:a16="http://schemas.microsoft.com/office/drawing/2014/main" id="{23A8C7EF-802C-4A73-A01C-224FEF6BCCAE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</p:spTree>
    <p:extLst>
      <p:ext uri="{BB962C8B-B14F-4D97-AF65-F5344CB8AC3E}">
        <p14:creationId xmlns:p14="http://schemas.microsoft.com/office/powerpoint/2010/main" val="4208459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EE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รูปภาพ 2">
            <a:extLst>
              <a:ext uri="{FF2B5EF4-FFF2-40B4-BE49-F238E27FC236}">
                <a16:creationId xmlns:a16="http://schemas.microsoft.com/office/drawing/2014/main" id="{C182CA88-32B4-4C46-8633-678C4B16D3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487613" y="1092205"/>
            <a:ext cx="2981739" cy="797328"/>
          </a:xfrm>
          <a:prstGeom prst="rect">
            <a:avLst/>
          </a:prstGeom>
        </p:spPr>
      </p:pic>
      <p:sp>
        <p:nvSpPr>
          <p:cNvPr id="4" name="Oval 10">
            <a:extLst>
              <a:ext uri="{FF2B5EF4-FFF2-40B4-BE49-F238E27FC236}">
                <a16:creationId xmlns:a16="http://schemas.microsoft.com/office/drawing/2014/main" id="{A4D64FA7-029A-4EA4-924C-81A6F5CFF7E2}"/>
              </a:ext>
            </a:extLst>
          </p:cNvPr>
          <p:cNvSpPr/>
          <p:nvPr/>
        </p:nvSpPr>
        <p:spPr>
          <a:xfrm>
            <a:off x="327992" y="1272209"/>
            <a:ext cx="1709530" cy="1709530"/>
          </a:xfrm>
          <a:prstGeom prst="ellipse">
            <a:avLst/>
          </a:prstGeom>
          <a:solidFill>
            <a:srgbClr val="759F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8BC9B485-F326-4B82-86F4-15B49D8A3CDB}"/>
              </a:ext>
            </a:extLst>
          </p:cNvPr>
          <p:cNvSpPr txBox="1"/>
          <p:nvPr/>
        </p:nvSpPr>
        <p:spPr>
          <a:xfrm>
            <a:off x="420756" y="198782"/>
            <a:ext cx="6016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463C33"/>
                </a:solidFill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task is not to seek for love</a:t>
            </a:r>
            <a:endParaRPr lang="th-TH" sz="3600" dirty="0">
              <a:solidFill>
                <a:srgbClr val="463C33"/>
              </a:solidFill>
              <a:latin typeface="Impact" panose="020B080603090205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7" name="ตัวเชื่อมต่อตรง 6">
            <a:extLst>
              <a:ext uri="{FF2B5EF4-FFF2-40B4-BE49-F238E27FC236}">
                <a16:creationId xmlns:a16="http://schemas.microsoft.com/office/drawing/2014/main" id="{A2D2039F-259A-48AC-BFDF-28C467CBE617}"/>
              </a:ext>
            </a:extLst>
          </p:cNvPr>
          <p:cNvCxnSpPr/>
          <p:nvPr/>
        </p:nvCxnSpPr>
        <p:spPr>
          <a:xfrm>
            <a:off x="420756" y="940904"/>
            <a:ext cx="6016487" cy="0"/>
          </a:xfrm>
          <a:prstGeom prst="line">
            <a:avLst/>
          </a:prstGeom>
          <a:ln>
            <a:solidFill>
              <a:srgbClr val="759F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10">
            <a:extLst>
              <a:ext uri="{FF2B5EF4-FFF2-40B4-BE49-F238E27FC236}">
                <a16:creationId xmlns:a16="http://schemas.microsoft.com/office/drawing/2014/main" id="{48357E07-A658-45FF-A06E-65AE063AD1E0}"/>
              </a:ext>
            </a:extLst>
          </p:cNvPr>
          <p:cNvSpPr/>
          <p:nvPr/>
        </p:nvSpPr>
        <p:spPr>
          <a:xfrm>
            <a:off x="327992" y="3313043"/>
            <a:ext cx="1709530" cy="1709530"/>
          </a:xfrm>
          <a:prstGeom prst="ellipse">
            <a:avLst/>
          </a:prstGeom>
          <a:solidFill>
            <a:srgbClr val="CED3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9" name="Oval 10">
            <a:extLst>
              <a:ext uri="{FF2B5EF4-FFF2-40B4-BE49-F238E27FC236}">
                <a16:creationId xmlns:a16="http://schemas.microsoft.com/office/drawing/2014/main" id="{F42928D9-5843-453E-B3DF-6F35035C4EEA}"/>
              </a:ext>
            </a:extLst>
          </p:cNvPr>
          <p:cNvSpPr/>
          <p:nvPr/>
        </p:nvSpPr>
        <p:spPr>
          <a:xfrm>
            <a:off x="327992" y="5353877"/>
            <a:ext cx="1709530" cy="1709530"/>
          </a:xfrm>
          <a:prstGeom prst="ellipse">
            <a:avLst/>
          </a:prstGeom>
          <a:solidFill>
            <a:srgbClr val="759F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0" name="Oval 10">
            <a:extLst>
              <a:ext uri="{FF2B5EF4-FFF2-40B4-BE49-F238E27FC236}">
                <a16:creationId xmlns:a16="http://schemas.microsoft.com/office/drawing/2014/main" id="{FDD87A9D-9E71-4AFE-A702-DC0AF135EDC6}"/>
              </a:ext>
            </a:extLst>
          </p:cNvPr>
          <p:cNvSpPr/>
          <p:nvPr/>
        </p:nvSpPr>
        <p:spPr>
          <a:xfrm>
            <a:off x="327992" y="7394711"/>
            <a:ext cx="1709530" cy="1709530"/>
          </a:xfrm>
          <a:prstGeom prst="ellipse">
            <a:avLst/>
          </a:prstGeom>
          <a:solidFill>
            <a:srgbClr val="CED34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grpSp>
        <p:nvGrpSpPr>
          <p:cNvPr id="11" name="Shape 432">
            <a:extLst>
              <a:ext uri="{FF2B5EF4-FFF2-40B4-BE49-F238E27FC236}">
                <a16:creationId xmlns:a16="http://schemas.microsoft.com/office/drawing/2014/main" id="{E4B09642-A43A-4D33-8204-57F96181414B}"/>
              </a:ext>
            </a:extLst>
          </p:cNvPr>
          <p:cNvGrpSpPr/>
          <p:nvPr/>
        </p:nvGrpSpPr>
        <p:grpSpPr>
          <a:xfrm>
            <a:off x="757339" y="1752906"/>
            <a:ext cx="850835" cy="748135"/>
            <a:chOff x="1928175" y="312600"/>
            <a:chExt cx="425000" cy="373700"/>
          </a:xfrm>
          <a:solidFill>
            <a:schemeClr val="bg1"/>
          </a:solidFill>
        </p:grpSpPr>
        <p:sp>
          <p:nvSpPr>
            <p:cNvPr id="12" name="Shape 433">
              <a:extLst>
                <a:ext uri="{FF2B5EF4-FFF2-40B4-BE49-F238E27FC236}">
                  <a16:creationId xmlns:a16="http://schemas.microsoft.com/office/drawing/2014/main" id="{7E71CDF8-155B-48A8-9E69-47D70AD4AF6B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3" name="Shape 434">
              <a:extLst>
                <a:ext uri="{FF2B5EF4-FFF2-40B4-BE49-F238E27FC236}">
                  <a16:creationId xmlns:a16="http://schemas.microsoft.com/office/drawing/2014/main" id="{8165B782-8511-4E42-85BA-9B73B0C7AC0F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14" name="Shape 432">
            <a:extLst>
              <a:ext uri="{FF2B5EF4-FFF2-40B4-BE49-F238E27FC236}">
                <a16:creationId xmlns:a16="http://schemas.microsoft.com/office/drawing/2014/main" id="{2F61A4FA-4A2A-400D-A304-353B9CB5DB90}"/>
              </a:ext>
            </a:extLst>
          </p:cNvPr>
          <p:cNvGrpSpPr/>
          <p:nvPr/>
        </p:nvGrpSpPr>
        <p:grpSpPr>
          <a:xfrm>
            <a:off x="764693" y="3793741"/>
            <a:ext cx="850835" cy="748135"/>
            <a:chOff x="1928175" y="312600"/>
            <a:chExt cx="425000" cy="373700"/>
          </a:xfrm>
          <a:solidFill>
            <a:schemeClr val="bg1"/>
          </a:solidFill>
        </p:grpSpPr>
        <p:sp>
          <p:nvSpPr>
            <p:cNvPr id="15" name="Shape 433">
              <a:extLst>
                <a:ext uri="{FF2B5EF4-FFF2-40B4-BE49-F238E27FC236}">
                  <a16:creationId xmlns:a16="http://schemas.microsoft.com/office/drawing/2014/main" id="{0085B359-B9CC-45C9-8F0F-CF3B5D6B9B18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6" name="Shape 434">
              <a:extLst>
                <a:ext uri="{FF2B5EF4-FFF2-40B4-BE49-F238E27FC236}">
                  <a16:creationId xmlns:a16="http://schemas.microsoft.com/office/drawing/2014/main" id="{5C059EB7-3227-4551-8CFA-9A4188B7AD2D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17" name="Shape 432">
            <a:extLst>
              <a:ext uri="{FF2B5EF4-FFF2-40B4-BE49-F238E27FC236}">
                <a16:creationId xmlns:a16="http://schemas.microsoft.com/office/drawing/2014/main" id="{B752DF55-17B5-4FB7-83D8-32C8874D6CCF}"/>
              </a:ext>
            </a:extLst>
          </p:cNvPr>
          <p:cNvGrpSpPr/>
          <p:nvPr/>
        </p:nvGrpSpPr>
        <p:grpSpPr>
          <a:xfrm>
            <a:off x="772047" y="5834575"/>
            <a:ext cx="850835" cy="748135"/>
            <a:chOff x="1928175" y="312600"/>
            <a:chExt cx="425000" cy="373700"/>
          </a:xfrm>
          <a:solidFill>
            <a:schemeClr val="bg1"/>
          </a:solidFill>
        </p:grpSpPr>
        <p:sp>
          <p:nvSpPr>
            <p:cNvPr id="18" name="Shape 433">
              <a:extLst>
                <a:ext uri="{FF2B5EF4-FFF2-40B4-BE49-F238E27FC236}">
                  <a16:creationId xmlns:a16="http://schemas.microsoft.com/office/drawing/2014/main" id="{43777AF5-195F-4437-BBD0-A5D38E75B824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9" name="Shape 434">
              <a:extLst>
                <a:ext uri="{FF2B5EF4-FFF2-40B4-BE49-F238E27FC236}">
                  <a16:creationId xmlns:a16="http://schemas.microsoft.com/office/drawing/2014/main" id="{204256BB-01A6-4A82-9DF8-457C2FE8D0B1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grpSp>
        <p:nvGrpSpPr>
          <p:cNvPr id="20" name="Shape 432">
            <a:extLst>
              <a:ext uri="{FF2B5EF4-FFF2-40B4-BE49-F238E27FC236}">
                <a16:creationId xmlns:a16="http://schemas.microsoft.com/office/drawing/2014/main" id="{78EC586D-104D-44D9-B458-3D1760607F3C}"/>
              </a:ext>
            </a:extLst>
          </p:cNvPr>
          <p:cNvGrpSpPr/>
          <p:nvPr/>
        </p:nvGrpSpPr>
        <p:grpSpPr>
          <a:xfrm>
            <a:off x="779401" y="7875409"/>
            <a:ext cx="850835" cy="748135"/>
            <a:chOff x="1928175" y="312600"/>
            <a:chExt cx="425000" cy="373700"/>
          </a:xfrm>
          <a:solidFill>
            <a:schemeClr val="bg1"/>
          </a:solidFill>
        </p:grpSpPr>
        <p:sp>
          <p:nvSpPr>
            <p:cNvPr id="21" name="Shape 433">
              <a:extLst>
                <a:ext uri="{FF2B5EF4-FFF2-40B4-BE49-F238E27FC236}">
                  <a16:creationId xmlns:a16="http://schemas.microsoft.com/office/drawing/2014/main" id="{BB250C9F-B553-4202-85BD-71869F2C8876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2" name="Shape 434">
              <a:extLst>
                <a:ext uri="{FF2B5EF4-FFF2-40B4-BE49-F238E27FC236}">
                  <a16:creationId xmlns:a16="http://schemas.microsoft.com/office/drawing/2014/main" id="{CA1B783E-7A7A-4991-946D-455F9EE7D80A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23" name="Rectangle 9">
            <a:extLst>
              <a:ext uri="{FF2B5EF4-FFF2-40B4-BE49-F238E27FC236}">
                <a16:creationId xmlns:a16="http://schemas.microsoft.com/office/drawing/2014/main" id="{DB9CA5B7-ACE0-4197-9345-CDC3F92E1796}"/>
              </a:ext>
            </a:extLst>
          </p:cNvPr>
          <p:cNvSpPr/>
          <p:nvPr/>
        </p:nvSpPr>
        <p:spPr>
          <a:xfrm>
            <a:off x="2358887" y="2004526"/>
            <a:ext cx="3856383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man should hear a little music, read a little poetry, and see a fine picture every day of his life, </a:t>
            </a:r>
          </a:p>
          <a:p>
            <a:pPr>
              <a:spcAft>
                <a:spcPts val="600"/>
              </a:spcAft>
            </a:pPr>
            <a:r>
              <a:rPr lang="en-US" sz="1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order that worldly cares may not obliterate the sense of the beautiful which God has implanted in the human soul.</a:t>
            </a:r>
            <a:endParaRPr lang="th-TH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id="{99C9F409-503A-43AC-8135-1B8C9E29F099}"/>
              </a:ext>
            </a:extLst>
          </p:cNvPr>
          <p:cNvSpPr/>
          <p:nvPr/>
        </p:nvSpPr>
        <p:spPr>
          <a:xfrm>
            <a:off x="2358887" y="4035837"/>
            <a:ext cx="3856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human race is a monotonous affair. Most people spend the greatest part of their time working in order to live,</a:t>
            </a:r>
            <a:endParaRPr lang="th-TH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5" name="Rectangle 15">
            <a:extLst>
              <a:ext uri="{FF2B5EF4-FFF2-40B4-BE49-F238E27FC236}">
                <a16:creationId xmlns:a16="http://schemas.microsoft.com/office/drawing/2014/main" id="{30F2B818-3772-4C9E-A89B-8E33AAB83854}"/>
              </a:ext>
            </a:extLst>
          </p:cNvPr>
          <p:cNvSpPr/>
          <p:nvPr/>
        </p:nvSpPr>
        <p:spPr>
          <a:xfrm>
            <a:off x="2358887" y="6163778"/>
            <a:ext cx="385638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Life is too mysterious to try to map it out. I’ve certainly lived long enough to know it will take you places you never thought it would take you.</a:t>
            </a:r>
            <a:endParaRPr lang="th-TH" sz="1100" dirty="0"/>
          </a:p>
        </p:txBody>
      </p:sp>
      <p:sp>
        <p:nvSpPr>
          <p:cNvPr id="26" name="Rectangle 12">
            <a:extLst>
              <a:ext uri="{FF2B5EF4-FFF2-40B4-BE49-F238E27FC236}">
                <a16:creationId xmlns:a16="http://schemas.microsoft.com/office/drawing/2014/main" id="{C71A88A5-84E2-45B3-80ED-4A29713E76E5}"/>
              </a:ext>
            </a:extLst>
          </p:cNvPr>
          <p:cNvSpPr/>
          <p:nvPr/>
        </p:nvSpPr>
        <p:spPr>
          <a:xfrm>
            <a:off x="2358887" y="8318765"/>
            <a:ext cx="3856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human race is a monotonous affair. Most people spend the greatest part of their time working in order to live,</a:t>
            </a:r>
            <a:endParaRPr lang="th-TH" sz="1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TextBox 7">
            <a:extLst>
              <a:ext uri="{FF2B5EF4-FFF2-40B4-BE49-F238E27FC236}">
                <a16:creationId xmlns:a16="http://schemas.microsoft.com/office/drawing/2014/main" id="{460C151B-40F8-4D49-BA65-2FC344E680C9}"/>
              </a:ext>
            </a:extLst>
          </p:cNvPr>
          <p:cNvSpPr txBox="1"/>
          <p:nvPr/>
        </p:nvSpPr>
        <p:spPr>
          <a:xfrm>
            <a:off x="2358887" y="1426168"/>
            <a:ext cx="4333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59F5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Daring ideas are like chessmen.</a:t>
            </a:r>
            <a:endParaRPr lang="th-TH" sz="2000" b="1" dirty="0">
              <a:solidFill>
                <a:srgbClr val="759F55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8" name="TextBox 7">
            <a:extLst>
              <a:ext uri="{FF2B5EF4-FFF2-40B4-BE49-F238E27FC236}">
                <a16:creationId xmlns:a16="http://schemas.microsoft.com/office/drawing/2014/main" id="{F04FC8DE-F818-4C2C-B7BE-FD2B50B7FF4F}"/>
              </a:ext>
            </a:extLst>
          </p:cNvPr>
          <p:cNvSpPr txBox="1"/>
          <p:nvPr/>
        </p:nvSpPr>
        <p:spPr>
          <a:xfrm>
            <a:off x="2358887" y="3502965"/>
            <a:ext cx="4333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59F5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little freedom remains.</a:t>
            </a:r>
          </a:p>
        </p:txBody>
      </p:sp>
      <p:sp>
        <p:nvSpPr>
          <p:cNvPr id="29" name="TextBox 7">
            <a:extLst>
              <a:ext uri="{FF2B5EF4-FFF2-40B4-BE49-F238E27FC236}">
                <a16:creationId xmlns:a16="http://schemas.microsoft.com/office/drawing/2014/main" id="{767816D1-4976-481D-BFCA-79BE32D5F565}"/>
              </a:ext>
            </a:extLst>
          </p:cNvPr>
          <p:cNvSpPr txBox="1"/>
          <p:nvPr/>
        </p:nvSpPr>
        <p:spPr>
          <a:xfrm>
            <a:off x="2358887" y="5579762"/>
            <a:ext cx="4333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59F5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Life is a question.</a:t>
            </a:r>
          </a:p>
        </p:txBody>
      </p:sp>
      <p:sp>
        <p:nvSpPr>
          <p:cNvPr id="30" name="TextBox 7">
            <a:extLst>
              <a:ext uri="{FF2B5EF4-FFF2-40B4-BE49-F238E27FC236}">
                <a16:creationId xmlns:a16="http://schemas.microsoft.com/office/drawing/2014/main" id="{8520014B-B978-4807-B4B0-FF455132BD8B}"/>
              </a:ext>
            </a:extLst>
          </p:cNvPr>
          <p:cNvSpPr txBox="1"/>
          <p:nvPr/>
        </p:nvSpPr>
        <p:spPr>
          <a:xfrm>
            <a:off x="2358887" y="7656559"/>
            <a:ext cx="4333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759F5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 we live it is our answer.</a:t>
            </a:r>
          </a:p>
        </p:txBody>
      </p:sp>
      <p:cxnSp>
        <p:nvCxnSpPr>
          <p:cNvPr id="31" name="ตัวเชื่อมต่อตรง 30">
            <a:extLst>
              <a:ext uri="{FF2B5EF4-FFF2-40B4-BE49-F238E27FC236}">
                <a16:creationId xmlns:a16="http://schemas.microsoft.com/office/drawing/2014/main" id="{15968908-617A-48EB-AFF0-FD447534CE09}"/>
              </a:ext>
            </a:extLst>
          </p:cNvPr>
          <p:cNvCxnSpPr/>
          <p:nvPr/>
        </p:nvCxnSpPr>
        <p:spPr>
          <a:xfrm>
            <a:off x="327992" y="3147391"/>
            <a:ext cx="60164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ตัวเชื่อมต่อตรง 31">
            <a:extLst>
              <a:ext uri="{FF2B5EF4-FFF2-40B4-BE49-F238E27FC236}">
                <a16:creationId xmlns:a16="http://schemas.microsoft.com/office/drawing/2014/main" id="{6D43A892-F2E0-420F-A36C-4EDB196C35E4}"/>
              </a:ext>
            </a:extLst>
          </p:cNvPr>
          <p:cNvCxnSpPr/>
          <p:nvPr/>
        </p:nvCxnSpPr>
        <p:spPr>
          <a:xfrm>
            <a:off x="327992" y="5181600"/>
            <a:ext cx="60164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ตัวเชื่อมต่อตรง 32">
            <a:extLst>
              <a:ext uri="{FF2B5EF4-FFF2-40B4-BE49-F238E27FC236}">
                <a16:creationId xmlns:a16="http://schemas.microsoft.com/office/drawing/2014/main" id="{B20BA6B5-0765-4E29-94CD-AED0C7041B7F}"/>
              </a:ext>
            </a:extLst>
          </p:cNvPr>
          <p:cNvCxnSpPr/>
          <p:nvPr/>
        </p:nvCxnSpPr>
        <p:spPr>
          <a:xfrm>
            <a:off x="327992" y="7215809"/>
            <a:ext cx="60164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ตัวเชื่อมต่อตรง 33">
            <a:extLst>
              <a:ext uri="{FF2B5EF4-FFF2-40B4-BE49-F238E27FC236}">
                <a16:creationId xmlns:a16="http://schemas.microsoft.com/office/drawing/2014/main" id="{75402AFF-2AF4-4064-84D3-EA00F622058E}"/>
              </a:ext>
            </a:extLst>
          </p:cNvPr>
          <p:cNvCxnSpPr/>
          <p:nvPr/>
        </p:nvCxnSpPr>
        <p:spPr>
          <a:xfrm>
            <a:off x="327992" y="9250018"/>
            <a:ext cx="601648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6383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0">
            <a:extLst>
              <a:ext uri="{FF2B5EF4-FFF2-40B4-BE49-F238E27FC236}">
                <a16:creationId xmlns:a16="http://schemas.microsoft.com/office/drawing/2014/main" id="{B829CB1F-1F5C-4ED3-88B4-97962C014DDB}"/>
              </a:ext>
            </a:extLst>
          </p:cNvPr>
          <p:cNvCxnSpPr>
            <a:cxnSpLocks/>
          </p:cNvCxnSpPr>
          <p:nvPr/>
        </p:nvCxnSpPr>
        <p:spPr>
          <a:xfrm>
            <a:off x="3438939" y="3213649"/>
            <a:ext cx="1239078" cy="0"/>
          </a:xfrm>
          <a:prstGeom prst="line">
            <a:avLst/>
          </a:prstGeom>
          <a:ln w="38100">
            <a:solidFill>
              <a:srgbClr val="6D48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2">
            <a:extLst>
              <a:ext uri="{FF2B5EF4-FFF2-40B4-BE49-F238E27FC236}">
                <a16:creationId xmlns:a16="http://schemas.microsoft.com/office/drawing/2014/main" id="{1F03A1E0-37FC-473A-A0A0-CC1678C801E8}"/>
              </a:ext>
            </a:extLst>
          </p:cNvPr>
          <p:cNvCxnSpPr>
            <a:cxnSpLocks/>
          </p:cNvCxnSpPr>
          <p:nvPr/>
        </p:nvCxnSpPr>
        <p:spPr>
          <a:xfrm>
            <a:off x="267011" y="1326989"/>
            <a:ext cx="6343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">
            <a:extLst>
              <a:ext uri="{FF2B5EF4-FFF2-40B4-BE49-F238E27FC236}">
                <a16:creationId xmlns:a16="http://schemas.microsoft.com/office/drawing/2014/main" id="{20D3A1C6-16E9-4334-AE6D-01236CC63650}"/>
              </a:ext>
            </a:extLst>
          </p:cNvPr>
          <p:cNvSpPr/>
          <p:nvPr/>
        </p:nvSpPr>
        <p:spPr>
          <a:xfrm>
            <a:off x="421740" y="1544339"/>
            <a:ext cx="60145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6D4850"/>
                </a:solidFill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Don’t search for the meaning of life. </a:t>
            </a:r>
            <a:endParaRPr lang="th-TH" sz="2400" dirty="0">
              <a:solidFill>
                <a:srgbClr val="6D4850"/>
              </a:solidFill>
              <a:latin typeface="Impact" panose="020B080603090205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6" name="Straight Connector 4">
            <a:extLst>
              <a:ext uri="{FF2B5EF4-FFF2-40B4-BE49-F238E27FC236}">
                <a16:creationId xmlns:a16="http://schemas.microsoft.com/office/drawing/2014/main" id="{558B534A-42C9-4EB9-92E9-DD921810196A}"/>
              </a:ext>
            </a:extLst>
          </p:cNvPr>
          <p:cNvCxnSpPr>
            <a:cxnSpLocks/>
          </p:cNvCxnSpPr>
          <p:nvPr/>
        </p:nvCxnSpPr>
        <p:spPr>
          <a:xfrm>
            <a:off x="257071" y="2208259"/>
            <a:ext cx="63438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B2B1D73-45EE-4A71-99EB-1A8407708B78}"/>
              </a:ext>
            </a:extLst>
          </p:cNvPr>
          <p:cNvCxnSpPr>
            <a:cxnSpLocks/>
          </p:cNvCxnSpPr>
          <p:nvPr/>
        </p:nvCxnSpPr>
        <p:spPr>
          <a:xfrm>
            <a:off x="3428999" y="2208259"/>
            <a:ext cx="0" cy="7492332"/>
          </a:xfrm>
          <a:prstGeom prst="line">
            <a:avLst/>
          </a:prstGeom>
          <a:ln w="38100">
            <a:solidFill>
              <a:srgbClr val="6D48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8">
            <a:extLst>
              <a:ext uri="{FF2B5EF4-FFF2-40B4-BE49-F238E27FC236}">
                <a16:creationId xmlns:a16="http://schemas.microsoft.com/office/drawing/2014/main" id="{E9A6A3E9-3AF0-4246-945B-3E2686185A23}"/>
              </a:ext>
            </a:extLst>
          </p:cNvPr>
          <p:cNvSpPr/>
          <p:nvPr/>
        </p:nvSpPr>
        <p:spPr>
          <a:xfrm>
            <a:off x="4439478" y="2438399"/>
            <a:ext cx="1550501" cy="1550501"/>
          </a:xfrm>
          <a:prstGeom prst="ellipse">
            <a:avLst/>
          </a:prstGeom>
          <a:solidFill>
            <a:srgbClr val="EFCB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9" name="Straight Connector 12">
            <a:extLst>
              <a:ext uri="{FF2B5EF4-FFF2-40B4-BE49-F238E27FC236}">
                <a16:creationId xmlns:a16="http://schemas.microsoft.com/office/drawing/2014/main" id="{13B6B8DB-600C-4C22-9033-AEEECF8ACA2F}"/>
              </a:ext>
            </a:extLst>
          </p:cNvPr>
          <p:cNvCxnSpPr>
            <a:cxnSpLocks/>
          </p:cNvCxnSpPr>
          <p:nvPr/>
        </p:nvCxnSpPr>
        <p:spPr>
          <a:xfrm>
            <a:off x="2189921" y="4953000"/>
            <a:ext cx="1239078" cy="0"/>
          </a:xfrm>
          <a:prstGeom prst="line">
            <a:avLst/>
          </a:prstGeom>
          <a:ln w="38100">
            <a:solidFill>
              <a:srgbClr val="6D48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13">
            <a:extLst>
              <a:ext uri="{FF2B5EF4-FFF2-40B4-BE49-F238E27FC236}">
                <a16:creationId xmlns:a16="http://schemas.microsoft.com/office/drawing/2014/main" id="{38E22717-1B0C-4C2A-A96B-22E8ACC73E6F}"/>
              </a:ext>
            </a:extLst>
          </p:cNvPr>
          <p:cNvSpPr/>
          <p:nvPr/>
        </p:nvSpPr>
        <p:spPr>
          <a:xfrm>
            <a:off x="868020" y="4177749"/>
            <a:ext cx="1550501" cy="1550501"/>
          </a:xfrm>
          <a:prstGeom prst="ellipse">
            <a:avLst/>
          </a:prstGeom>
          <a:solidFill>
            <a:srgbClr val="3EB8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1" name="Straight Connector 14">
            <a:extLst>
              <a:ext uri="{FF2B5EF4-FFF2-40B4-BE49-F238E27FC236}">
                <a16:creationId xmlns:a16="http://schemas.microsoft.com/office/drawing/2014/main" id="{6838F649-3387-4E65-AABD-A1F2ACA7D699}"/>
              </a:ext>
            </a:extLst>
          </p:cNvPr>
          <p:cNvCxnSpPr>
            <a:cxnSpLocks/>
          </p:cNvCxnSpPr>
          <p:nvPr/>
        </p:nvCxnSpPr>
        <p:spPr>
          <a:xfrm>
            <a:off x="3438939" y="6692350"/>
            <a:ext cx="1239078" cy="0"/>
          </a:xfrm>
          <a:prstGeom prst="line">
            <a:avLst/>
          </a:prstGeom>
          <a:ln w="38100">
            <a:solidFill>
              <a:srgbClr val="6D48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5">
            <a:extLst>
              <a:ext uri="{FF2B5EF4-FFF2-40B4-BE49-F238E27FC236}">
                <a16:creationId xmlns:a16="http://schemas.microsoft.com/office/drawing/2014/main" id="{AA810D68-45B9-450B-B6F7-10195A663003}"/>
              </a:ext>
            </a:extLst>
          </p:cNvPr>
          <p:cNvSpPr/>
          <p:nvPr/>
        </p:nvSpPr>
        <p:spPr>
          <a:xfrm>
            <a:off x="4439478" y="5917100"/>
            <a:ext cx="1550501" cy="1550501"/>
          </a:xfrm>
          <a:prstGeom prst="ellipse">
            <a:avLst/>
          </a:prstGeom>
          <a:solidFill>
            <a:srgbClr val="EFCB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13" name="Straight Connector 16">
            <a:extLst>
              <a:ext uri="{FF2B5EF4-FFF2-40B4-BE49-F238E27FC236}">
                <a16:creationId xmlns:a16="http://schemas.microsoft.com/office/drawing/2014/main" id="{B6F8F711-EDA2-4050-A4F1-C98CF8F9D340}"/>
              </a:ext>
            </a:extLst>
          </p:cNvPr>
          <p:cNvCxnSpPr>
            <a:cxnSpLocks/>
          </p:cNvCxnSpPr>
          <p:nvPr/>
        </p:nvCxnSpPr>
        <p:spPr>
          <a:xfrm>
            <a:off x="2189921" y="8472990"/>
            <a:ext cx="1239078" cy="0"/>
          </a:xfrm>
          <a:prstGeom prst="line">
            <a:avLst/>
          </a:prstGeom>
          <a:ln w="38100">
            <a:solidFill>
              <a:srgbClr val="6D485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7">
            <a:extLst>
              <a:ext uri="{FF2B5EF4-FFF2-40B4-BE49-F238E27FC236}">
                <a16:creationId xmlns:a16="http://schemas.microsoft.com/office/drawing/2014/main" id="{B2A6621C-D3F7-4DF5-9F43-2ECA113696EE}"/>
              </a:ext>
            </a:extLst>
          </p:cNvPr>
          <p:cNvSpPr/>
          <p:nvPr/>
        </p:nvSpPr>
        <p:spPr>
          <a:xfrm>
            <a:off x="868020" y="7697739"/>
            <a:ext cx="1550501" cy="1550501"/>
          </a:xfrm>
          <a:prstGeom prst="ellipse">
            <a:avLst/>
          </a:prstGeom>
          <a:solidFill>
            <a:srgbClr val="3EB8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45C1DA9-3DCC-45F6-83E3-1A0831522B0A}"/>
              </a:ext>
            </a:extLst>
          </p:cNvPr>
          <p:cNvSpPr/>
          <p:nvPr/>
        </p:nvSpPr>
        <p:spPr>
          <a:xfrm>
            <a:off x="3740422" y="4732679"/>
            <a:ext cx="26967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Best and most beautiful things in this world</a:t>
            </a:r>
            <a:endParaRPr lang="th-TH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5AB9469D-079F-49AC-A90E-3D19B9C890C6}"/>
              </a:ext>
            </a:extLst>
          </p:cNvPr>
          <p:cNvSpPr/>
          <p:nvPr/>
        </p:nvSpPr>
        <p:spPr>
          <a:xfrm>
            <a:off x="868020" y="6399270"/>
            <a:ext cx="24226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Life is a question and how we live it is our answer</a:t>
            </a:r>
            <a:r>
              <a:rPr lang="th-TH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72320A52-45DB-458F-B0BA-387DA7C57C24}"/>
              </a:ext>
            </a:extLst>
          </p:cNvPr>
          <p:cNvSpPr/>
          <p:nvPr/>
        </p:nvSpPr>
        <p:spPr>
          <a:xfrm>
            <a:off x="3740422" y="8211379"/>
            <a:ext cx="24284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Simply be present for the people you love </a:t>
            </a:r>
            <a:endParaRPr lang="th-TH" sz="1400" dirty="0"/>
          </a:p>
        </p:txBody>
      </p:sp>
      <p:grpSp>
        <p:nvGrpSpPr>
          <p:cNvPr id="21" name="Shape 432">
            <a:extLst>
              <a:ext uri="{FF2B5EF4-FFF2-40B4-BE49-F238E27FC236}">
                <a16:creationId xmlns:a16="http://schemas.microsoft.com/office/drawing/2014/main" id="{550EF9BB-FB3F-4C46-AFAC-56F9CB84B538}"/>
              </a:ext>
            </a:extLst>
          </p:cNvPr>
          <p:cNvGrpSpPr/>
          <p:nvPr/>
        </p:nvGrpSpPr>
        <p:grpSpPr>
          <a:xfrm>
            <a:off x="3013521" y="326773"/>
            <a:ext cx="850835" cy="748135"/>
            <a:chOff x="1928175" y="312600"/>
            <a:chExt cx="425000" cy="373700"/>
          </a:xfrm>
          <a:solidFill>
            <a:srgbClr val="6D4850"/>
          </a:solidFill>
        </p:grpSpPr>
        <p:sp>
          <p:nvSpPr>
            <p:cNvPr id="22" name="Shape 433">
              <a:extLst>
                <a:ext uri="{FF2B5EF4-FFF2-40B4-BE49-F238E27FC236}">
                  <a16:creationId xmlns:a16="http://schemas.microsoft.com/office/drawing/2014/main" id="{6D1F9F68-04A9-4A8E-9E0C-A42F892BEBFC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23" name="Shape 434">
              <a:extLst>
                <a:ext uri="{FF2B5EF4-FFF2-40B4-BE49-F238E27FC236}">
                  <a16:creationId xmlns:a16="http://schemas.microsoft.com/office/drawing/2014/main" id="{7825EDCC-72EF-4523-B9C3-91CC06559601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pic>
        <p:nvPicPr>
          <p:cNvPr id="27" name="รูปภาพ 26">
            <a:extLst>
              <a:ext uri="{FF2B5EF4-FFF2-40B4-BE49-F238E27FC236}">
                <a16:creationId xmlns:a16="http://schemas.microsoft.com/office/drawing/2014/main" id="{5ECA145D-5B48-48E5-9E82-39FCD581D6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182313" y="888031"/>
            <a:ext cx="2584178" cy="808113"/>
          </a:xfrm>
          <a:prstGeom prst="rect">
            <a:avLst/>
          </a:prstGeom>
        </p:spPr>
      </p:pic>
      <p:sp>
        <p:nvSpPr>
          <p:cNvPr id="28" name="Rectangle 23">
            <a:extLst>
              <a:ext uri="{FF2B5EF4-FFF2-40B4-BE49-F238E27FC236}">
                <a16:creationId xmlns:a16="http://schemas.microsoft.com/office/drawing/2014/main" id="{1EF59CE0-D6A4-4C75-A04C-21D2FBAE2067}"/>
              </a:ext>
            </a:extLst>
          </p:cNvPr>
          <p:cNvSpPr/>
          <p:nvPr/>
        </p:nvSpPr>
        <p:spPr>
          <a:xfrm>
            <a:off x="868020" y="3045899"/>
            <a:ext cx="24284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Simply be present for the people you love </a:t>
            </a:r>
            <a:endParaRPr lang="th-TH" sz="1400" dirty="0"/>
          </a:p>
        </p:txBody>
      </p:sp>
    </p:spTree>
    <p:extLst>
      <p:ext uri="{BB962C8B-B14F-4D97-AF65-F5344CB8AC3E}">
        <p14:creationId xmlns:p14="http://schemas.microsoft.com/office/powerpoint/2010/main" val="1269553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B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สี่เหลี่ยมผืนผ้า 46">
            <a:extLst>
              <a:ext uri="{FF2B5EF4-FFF2-40B4-BE49-F238E27FC236}">
                <a16:creationId xmlns:a16="http://schemas.microsoft.com/office/drawing/2014/main" id="{EF0DF052-6978-45CC-B24D-9493462E03E8}"/>
              </a:ext>
            </a:extLst>
          </p:cNvPr>
          <p:cNvSpPr/>
          <p:nvPr/>
        </p:nvSpPr>
        <p:spPr>
          <a:xfrm>
            <a:off x="0" y="4120941"/>
            <a:ext cx="6858000" cy="369236"/>
          </a:xfrm>
          <a:prstGeom prst="rect">
            <a:avLst/>
          </a:prstGeom>
          <a:solidFill>
            <a:srgbClr val="464C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FAD4429A-4ADA-40B8-BF55-4B87242FCDF6}"/>
              </a:ext>
            </a:extLst>
          </p:cNvPr>
          <p:cNvSpPr/>
          <p:nvPr/>
        </p:nvSpPr>
        <p:spPr>
          <a:xfrm>
            <a:off x="-16678" y="-10949"/>
            <a:ext cx="6874678" cy="856229"/>
          </a:xfrm>
          <a:prstGeom prst="rect">
            <a:avLst/>
          </a:prstGeom>
          <a:solidFill>
            <a:srgbClr val="464C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id="{4BC0C95B-BD91-4301-8100-6F0B5978510D}"/>
              </a:ext>
            </a:extLst>
          </p:cNvPr>
          <p:cNvSpPr txBox="1"/>
          <p:nvPr/>
        </p:nvSpPr>
        <p:spPr>
          <a:xfrm>
            <a:off x="331304" y="103137"/>
            <a:ext cx="6016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Impact" panose="020B080603090205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Love is the goal, life is the journey. </a:t>
            </a:r>
            <a:endParaRPr lang="th-TH" sz="3200" dirty="0">
              <a:solidFill>
                <a:schemeClr val="bg1"/>
              </a:solidFill>
              <a:latin typeface="Impact" panose="020B080603090205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TextBox 17">
            <a:extLst>
              <a:ext uri="{FF2B5EF4-FFF2-40B4-BE49-F238E27FC236}">
                <a16:creationId xmlns:a16="http://schemas.microsoft.com/office/drawing/2014/main" id="{8BE675EA-4F66-4234-8E14-48DF6D208398}"/>
              </a:ext>
            </a:extLst>
          </p:cNvPr>
          <p:cNvSpPr txBox="1"/>
          <p:nvPr/>
        </p:nvSpPr>
        <p:spPr>
          <a:xfrm>
            <a:off x="476963" y="7430263"/>
            <a:ext cx="3193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InfoGraphic Topic </a:t>
            </a:r>
            <a:endParaRPr lang="th-TH" sz="2000" b="1" dirty="0"/>
          </a:p>
        </p:txBody>
      </p:sp>
      <p:sp>
        <p:nvSpPr>
          <p:cNvPr id="5" name="Rectangle 18">
            <a:extLst>
              <a:ext uri="{FF2B5EF4-FFF2-40B4-BE49-F238E27FC236}">
                <a16:creationId xmlns:a16="http://schemas.microsoft.com/office/drawing/2014/main" id="{F09D5E39-17D1-4363-8896-0016C079F507}"/>
              </a:ext>
            </a:extLst>
          </p:cNvPr>
          <p:cNvSpPr/>
          <p:nvPr/>
        </p:nvSpPr>
        <p:spPr>
          <a:xfrm>
            <a:off x="476963" y="8175596"/>
            <a:ext cx="59040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Magic is believing in yourself, if you can do that, you can make anything happen. Knowing is not enough; we must apply. Willing is not enough; we must do.</a:t>
            </a:r>
            <a:endParaRPr lang="th-TH" sz="1100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7D4A3EC6-11FB-4809-9D01-E12DBA5F6F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89862163"/>
              </p:ext>
            </p:extLst>
          </p:nvPr>
        </p:nvGraphicFramePr>
        <p:xfrm>
          <a:off x="331304" y="4562965"/>
          <a:ext cx="3097696" cy="2606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3">
            <a:extLst>
              <a:ext uri="{FF2B5EF4-FFF2-40B4-BE49-F238E27FC236}">
                <a16:creationId xmlns:a16="http://schemas.microsoft.com/office/drawing/2014/main" id="{0B0350FD-7AEE-4CE7-9C90-5FFB385A0B64}"/>
              </a:ext>
            </a:extLst>
          </p:cNvPr>
          <p:cNvSpPr txBox="1"/>
          <p:nvPr/>
        </p:nvSpPr>
        <p:spPr>
          <a:xfrm>
            <a:off x="4038462" y="4132755"/>
            <a:ext cx="3193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Life is a question</a:t>
            </a:r>
            <a:endParaRPr lang="th-TH" sz="16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F465A4C3-C163-4042-A41F-513F9CF5DCE0}"/>
              </a:ext>
            </a:extLst>
          </p:cNvPr>
          <p:cNvSpPr txBox="1"/>
          <p:nvPr/>
        </p:nvSpPr>
        <p:spPr>
          <a:xfrm>
            <a:off x="483704" y="4132755"/>
            <a:ext cx="3193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Daring ideas Report</a:t>
            </a:r>
          </a:p>
        </p:txBody>
      </p:sp>
      <p:graphicFrame>
        <p:nvGraphicFramePr>
          <p:cNvPr id="13" name="Chart 15">
            <a:extLst>
              <a:ext uri="{FF2B5EF4-FFF2-40B4-BE49-F238E27FC236}">
                <a16:creationId xmlns:a16="http://schemas.microsoft.com/office/drawing/2014/main" id="{FFA9476D-51FD-4CF9-A413-EBC226A6F1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0411248"/>
              </p:ext>
            </p:extLst>
          </p:nvPr>
        </p:nvGraphicFramePr>
        <p:xfrm>
          <a:off x="3429000" y="4651190"/>
          <a:ext cx="3097696" cy="26064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5" name="รูปภาพ 14">
            <a:extLst>
              <a:ext uri="{FF2B5EF4-FFF2-40B4-BE49-F238E27FC236}">
                <a16:creationId xmlns:a16="http://schemas.microsoft.com/office/drawing/2014/main" id="{65A2483B-DF1C-4342-A845-AAD3B63578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789152" y="769869"/>
            <a:ext cx="2197557" cy="691630"/>
          </a:xfrm>
          <a:prstGeom prst="rect">
            <a:avLst/>
          </a:prstGeom>
        </p:spPr>
      </p:pic>
      <p:grpSp>
        <p:nvGrpSpPr>
          <p:cNvPr id="16" name="Shape 432">
            <a:extLst>
              <a:ext uri="{FF2B5EF4-FFF2-40B4-BE49-F238E27FC236}">
                <a16:creationId xmlns:a16="http://schemas.microsoft.com/office/drawing/2014/main" id="{5901C4BD-1F1E-434A-BE48-193129A4BFA5}"/>
              </a:ext>
            </a:extLst>
          </p:cNvPr>
          <p:cNvGrpSpPr/>
          <p:nvPr/>
        </p:nvGrpSpPr>
        <p:grpSpPr>
          <a:xfrm>
            <a:off x="4552430" y="5580352"/>
            <a:ext cx="850835" cy="748135"/>
            <a:chOff x="1928175" y="312600"/>
            <a:chExt cx="425000" cy="373700"/>
          </a:xfrm>
          <a:solidFill>
            <a:srgbClr val="51B9C4"/>
          </a:solidFill>
        </p:grpSpPr>
        <p:sp>
          <p:nvSpPr>
            <p:cNvPr id="17" name="Shape 433">
              <a:extLst>
                <a:ext uri="{FF2B5EF4-FFF2-40B4-BE49-F238E27FC236}">
                  <a16:creationId xmlns:a16="http://schemas.microsoft.com/office/drawing/2014/main" id="{1EA22643-40E4-40DE-9A0E-806136FB242B}"/>
                </a:ext>
              </a:extLst>
            </p:cNvPr>
            <p:cNvSpPr/>
            <p:nvPr/>
          </p:nvSpPr>
          <p:spPr>
            <a:xfrm>
              <a:off x="1928175" y="312600"/>
              <a:ext cx="425000" cy="373700"/>
            </a:xfrm>
            <a:custGeom>
              <a:avLst/>
              <a:gdLst/>
              <a:ahLst/>
              <a:cxnLst/>
              <a:rect l="0" t="0" r="0" b="0"/>
              <a:pathLst>
                <a:path w="17000" h="14948" extrusionOk="0">
                  <a:moveTo>
                    <a:pt x="16022" y="978"/>
                  </a:moveTo>
                  <a:lnTo>
                    <a:pt x="16022" y="13971"/>
                  </a:lnTo>
                  <a:lnTo>
                    <a:pt x="978" y="13971"/>
                  </a:lnTo>
                  <a:lnTo>
                    <a:pt x="978" y="978"/>
                  </a:lnTo>
                  <a:close/>
                  <a:moveTo>
                    <a:pt x="782" y="1"/>
                  </a:moveTo>
                  <a:lnTo>
                    <a:pt x="636" y="25"/>
                  </a:lnTo>
                  <a:lnTo>
                    <a:pt x="489" y="74"/>
                  </a:lnTo>
                  <a:lnTo>
                    <a:pt x="343" y="147"/>
                  </a:lnTo>
                  <a:lnTo>
                    <a:pt x="221" y="245"/>
                  </a:lnTo>
                  <a:lnTo>
                    <a:pt x="123" y="343"/>
                  </a:lnTo>
                  <a:lnTo>
                    <a:pt x="74" y="489"/>
                  </a:lnTo>
                  <a:lnTo>
                    <a:pt x="25" y="636"/>
                  </a:lnTo>
                  <a:lnTo>
                    <a:pt x="1" y="782"/>
                  </a:lnTo>
                  <a:lnTo>
                    <a:pt x="1" y="14166"/>
                  </a:lnTo>
                  <a:lnTo>
                    <a:pt x="25" y="14313"/>
                  </a:lnTo>
                  <a:lnTo>
                    <a:pt x="74" y="14459"/>
                  </a:lnTo>
                  <a:lnTo>
                    <a:pt x="123" y="14606"/>
                  </a:lnTo>
                  <a:lnTo>
                    <a:pt x="221" y="14703"/>
                  </a:lnTo>
                  <a:lnTo>
                    <a:pt x="343" y="14801"/>
                  </a:lnTo>
                  <a:lnTo>
                    <a:pt x="489" y="14874"/>
                  </a:lnTo>
                  <a:lnTo>
                    <a:pt x="636" y="14923"/>
                  </a:lnTo>
                  <a:lnTo>
                    <a:pt x="782" y="14948"/>
                  </a:lnTo>
                  <a:lnTo>
                    <a:pt x="16218" y="14948"/>
                  </a:lnTo>
                  <a:lnTo>
                    <a:pt x="16364" y="14923"/>
                  </a:lnTo>
                  <a:lnTo>
                    <a:pt x="16511" y="14874"/>
                  </a:lnTo>
                  <a:lnTo>
                    <a:pt x="16657" y="14801"/>
                  </a:lnTo>
                  <a:lnTo>
                    <a:pt x="16779" y="14703"/>
                  </a:lnTo>
                  <a:lnTo>
                    <a:pt x="16877" y="14606"/>
                  </a:lnTo>
                  <a:lnTo>
                    <a:pt x="16926" y="14459"/>
                  </a:lnTo>
                  <a:lnTo>
                    <a:pt x="16975" y="14313"/>
                  </a:lnTo>
                  <a:lnTo>
                    <a:pt x="16999" y="14166"/>
                  </a:lnTo>
                  <a:lnTo>
                    <a:pt x="16999" y="782"/>
                  </a:lnTo>
                  <a:lnTo>
                    <a:pt x="16975" y="636"/>
                  </a:lnTo>
                  <a:lnTo>
                    <a:pt x="16926" y="489"/>
                  </a:lnTo>
                  <a:lnTo>
                    <a:pt x="16877" y="343"/>
                  </a:lnTo>
                  <a:lnTo>
                    <a:pt x="16779" y="245"/>
                  </a:lnTo>
                  <a:lnTo>
                    <a:pt x="16657" y="147"/>
                  </a:lnTo>
                  <a:lnTo>
                    <a:pt x="16511" y="74"/>
                  </a:lnTo>
                  <a:lnTo>
                    <a:pt x="16364" y="25"/>
                  </a:lnTo>
                  <a:lnTo>
                    <a:pt x="16218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  <p:sp>
          <p:nvSpPr>
            <p:cNvPr id="18" name="Shape 434">
              <a:extLst>
                <a:ext uri="{FF2B5EF4-FFF2-40B4-BE49-F238E27FC236}">
                  <a16:creationId xmlns:a16="http://schemas.microsoft.com/office/drawing/2014/main" id="{3A3FB5A3-9DCB-4334-8005-A34DC7EA8138}"/>
                </a:ext>
              </a:extLst>
            </p:cNvPr>
            <p:cNvSpPr/>
            <p:nvPr/>
          </p:nvSpPr>
          <p:spPr>
            <a:xfrm>
              <a:off x="1964825" y="349250"/>
              <a:ext cx="351700" cy="300425"/>
            </a:xfrm>
            <a:custGeom>
              <a:avLst/>
              <a:gdLst/>
              <a:ahLst/>
              <a:cxnLst/>
              <a:rect l="0" t="0" r="0" b="0"/>
              <a:pathLst>
                <a:path w="14068" h="12017" extrusionOk="0">
                  <a:moveTo>
                    <a:pt x="10111" y="1563"/>
                  </a:moveTo>
                  <a:lnTo>
                    <a:pt x="10307" y="1588"/>
                  </a:lnTo>
                  <a:lnTo>
                    <a:pt x="10502" y="1612"/>
                  </a:lnTo>
                  <a:lnTo>
                    <a:pt x="10697" y="1661"/>
                  </a:lnTo>
                  <a:lnTo>
                    <a:pt x="10868" y="1734"/>
                  </a:lnTo>
                  <a:lnTo>
                    <a:pt x="11039" y="1807"/>
                  </a:lnTo>
                  <a:lnTo>
                    <a:pt x="11186" y="1905"/>
                  </a:lnTo>
                  <a:lnTo>
                    <a:pt x="11357" y="2027"/>
                  </a:lnTo>
                  <a:lnTo>
                    <a:pt x="11479" y="2149"/>
                  </a:lnTo>
                  <a:lnTo>
                    <a:pt x="11625" y="2271"/>
                  </a:lnTo>
                  <a:lnTo>
                    <a:pt x="11723" y="2442"/>
                  </a:lnTo>
                  <a:lnTo>
                    <a:pt x="11821" y="2589"/>
                  </a:lnTo>
                  <a:lnTo>
                    <a:pt x="11894" y="2760"/>
                  </a:lnTo>
                  <a:lnTo>
                    <a:pt x="11967" y="2955"/>
                  </a:lnTo>
                  <a:lnTo>
                    <a:pt x="12016" y="3126"/>
                  </a:lnTo>
                  <a:lnTo>
                    <a:pt x="12041" y="3322"/>
                  </a:lnTo>
                  <a:lnTo>
                    <a:pt x="12065" y="3517"/>
                  </a:lnTo>
                  <a:lnTo>
                    <a:pt x="12041" y="3737"/>
                  </a:lnTo>
                  <a:lnTo>
                    <a:pt x="12016" y="3908"/>
                  </a:lnTo>
                  <a:lnTo>
                    <a:pt x="11967" y="4103"/>
                  </a:lnTo>
                  <a:lnTo>
                    <a:pt x="11894" y="4274"/>
                  </a:lnTo>
                  <a:lnTo>
                    <a:pt x="11821" y="4445"/>
                  </a:lnTo>
                  <a:lnTo>
                    <a:pt x="11723" y="4616"/>
                  </a:lnTo>
                  <a:lnTo>
                    <a:pt x="11625" y="4763"/>
                  </a:lnTo>
                  <a:lnTo>
                    <a:pt x="11479" y="4909"/>
                  </a:lnTo>
                  <a:lnTo>
                    <a:pt x="11357" y="5031"/>
                  </a:lnTo>
                  <a:lnTo>
                    <a:pt x="11186" y="5153"/>
                  </a:lnTo>
                  <a:lnTo>
                    <a:pt x="11039" y="5251"/>
                  </a:lnTo>
                  <a:lnTo>
                    <a:pt x="10868" y="5324"/>
                  </a:lnTo>
                  <a:lnTo>
                    <a:pt x="10697" y="5398"/>
                  </a:lnTo>
                  <a:lnTo>
                    <a:pt x="10502" y="5446"/>
                  </a:lnTo>
                  <a:lnTo>
                    <a:pt x="10307" y="5471"/>
                  </a:lnTo>
                  <a:lnTo>
                    <a:pt x="9916" y="5471"/>
                  </a:lnTo>
                  <a:lnTo>
                    <a:pt x="9720" y="5446"/>
                  </a:lnTo>
                  <a:lnTo>
                    <a:pt x="9525" y="5398"/>
                  </a:lnTo>
                  <a:lnTo>
                    <a:pt x="9354" y="5324"/>
                  </a:lnTo>
                  <a:lnTo>
                    <a:pt x="9183" y="5251"/>
                  </a:lnTo>
                  <a:lnTo>
                    <a:pt x="9012" y="5153"/>
                  </a:lnTo>
                  <a:lnTo>
                    <a:pt x="8866" y="5031"/>
                  </a:lnTo>
                  <a:lnTo>
                    <a:pt x="8719" y="4909"/>
                  </a:lnTo>
                  <a:lnTo>
                    <a:pt x="8597" y="4763"/>
                  </a:lnTo>
                  <a:lnTo>
                    <a:pt x="8475" y="4616"/>
                  </a:lnTo>
                  <a:lnTo>
                    <a:pt x="8377" y="4445"/>
                  </a:lnTo>
                  <a:lnTo>
                    <a:pt x="8304" y="4274"/>
                  </a:lnTo>
                  <a:lnTo>
                    <a:pt x="8231" y="4103"/>
                  </a:lnTo>
                  <a:lnTo>
                    <a:pt x="8182" y="3908"/>
                  </a:lnTo>
                  <a:lnTo>
                    <a:pt x="8157" y="3737"/>
                  </a:lnTo>
                  <a:lnTo>
                    <a:pt x="8157" y="3517"/>
                  </a:lnTo>
                  <a:lnTo>
                    <a:pt x="8157" y="3322"/>
                  </a:lnTo>
                  <a:lnTo>
                    <a:pt x="8182" y="3126"/>
                  </a:lnTo>
                  <a:lnTo>
                    <a:pt x="8231" y="2955"/>
                  </a:lnTo>
                  <a:lnTo>
                    <a:pt x="8304" y="2760"/>
                  </a:lnTo>
                  <a:lnTo>
                    <a:pt x="8377" y="2589"/>
                  </a:lnTo>
                  <a:lnTo>
                    <a:pt x="8475" y="2442"/>
                  </a:lnTo>
                  <a:lnTo>
                    <a:pt x="8597" y="2271"/>
                  </a:lnTo>
                  <a:lnTo>
                    <a:pt x="8719" y="2149"/>
                  </a:lnTo>
                  <a:lnTo>
                    <a:pt x="8866" y="2027"/>
                  </a:lnTo>
                  <a:lnTo>
                    <a:pt x="9012" y="1905"/>
                  </a:lnTo>
                  <a:lnTo>
                    <a:pt x="9183" y="1807"/>
                  </a:lnTo>
                  <a:lnTo>
                    <a:pt x="9354" y="1734"/>
                  </a:lnTo>
                  <a:lnTo>
                    <a:pt x="9525" y="1661"/>
                  </a:lnTo>
                  <a:lnTo>
                    <a:pt x="9720" y="1612"/>
                  </a:lnTo>
                  <a:lnTo>
                    <a:pt x="9916" y="1588"/>
                  </a:lnTo>
                  <a:lnTo>
                    <a:pt x="10111" y="1563"/>
                  </a:lnTo>
                  <a:close/>
                  <a:moveTo>
                    <a:pt x="0" y="0"/>
                  </a:moveTo>
                  <a:lnTo>
                    <a:pt x="0" y="9232"/>
                  </a:lnTo>
                  <a:lnTo>
                    <a:pt x="3248" y="5080"/>
                  </a:lnTo>
                  <a:lnTo>
                    <a:pt x="3346" y="4958"/>
                  </a:lnTo>
                  <a:lnTo>
                    <a:pt x="3468" y="4885"/>
                  </a:lnTo>
                  <a:lnTo>
                    <a:pt x="3590" y="4836"/>
                  </a:lnTo>
                  <a:lnTo>
                    <a:pt x="3737" y="4811"/>
                  </a:lnTo>
                  <a:lnTo>
                    <a:pt x="3859" y="4836"/>
                  </a:lnTo>
                  <a:lnTo>
                    <a:pt x="4005" y="4885"/>
                  </a:lnTo>
                  <a:lnTo>
                    <a:pt x="4128" y="4958"/>
                  </a:lnTo>
                  <a:lnTo>
                    <a:pt x="4225" y="5080"/>
                  </a:lnTo>
                  <a:lnTo>
                    <a:pt x="9647" y="12016"/>
                  </a:lnTo>
                  <a:lnTo>
                    <a:pt x="10233" y="12016"/>
                  </a:lnTo>
                  <a:lnTo>
                    <a:pt x="10087" y="11772"/>
                  </a:lnTo>
                  <a:lnTo>
                    <a:pt x="8157" y="9305"/>
                  </a:lnTo>
                  <a:lnTo>
                    <a:pt x="9403" y="7718"/>
                  </a:lnTo>
                  <a:lnTo>
                    <a:pt x="9501" y="7596"/>
                  </a:lnTo>
                  <a:lnTo>
                    <a:pt x="9623" y="7522"/>
                  </a:lnTo>
                  <a:lnTo>
                    <a:pt x="9745" y="7473"/>
                  </a:lnTo>
                  <a:lnTo>
                    <a:pt x="9891" y="7449"/>
                  </a:lnTo>
                  <a:lnTo>
                    <a:pt x="10014" y="7473"/>
                  </a:lnTo>
                  <a:lnTo>
                    <a:pt x="10160" y="7522"/>
                  </a:lnTo>
                  <a:lnTo>
                    <a:pt x="10282" y="7596"/>
                  </a:lnTo>
                  <a:lnTo>
                    <a:pt x="10380" y="7718"/>
                  </a:lnTo>
                  <a:lnTo>
                    <a:pt x="13750" y="12016"/>
                  </a:lnTo>
                  <a:lnTo>
                    <a:pt x="14068" y="12016"/>
                  </a:lnTo>
                  <a:lnTo>
                    <a:pt x="1406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100790" tIns="100790" rIns="100790" bIns="100790" anchor="ctr" anchorCtr="0">
              <a:noAutofit/>
            </a:bodyPr>
            <a:lstStyle/>
            <a:p>
              <a:endParaRPr sz="3086"/>
            </a:p>
          </p:txBody>
        </p:sp>
      </p:grpSp>
      <p:sp>
        <p:nvSpPr>
          <p:cNvPr id="19" name="TextBox 14">
            <a:extLst>
              <a:ext uri="{FF2B5EF4-FFF2-40B4-BE49-F238E27FC236}">
                <a16:creationId xmlns:a16="http://schemas.microsoft.com/office/drawing/2014/main" id="{AF1E5587-98A5-4C92-B061-3677F98D1E9D}"/>
              </a:ext>
            </a:extLst>
          </p:cNvPr>
          <p:cNvSpPr txBox="1"/>
          <p:nvPr/>
        </p:nvSpPr>
        <p:spPr>
          <a:xfrm>
            <a:off x="331304" y="986031"/>
            <a:ext cx="3193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464C5A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Love is answer.</a:t>
            </a:r>
          </a:p>
        </p:txBody>
      </p:sp>
      <p:sp>
        <p:nvSpPr>
          <p:cNvPr id="20" name="Freeform 14">
            <a:extLst>
              <a:ext uri="{FF2B5EF4-FFF2-40B4-BE49-F238E27FC236}">
                <a16:creationId xmlns:a16="http://schemas.microsoft.com/office/drawing/2014/main" id="{427009E8-673B-4144-96B1-B923623941FE}"/>
              </a:ext>
            </a:extLst>
          </p:cNvPr>
          <p:cNvSpPr/>
          <p:nvPr/>
        </p:nvSpPr>
        <p:spPr>
          <a:xfrm>
            <a:off x="1575637" y="1486876"/>
            <a:ext cx="400830" cy="1009557"/>
          </a:xfrm>
          <a:custGeom>
            <a:avLst/>
            <a:gdLst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630951 h 1291595"/>
              <a:gd name="connsiteX27" fmla="*/ 122168 w 512808"/>
              <a:gd name="connsiteY27" fmla="*/ 405460 h 1291595"/>
              <a:gd name="connsiteX28" fmla="*/ 119736 w 512808"/>
              <a:gd name="connsiteY28" fmla="*/ 399589 h 1291595"/>
              <a:gd name="connsiteX29" fmla="*/ 106804 w 512808"/>
              <a:gd name="connsiteY29" fmla="*/ 394232 h 1291595"/>
              <a:gd name="connsiteX30" fmla="*/ 88516 w 512808"/>
              <a:gd name="connsiteY30" fmla="*/ 412520 h 1291595"/>
              <a:gd name="connsiteX31" fmla="*/ 88516 w 512808"/>
              <a:gd name="connsiteY31" fmla="*/ 735984 h 1291595"/>
              <a:gd name="connsiteX32" fmla="*/ 88703 w 512808"/>
              <a:gd name="connsiteY32" fmla="*/ 736435 h 1291595"/>
              <a:gd name="connsiteX33" fmla="*/ 87847 w 512808"/>
              <a:gd name="connsiteY33" fmla="*/ 740674 h 1291595"/>
              <a:gd name="connsiteX34" fmla="*/ 45720 w 512808"/>
              <a:gd name="connsiteY34" fmla="*/ 768598 h 1291595"/>
              <a:gd name="connsiteX35" fmla="*/ 0 w 512808"/>
              <a:gd name="connsiteY35" fmla="*/ 722878 h 1291595"/>
              <a:gd name="connsiteX36" fmla="*/ 0 w 512808"/>
              <a:gd name="connsiteY36" fmla="*/ 350381 h 1291595"/>
              <a:gd name="connsiteX37" fmla="*/ 85839 w 512808"/>
              <a:gd name="connsiteY37" fmla="*/ 264542 h 1291595"/>
              <a:gd name="connsiteX38" fmla="*/ 251550 w 512808"/>
              <a:gd name="connsiteY38" fmla="*/ 0 h 1291595"/>
              <a:gd name="connsiteX39" fmla="*/ 374038 w 512808"/>
              <a:gd name="connsiteY39" fmla="*/ 122488 h 1291595"/>
              <a:gd name="connsiteX40" fmla="*/ 251550 w 512808"/>
              <a:gd name="connsiteY40" fmla="*/ 244976 h 1291595"/>
              <a:gd name="connsiteX41" fmla="*/ 129062 w 512808"/>
              <a:gd name="connsiteY41" fmla="*/ 122488 h 1291595"/>
              <a:gd name="connsiteX42" fmla="*/ 251550 w 512808"/>
              <a:gd name="connsiteY42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405460 h 1291595"/>
              <a:gd name="connsiteX27" fmla="*/ 119736 w 512808"/>
              <a:gd name="connsiteY27" fmla="*/ 399589 h 1291595"/>
              <a:gd name="connsiteX28" fmla="*/ 106804 w 512808"/>
              <a:gd name="connsiteY28" fmla="*/ 394232 h 1291595"/>
              <a:gd name="connsiteX29" fmla="*/ 88516 w 512808"/>
              <a:gd name="connsiteY29" fmla="*/ 412520 h 1291595"/>
              <a:gd name="connsiteX30" fmla="*/ 88516 w 512808"/>
              <a:gd name="connsiteY30" fmla="*/ 735984 h 1291595"/>
              <a:gd name="connsiteX31" fmla="*/ 88703 w 512808"/>
              <a:gd name="connsiteY31" fmla="*/ 736435 h 1291595"/>
              <a:gd name="connsiteX32" fmla="*/ 87847 w 512808"/>
              <a:gd name="connsiteY32" fmla="*/ 740674 h 1291595"/>
              <a:gd name="connsiteX33" fmla="*/ 45720 w 512808"/>
              <a:gd name="connsiteY33" fmla="*/ 768598 h 1291595"/>
              <a:gd name="connsiteX34" fmla="*/ 0 w 512808"/>
              <a:gd name="connsiteY34" fmla="*/ 722878 h 1291595"/>
              <a:gd name="connsiteX35" fmla="*/ 0 w 512808"/>
              <a:gd name="connsiteY35" fmla="*/ 350381 h 1291595"/>
              <a:gd name="connsiteX36" fmla="*/ 85839 w 512808"/>
              <a:gd name="connsiteY36" fmla="*/ 264542 h 1291595"/>
              <a:gd name="connsiteX37" fmla="*/ 251550 w 512808"/>
              <a:gd name="connsiteY37" fmla="*/ 0 h 1291595"/>
              <a:gd name="connsiteX38" fmla="*/ 374038 w 512808"/>
              <a:gd name="connsiteY38" fmla="*/ 122488 h 1291595"/>
              <a:gd name="connsiteX39" fmla="*/ 251550 w 512808"/>
              <a:gd name="connsiteY39" fmla="*/ 244976 h 1291595"/>
              <a:gd name="connsiteX40" fmla="*/ 129062 w 512808"/>
              <a:gd name="connsiteY40" fmla="*/ 122488 h 1291595"/>
              <a:gd name="connsiteX41" fmla="*/ 251550 w 512808"/>
              <a:gd name="connsiteY41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1232159 h 1291595"/>
              <a:gd name="connsiteX18" fmla="*/ 331204 w 512808"/>
              <a:gd name="connsiteY18" fmla="*/ 1291595 h 1291595"/>
              <a:gd name="connsiteX19" fmla="*/ 271768 w 512808"/>
              <a:gd name="connsiteY19" fmla="*/ 1232159 h 1291595"/>
              <a:gd name="connsiteX20" fmla="*/ 271768 w 512808"/>
              <a:gd name="connsiteY20" fmla="*/ 768598 h 1291595"/>
              <a:gd name="connsiteX21" fmla="*/ 241040 w 512808"/>
              <a:gd name="connsiteY21" fmla="*/ 768598 h 1291595"/>
              <a:gd name="connsiteX22" fmla="*/ 241040 w 512808"/>
              <a:gd name="connsiteY22" fmla="*/ 1232159 h 1291595"/>
              <a:gd name="connsiteX23" fmla="*/ 181604 w 512808"/>
              <a:gd name="connsiteY23" fmla="*/ 1291595 h 1291595"/>
              <a:gd name="connsiteX24" fmla="*/ 122168 w 512808"/>
              <a:gd name="connsiteY24" fmla="*/ 1232159 h 1291595"/>
              <a:gd name="connsiteX25" fmla="*/ 122168 w 512808"/>
              <a:gd name="connsiteY25" fmla="*/ 405460 h 1291595"/>
              <a:gd name="connsiteX26" fmla="*/ 119736 w 512808"/>
              <a:gd name="connsiteY26" fmla="*/ 399589 h 1291595"/>
              <a:gd name="connsiteX27" fmla="*/ 106804 w 512808"/>
              <a:gd name="connsiteY27" fmla="*/ 394232 h 1291595"/>
              <a:gd name="connsiteX28" fmla="*/ 88516 w 512808"/>
              <a:gd name="connsiteY28" fmla="*/ 412520 h 1291595"/>
              <a:gd name="connsiteX29" fmla="*/ 88516 w 512808"/>
              <a:gd name="connsiteY29" fmla="*/ 735984 h 1291595"/>
              <a:gd name="connsiteX30" fmla="*/ 88703 w 512808"/>
              <a:gd name="connsiteY30" fmla="*/ 736435 h 1291595"/>
              <a:gd name="connsiteX31" fmla="*/ 87847 w 512808"/>
              <a:gd name="connsiteY31" fmla="*/ 740674 h 1291595"/>
              <a:gd name="connsiteX32" fmla="*/ 45720 w 512808"/>
              <a:gd name="connsiteY32" fmla="*/ 768598 h 1291595"/>
              <a:gd name="connsiteX33" fmla="*/ 0 w 512808"/>
              <a:gd name="connsiteY33" fmla="*/ 722878 h 1291595"/>
              <a:gd name="connsiteX34" fmla="*/ 0 w 512808"/>
              <a:gd name="connsiteY34" fmla="*/ 350381 h 1291595"/>
              <a:gd name="connsiteX35" fmla="*/ 85839 w 512808"/>
              <a:gd name="connsiteY35" fmla="*/ 264542 h 1291595"/>
              <a:gd name="connsiteX36" fmla="*/ 251550 w 512808"/>
              <a:gd name="connsiteY36" fmla="*/ 0 h 1291595"/>
              <a:gd name="connsiteX37" fmla="*/ 374038 w 512808"/>
              <a:gd name="connsiteY37" fmla="*/ 122488 h 1291595"/>
              <a:gd name="connsiteX38" fmla="*/ 251550 w 512808"/>
              <a:gd name="connsiteY38" fmla="*/ 244976 h 1291595"/>
              <a:gd name="connsiteX39" fmla="*/ 129062 w 512808"/>
              <a:gd name="connsiteY39" fmla="*/ 122488 h 1291595"/>
              <a:gd name="connsiteX40" fmla="*/ 251550 w 512808"/>
              <a:gd name="connsiteY40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1232159 h 1291595"/>
              <a:gd name="connsiteX17" fmla="*/ 331204 w 512808"/>
              <a:gd name="connsiteY17" fmla="*/ 1291595 h 1291595"/>
              <a:gd name="connsiteX18" fmla="*/ 271768 w 512808"/>
              <a:gd name="connsiteY18" fmla="*/ 1232159 h 1291595"/>
              <a:gd name="connsiteX19" fmla="*/ 271768 w 512808"/>
              <a:gd name="connsiteY19" fmla="*/ 768598 h 1291595"/>
              <a:gd name="connsiteX20" fmla="*/ 241040 w 512808"/>
              <a:gd name="connsiteY20" fmla="*/ 768598 h 1291595"/>
              <a:gd name="connsiteX21" fmla="*/ 241040 w 512808"/>
              <a:gd name="connsiteY21" fmla="*/ 1232159 h 1291595"/>
              <a:gd name="connsiteX22" fmla="*/ 181604 w 512808"/>
              <a:gd name="connsiteY22" fmla="*/ 1291595 h 1291595"/>
              <a:gd name="connsiteX23" fmla="*/ 122168 w 512808"/>
              <a:gd name="connsiteY23" fmla="*/ 1232159 h 1291595"/>
              <a:gd name="connsiteX24" fmla="*/ 122168 w 512808"/>
              <a:gd name="connsiteY24" fmla="*/ 405460 h 1291595"/>
              <a:gd name="connsiteX25" fmla="*/ 119736 w 512808"/>
              <a:gd name="connsiteY25" fmla="*/ 399589 h 1291595"/>
              <a:gd name="connsiteX26" fmla="*/ 106804 w 512808"/>
              <a:gd name="connsiteY26" fmla="*/ 394232 h 1291595"/>
              <a:gd name="connsiteX27" fmla="*/ 88516 w 512808"/>
              <a:gd name="connsiteY27" fmla="*/ 412520 h 1291595"/>
              <a:gd name="connsiteX28" fmla="*/ 88516 w 512808"/>
              <a:gd name="connsiteY28" fmla="*/ 735984 h 1291595"/>
              <a:gd name="connsiteX29" fmla="*/ 88703 w 512808"/>
              <a:gd name="connsiteY29" fmla="*/ 736435 h 1291595"/>
              <a:gd name="connsiteX30" fmla="*/ 87847 w 512808"/>
              <a:gd name="connsiteY30" fmla="*/ 740674 h 1291595"/>
              <a:gd name="connsiteX31" fmla="*/ 45720 w 512808"/>
              <a:gd name="connsiteY31" fmla="*/ 768598 h 1291595"/>
              <a:gd name="connsiteX32" fmla="*/ 0 w 512808"/>
              <a:gd name="connsiteY32" fmla="*/ 722878 h 1291595"/>
              <a:gd name="connsiteX33" fmla="*/ 0 w 512808"/>
              <a:gd name="connsiteY33" fmla="*/ 350381 h 1291595"/>
              <a:gd name="connsiteX34" fmla="*/ 85839 w 512808"/>
              <a:gd name="connsiteY34" fmla="*/ 264542 h 1291595"/>
              <a:gd name="connsiteX35" fmla="*/ 251550 w 512808"/>
              <a:gd name="connsiteY35" fmla="*/ 0 h 1291595"/>
              <a:gd name="connsiteX36" fmla="*/ 374038 w 512808"/>
              <a:gd name="connsiteY36" fmla="*/ 122488 h 1291595"/>
              <a:gd name="connsiteX37" fmla="*/ 251550 w 512808"/>
              <a:gd name="connsiteY37" fmla="*/ 244976 h 1291595"/>
              <a:gd name="connsiteX38" fmla="*/ 129062 w 512808"/>
              <a:gd name="connsiteY38" fmla="*/ 122488 h 1291595"/>
              <a:gd name="connsiteX39" fmla="*/ 251550 w 512808"/>
              <a:gd name="connsiteY39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12808" h="1291595">
                <a:moveTo>
                  <a:pt x="85839" y="264542"/>
                </a:moveTo>
                <a:lnTo>
                  <a:pt x="91440" y="264542"/>
                </a:lnTo>
                <a:lnTo>
                  <a:pt x="122168" y="264542"/>
                </a:lnTo>
                <a:lnTo>
                  <a:pt x="390640" y="264542"/>
                </a:lnTo>
                <a:lnTo>
                  <a:pt x="421368" y="264542"/>
                </a:lnTo>
                <a:lnTo>
                  <a:pt x="426969" y="264542"/>
                </a:lnTo>
                <a:cubicBezTo>
                  <a:pt x="474377" y="264542"/>
                  <a:pt x="512808" y="302973"/>
                  <a:pt x="512808" y="350381"/>
                </a:cubicBezTo>
                <a:lnTo>
                  <a:pt x="512808" y="722878"/>
                </a:lnTo>
                <a:cubicBezTo>
                  <a:pt x="512808" y="748128"/>
                  <a:pt x="492338" y="768598"/>
                  <a:pt x="467088" y="768598"/>
                </a:cubicBezTo>
                <a:cubicBezTo>
                  <a:pt x="448151" y="768598"/>
                  <a:pt x="431902" y="757084"/>
                  <a:pt x="424961" y="740674"/>
                </a:cubicBezTo>
                <a:lnTo>
                  <a:pt x="424105" y="736435"/>
                </a:lnTo>
                <a:lnTo>
                  <a:pt x="424292" y="735984"/>
                </a:lnTo>
                <a:lnTo>
                  <a:pt x="424292" y="412520"/>
                </a:lnTo>
                <a:cubicBezTo>
                  <a:pt x="424292" y="402420"/>
                  <a:pt x="416104" y="394232"/>
                  <a:pt x="406004" y="394232"/>
                </a:cubicBezTo>
                <a:cubicBezTo>
                  <a:pt x="400954" y="394232"/>
                  <a:pt x="396382" y="396279"/>
                  <a:pt x="393073" y="399589"/>
                </a:cubicBezTo>
                <a:lnTo>
                  <a:pt x="390640" y="405461"/>
                </a:lnTo>
                <a:lnTo>
                  <a:pt x="390640" y="1232159"/>
                </a:lnTo>
                <a:cubicBezTo>
                  <a:pt x="390640" y="1264985"/>
                  <a:pt x="364030" y="1291595"/>
                  <a:pt x="331204" y="1291595"/>
                </a:cubicBezTo>
                <a:cubicBezTo>
                  <a:pt x="298378" y="1291595"/>
                  <a:pt x="271768" y="1264985"/>
                  <a:pt x="271768" y="1232159"/>
                </a:cubicBezTo>
                <a:lnTo>
                  <a:pt x="271768" y="768598"/>
                </a:lnTo>
                <a:lnTo>
                  <a:pt x="241040" y="768598"/>
                </a:lnTo>
                <a:lnTo>
                  <a:pt x="241040" y="1232159"/>
                </a:lnTo>
                <a:cubicBezTo>
                  <a:pt x="241040" y="1264985"/>
                  <a:pt x="214430" y="1291595"/>
                  <a:pt x="181604" y="1291595"/>
                </a:cubicBezTo>
                <a:cubicBezTo>
                  <a:pt x="148778" y="1291595"/>
                  <a:pt x="122168" y="1264985"/>
                  <a:pt x="122168" y="1232159"/>
                </a:cubicBezTo>
                <a:lnTo>
                  <a:pt x="122168" y="405460"/>
                </a:lnTo>
                <a:lnTo>
                  <a:pt x="119736" y="399589"/>
                </a:lnTo>
                <a:cubicBezTo>
                  <a:pt x="116426" y="396279"/>
                  <a:pt x="111854" y="394232"/>
                  <a:pt x="106804" y="394232"/>
                </a:cubicBezTo>
                <a:cubicBezTo>
                  <a:pt x="96704" y="394232"/>
                  <a:pt x="88516" y="402420"/>
                  <a:pt x="88516" y="412520"/>
                </a:cubicBezTo>
                <a:lnTo>
                  <a:pt x="88516" y="735984"/>
                </a:lnTo>
                <a:lnTo>
                  <a:pt x="88703" y="736435"/>
                </a:lnTo>
                <a:lnTo>
                  <a:pt x="87847" y="740674"/>
                </a:lnTo>
                <a:cubicBezTo>
                  <a:pt x="80907" y="757084"/>
                  <a:pt x="64658" y="768598"/>
                  <a:pt x="45720" y="768598"/>
                </a:cubicBezTo>
                <a:cubicBezTo>
                  <a:pt x="20470" y="768598"/>
                  <a:pt x="0" y="748128"/>
                  <a:pt x="0" y="722878"/>
                </a:cubicBezTo>
                <a:lnTo>
                  <a:pt x="0" y="350381"/>
                </a:lnTo>
                <a:cubicBezTo>
                  <a:pt x="0" y="302973"/>
                  <a:pt x="38431" y="264542"/>
                  <a:pt x="85839" y="264542"/>
                </a:cubicBezTo>
                <a:close/>
                <a:moveTo>
                  <a:pt x="251550" y="0"/>
                </a:moveTo>
                <a:cubicBezTo>
                  <a:pt x="319198" y="0"/>
                  <a:pt x="374038" y="54840"/>
                  <a:pt x="374038" y="122488"/>
                </a:cubicBezTo>
                <a:cubicBezTo>
                  <a:pt x="374038" y="190136"/>
                  <a:pt x="319198" y="244976"/>
                  <a:pt x="251550" y="244976"/>
                </a:cubicBezTo>
                <a:cubicBezTo>
                  <a:pt x="183902" y="244976"/>
                  <a:pt x="129062" y="190136"/>
                  <a:pt x="129062" y="122488"/>
                </a:cubicBezTo>
                <a:cubicBezTo>
                  <a:pt x="129062" y="54840"/>
                  <a:pt x="183902" y="0"/>
                  <a:pt x="251550" y="0"/>
                </a:cubicBezTo>
                <a:close/>
              </a:path>
            </a:pathLst>
          </a:custGeom>
          <a:solidFill>
            <a:srgbClr val="51B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21" name="Freeform 15">
            <a:extLst>
              <a:ext uri="{FF2B5EF4-FFF2-40B4-BE49-F238E27FC236}">
                <a16:creationId xmlns:a16="http://schemas.microsoft.com/office/drawing/2014/main" id="{57A3166C-2517-44F6-AEC6-498748F6620E}"/>
              </a:ext>
            </a:extLst>
          </p:cNvPr>
          <p:cNvSpPr/>
          <p:nvPr/>
        </p:nvSpPr>
        <p:spPr>
          <a:xfrm>
            <a:off x="4625404" y="1486876"/>
            <a:ext cx="503187" cy="1079540"/>
          </a:xfrm>
          <a:custGeom>
            <a:avLst/>
            <a:gdLst>
              <a:gd name="connsiteX0" fmla="*/ 166619 w 602029"/>
              <a:gd name="connsiteY0" fmla="*/ 264542 h 1291595"/>
              <a:gd name="connsiteX1" fmla="*/ 166620 w 602029"/>
              <a:gd name="connsiteY1" fmla="*/ 264542 h 1291595"/>
              <a:gd name="connsiteX2" fmla="*/ 428634 w 602029"/>
              <a:gd name="connsiteY2" fmla="*/ 264542 h 1291595"/>
              <a:gd name="connsiteX3" fmla="*/ 435091 w 602029"/>
              <a:gd name="connsiteY3" fmla="*/ 264542 h 1291595"/>
              <a:gd name="connsiteX4" fmla="*/ 454339 w 602029"/>
              <a:gd name="connsiteY4" fmla="*/ 269732 h 1291595"/>
              <a:gd name="connsiteX5" fmla="*/ 489482 w 602029"/>
              <a:gd name="connsiteY5" fmla="*/ 304875 h 1291595"/>
              <a:gd name="connsiteX6" fmla="*/ 600279 w 602029"/>
              <a:gd name="connsiteY6" fmla="*/ 686222 h 1291595"/>
              <a:gd name="connsiteX7" fmla="*/ 569014 w 602029"/>
              <a:gd name="connsiteY7" fmla="*/ 742589 h 1291595"/>
              <a:gd name="connsiteX8" fmla="*/ 521127 w 602029"/>
              <a:gd name="connsiteY8" fmla="*/ 727123 h 1291595"/>
              <a:gd name="connsiteX9" fmla="*/ 519154 w 602029"/>
              <a:gd name="connsiteY9" fmla="*/ 723276 h 1291595"/>
              <a:gd name="connsiteX10" fmla="*/ 519209 w 602029"/>
              <a:gd name="connsiteY10" fmla="*/ 722792 h 1291595"/>
              <a:gd name="connsiteX11" fmla="*/ 435091 w 602029"/>
              <a:gd name="connsiteY11" fmla="*/ 425635 h 1291595"/>
              <a:gd name="connsiteX12" fmla="*/ 435091 w 602029"/>
              <a:gd name="connsiteY12" fmla="*/ 531915 h 1291595"/>
              <a:gd name="connsiteX13" fmla="*/ 532452 w 602029"/>
              <a:gd name="connsiteY13" fmla="*/ 886095 h 1291595"/>
              <a:gd name="connsiteX14" fmla="*/ 435092 w 602029"/>
              <a:gd name="connsiteY14" fmla="*/ 886095 h 1291595"/>
              <a:gd name="connsiteX15" fmla="*/ 435092 w 602029"/>
              <a:gd name="connsiteY15" fmla="*/ 1232159 h 1291595"/>
              <a:gd name="connsiteX16" fmla="*/ 375656 w 602029"/>
              <a:gd name="connsiteY16" fmla="*/ 1291595 h 1291595"/>
              <a:gd name="connsiteX17" fmla="*/ 316220 w 602029"/>
              <a:gd name="connsiteY17" fmla="*/ 1232159 h 1291595"/>
              <a:gd name="connsiteX18" fmla="*/ 316220 w 602029"/>
              <a:gd name="connsiteY18" fmla="*/ 886095 h 1291595"/>
              <a:gd name="connsiteX19" fmla="*/ 285492 w 602029"/>
              <a:gd name="connsiteY19" fmla="*/ 886095 h 1291595"/>
              <a:gd name="connsiteX20" fmla="*/ 285492 w 602029"/>
              <a:gd name="connsiteY20" fmla="*/ 1232159 h 1291595"/>
              <a:gd name="connsiteX21" fmla="*/ 226056 w 602029"/>
              <a:gd name="connsiteY21" fmla="*/ 1291595 h 1291595"/>
              <a:gd name="connsiteX22" fmla="*/ 166620 w 602029"/>
              <a:gd name="connsiteY22" fmla="*/ 1232159 h 1291595"/>
              <a:gd name="connsiteX23" fmla="*/ 166620 w 602029"/>
              <a:gd name="connsiteY23" fmla="*/ 886095 h 1291595"/>
              <a:gd name="connsiteX24" fmla="*/ 67018 w 602029"/>
              <a:gd name="connsiteY24" fmla="*/ 886095 h 1291595"/>
              <a:gd name="connsiteX25" fmla="*/ 166619 w 602029"/>
              <a:gd name="connsiteY25" fmla="*/ 523766 h 1291595"/>
              <a:gd name="connsiteX26" fmla="*/ 166619 w 602029"/>
              <a:gd name="connsiteY26" fmla="*/ 411846 h 1291595"/>
              <a:gd name="connsiteX27" fmla="*/ 165999 w 602029"/>
              <a:gd name="connsiteY27" fmla="*/ 412662 h 1291595"/>
              <a:gd name="connsiteX28" fmla="*/ 83790 w 602029"/>
              <a:gd name="connsiteY28" fmla="*/ 725504 h 1291595"/>
              <a:gd name="connsiteX29" fmla="*/ 83856 w 602029"/>
              <a:gd name="connsiteY29" fmla="*/ 725988 h 1291595"/>
              <a:gd name="connsiteX30" fmla="*/ 81951 w 602029"/>
              <a:gd name="connsiteY30" fmla="*/ 729870 h 1291595"/>
              <a:gd name="connsiteX31" fmla="*/ 34111 w 602029"/>
              <a:gd name="connsiteY31" fmla="*/ 746171 h 1291595"/>
              <a:gd name="connsiteX32" fmla="*/ 1512 w 602029"/>
              <a:gd name="connsiteY32" fmla="*/ 690332 h 1291595"/>
              <a:gd name="connsiteX33" fmla="*/ 96183 w 602029"/>
              <a:gd name="connsiteY33" fmla="*/ 330067 h 1291595"/>
              <a:gd name="connsiteX34" fmla="*/ 105773 w 602029"/>
              <a:gd name="connsiteY34" fmla="*/ 304875 h 1291595"/>
              <a:gd name="connsiteX35" fmla="*/ 140916 w 602029"/>
              <a:gd name="connsiteY35" fmla="*/ 269732 h 1291595"/>
              <a:gd name="connsiteX36" fmla="*/ 296002 w 602029"/>
              <a:gd name="connsiteY36" fmla="*/ 0 h 1291595"/>
              <a:gd name="connsiteX37" fmla="*/ 418490 w 602029"/>
              <a:gd name="connsiteY37" fmla="*/ 122488 h 1291595"/>
              <a:gd name="connsiteX38" fmla="*/ 296002 w 602029"/>
              <a:gd name="connsiteY38" fmla="*/ 244976 h 1291595"/>
              <a:gd name="connsiteX39" fmla="*/ 173514 w 602029"/>
              <a:gd name="connsiteY39" fmla="*/ 122488 h 1291595"/>
              <a:gd name="connsiteX40" fmla="*/ 296002 w 602029"/>
              <a:gd name="connsiteY40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02029" h="1291595">
                <a:moveTo>
                  <a:pt x="166619" y="264542"/>
                </a:moveTo>
                <a:lnTo>
                  <a:pt x="166620" y="264542"/>
                </a:lnTo>
                <a:lnTo>
                  <a:pt x="428634" y="264542"/>
                </a:lnTo>
                <a:lnTo>
                  <a:pt x="435091" y="264542"/>
                </a:lnTo>
                <a:lnTo>
                  <a:pt x="454339" y="269732"/>
                </a:lnTo>
                <a:cubicBezTo>
                  <a:pt x="470140" y="276415"/>
                  <a:pt x="482798" y="289074"/>
                  <a:pt x="489482" y="304875"/>
                </a:cubicBezTo>
                <a:lnTo>
                  <a:pt x="600279" y="686222"/>
                </a:lnTo>
                <a:cubicBezTo>
                  <a:pt x="607156" y="710517"/>
                  <a:pt x="593158" y="735754"/>
                  <a:pt x="569014" y="742589"/>
                </a:cubicBezTo>
                <a:cubicBezTo>
                  <a:pt x="550906" y="747715"/>
                  <a:pt x="532232" y="741035"/>
                  <a:pt x="521127" y="727123"/>
                </a:cubicBezTo>
                <a:lnTo>
                  <a:pt x="519154" y="723276"/>
                </a:lnTo>
                <a:cubicBezTo>
                  <a:pt x="519172" y="723115"/>
                  <a:pt x="519191" y="722953"/>
                  <a:pt x="519209" y="722792"/>
                </a:cubicBezTo>
                <a:lnTo>
                  <a:pt x="435091" y="425635"/>
                </a:lnTo>
                <a:lnTo>
                  <a:pt x="435091" y="531915"/>
                </a:lnTo>
                <a:lnTo>
                  <a:pt x="532452" y="886095"/>
                </a:lnTo>
                <a:lnTo>
                  <a:pt x="435092" y="886095"/>
                </a:lnTo>
                <a:lnTo>
                  <a:pt x="435092" y="1232159"/>
                </a:lnTo>
                <a:cubicBezTo>
                  <a:pt x="435092" y="1264985"/>
                  <a:pt x="408482" y="1291595"/>
                  <a:pt x="375656" y="1291595"/>
                </a:cubicBezTo>
                <a:cubicBezTo>
                  <a:pt x="342830" y="1291595"/>
                  <a:pt x="316220" y="1264985"/>
                  <a:pt x="316220" y="1232159"/>
                </a:cubicBezTo>
                <a:lnTo>
                  <a:pt x="316220" y="886095"/>
                </a:lnTo>
                <a:lnTo>
                  <a:pt x="285492" y="886095"/>
                </a:lnTo>
                <a:lnTo>
                  <a:pt x="285492" y="1232159"/>
                </a:lnTo>
                <a:cubicBezTo>
                  <a:pt x="285492" y="1264985"/>
                  <a:pt x="258882" y="1291595"/>
                  <a:pt x="226056" y="1291595"/>
                </a:cubicBezTo>
                <a:cubicBezTo>
                  <a:pt x="193230" y="1291595"/>
                  <a:pt x="166620" y="1264985"/>
                  <a:pt x="166620" y="1232159"/>
                </a:cubicBezTo>
                <a:lnTo>
                  <a:pt x="166620" y="886095"/>
                </a:lnTo>
                <a:lnTo>
                  <a:pt x="67018" y="886095"/>
                </a:lnTo>
                <a:lnTo>
                  <a:pt x="166619" y="523766"/>
                </a:lnTo>
                <a:lnTo>
                  <a:pt x="166619" y="411846"/>
                </a:lnTo>
                <a:lnTo>
                  <a:pt x="165999" y="412662"/>
                </a:lnTo>
                <a:lnTo>
                  <a:pt x="83790" y="725504"/>
                </a:lnTo>
                <a:cubicBezTo>
                  <a:pt x="83812" y="725665"/>
                  <a:pt x="83834" y="725827"/>
                  <a:pt x="83856" y="725988"/>
                </a:cubicBezTo>
                <a:lnTo>
                  <a:pt x="81951" y="729870"/>
                </a:lnTo>
                <a:cubicBezTo>
                  <a:pt x="71068" y="743978"/>
                  <a:pt x="52427" y="750984"/>
                  <a:pt x="34111" y="746171"/>
                </a:cubicBezTo>
                <a:cubicBezTo>
                  <a:pt x="9690" y="739754"/>
                  <a:pt x="-4906" y="714753"/>
                  <a:pt x="1512" y="690332"/>
                </a:cubicBezTo>
                <a:lnTo>
                  <a:pt x="96183" y="330067"/>
                </a:lnTo>
                <a:lnTo>
                  <a:pt x="105773" y="304875"/>
                </a:lnTo>
                <a:cubicBezTo>
                  <a:pt x="112456" y="289074"/>
                  <a:pt x="125115" y="276415"/>
                  <a:pt x="140916" y="269732"/>
                </a:cubicBezTo>
                <a:close/>
                <a:moveTo>
                  <a:pt x="296002" y="0"/>
                </a:moveTo>
                <a:cubicBezTo>
                  <a:pt x="363650" y="0"/>
                  <a:pt x="418490" y="54840"/>
                  <a:pt x="418490" y="122488"/>
                </a:cubicBezTo>
                <a:cubicBezTo>
                  <a:pt x="418490" y="190136"/>
                  <a:pt x="363650" y="244976"/>
                  <a:pt x="296002" y="244976"/>
                </a:cubicBezTo>
                <a:cubicBezTo>
                  <a:pt x="228354" y="244976"/>
                  <a:pt x="173514" y="190136"/>
                  <a:pt x="173514" y="122488"/>
                </a:cubicBezTo>
                <a:cubicBezTo>
                  <a:pt x="173514" y="54840"/>
                  <a:pt x="228354" y="0"/>
                  <a:pt x="296002" y="0"/>
                </a:cubicBezTo>
                <a:close/>
              </a:path>
            </a:pathLst>
          </a:custGeom>
          <a:solidFill>
            <a:srgbClr val="51B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22" name="Freeform 14">
            <a:extLst>
              <a:ext uri="{FF2B5EF4-FFF2-40B4-BE49-F238E27FC236}">
                <a16:creationId xmlns:a16="http://schemas.microsoft.com/office/drawing/2014/main" id="{D0046865-7774-43F1-97B3-029D8BAB6E7D}"/>
              </a:ext>
            </a:extLst>
          </p:cNvPr>
          <p:cNvSpPr/>
          <p:nvPr/>
        </p:nvSpPr>
        <p:spPr>
          <a:xfrm>
            <a:off x="874382" y="2566417"/>
            <a:ext cx="249083" cy="627358"/>
          </a:xfrm>
          <a:custGeom>
            <a:avLst/>
            <a:gdLst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630951 h 1291595"/>
              <a:gd name="connsiteX27" fmla="*/ 122168 w 512808"/>
              <a:gd name="connsiteY27" fmla="*/ 405460 h 1291595"/>
              <a:gd name="connsiteX28" fmla="*/ 119736 w 512808"/>
              <a:gd name="connsiteY28" fmla="*/ 399589 h 1291595"/>
              <a:gd name="connsiteX29" fmla="*/ 106804 w 512808"/>
              <a:gd name="connsiteY29" fmla="*/ 394232 h 1291595"/>
              <a:gd name="connsiteX30" fmla="*/ 88516 w 512808"/>
              <a:gd name="connsiteY30" fmla="*/ 412520 h 1291595"/>
              <a:gd name="connsiteX31" fmla="*/ 88516 w 512808"/>
              <a:gd name="connsiteY31" fmla="*/ 735984 h 1291595"/>
              <a:gd name="connsiteX32" fmla="*/ 88703 w 512808"/>
              <a:gd name="connsiteY32" fmla="*/ 736435 h 1291595"/>
              <a:gd name="connsiteX33" fmla="*/ 87847 w 512808"/>
              <a:gd name="connsiteY33" fmla="*/ 740674 h 1291595"/>
              <a:gd name="connsiteX34" fmla="*/ 45720 w 512808"/>
              <a:gd name="connsiteY34" fmla="*/ 768598 h 1291595"/>
              <a:gd name="connsiteX35" fmla="*/ 0 w 512808"/>
              <a:gd name="connsiteY35" fmla="*/ 722878 h 1291595"/>
              <a:gd name="connsiteX36" fmla="*/ 0 w 512808"/>
              <a:gd name="connsiteY36" fmla="*/ 350381 h 1291595"/>
              <a:gd name="connsiteX37" fmla="*/ 85839 w 512808"/>
              <a:gd name="connsiteY37" fmla="*/ 264542 h 1291595"/>
              <a:gd name="connsiteX38" fmla="*/ 251550 w 512808"/>
              <a:gd name="connsiteY38" fmla="*/ 0 h 1291595"/>
              <a:gd name="connsiteX39" fmla="*/ 374038 w 512808"/>
              <a:gd name="connsiteY39" fmla="*/ 122488 h 1291595"/>
              <a:gd name="connsiteX40" fmla="*/ 251550 w 512808"/>
              <a:gd name="connsiteY40" fmla="*/ 244976 h 1291595"/>
              <a:gd name="connsiteX41" fmla="*/ 129062 w 512808"/>
              <a:gd name="connsiteY41" fmla="*/ 122488 h 1291595"/>
              <a:gd name="connsiteX42" fmla="*/ 251550 w 512808"/>
              <a:gd name="connsiteY42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405460 h 1291595"/>
              <a:gd name="connsiteX27" fmla="*/ 119736 w 512808"/>
              <a:gd name="connsiteY27" fmla="*/ 399589 h 1291595"/>
              <a:gd name="connsiteX28" fmla="*/ 106804 w 512808"/>
              <a:gd name="connsiteY28" fmla="*/ 394232 h 1291595"/>
              <a:gd name="connsiteX29" fmla="*/ 88516 w 512808"/>
              <a:gd name="connsiteY29" fmla="*/ 412520 h 1291595"/>
              <a:gd name="connsiteX30" fmla="*/ 88516 w 512808"/>
              <a:gd name="connsiteY30" fmla="*/ 735984 h 1291595"/>
              <a:gd name="connsiteX31" fmla="*/ 88703 w 512808"/>
              <a:gd name="connsiteY31" fmla="*/ 736435 h 1291595"/>
              <a:gd name="connsiteX32" fmla="*/ 87847 w 512808"/>
              <a:gd name="connsiteY32" fmla="*/ 740674 h 1291595"/>
              <a:gd name="connsiteX33" fmla="*/ 45720 w 512808"/>
              <a:gd name="connsiteY33" fmla="*/ 768598 h 1291595"/>
              <a:gd name="connsiteX34" fmla="*/ 0 w 512808"/>
              <a:gd name="connsiteY34" fmla="*/ 722878 h 1291595"/>
              <a:gd name="connsiteX35" fmla="*/ 0 w 512808"/>
              <a:gd name="connsiteY35" fmla="*/ 350381 h 1291595"/>
              <a:gd name="connsiteX36" fmla="*/ 85839 w 512808"/>
              <a:gd name="connsiteY36" fmla="*/ 264542 h 1291595"/>
              <a:gd name="connsiteX37" fmla="*/ 251550 w 512808"/>
              <a:gd name="connsiteY37" fmla="*/ 0 h 1291595"/>
              <a:gd name="connsiteX38" fmla="*/ 374038 w 512808"/>
              <a:gd name="connsiteY38" fmla="*/ 122488 h 1291595"/>
              <a:gd name="connsiteX39" fmla="*/ 251550 w 512808"/>
              <a:gd name="connsiteY39" fmla="*/ 244976 h 1291595"/>
              <a:gd name="connsiteX40" fmla="*/ 129062 w 512808"/>
              <a:gd name="connsiteY40" fmla="*/ 122488 h 1291595"/>
              <a:gd name="connsiteX41" fmla="*/ 251550 w 512808"/>
              <a:gd name="connsiteY41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1232159 h 1291595"/>
              <a:gd name="connsiteX18" fmla="*/ 331204 w 512808"/>
              <a:gd name="connsiteY18" fmla="*/ 1291595 h 1291595"/>
              <a:gd name="connsiteX19" fmla="*/ 271768 w 512808"/>
              <a:gd name="connsiteY19" fmla="*/ 1232159 h 1291595"/>
              <a:gd name="connsiteX20" fmla="*/ 271768 w 512808"/>
              <a:gd name="connsiteY20" fmla="*/ 768598 h 1291595"/>
              <a:gd name="connsiteX21" fmla="*/ 241040 w 512808"/>
              <a:gd name="connsiteY21" fmla="*/ 768598 h 1291595"/>
              <a:gd name="connsiteX22" fmla="*/ 241040 w 512808"/>
              <a:gd name="connsiteY22" fmla="*/ 1232159 h 1291595"/>
              <a:gd name="connsiteX23" fmla="*/ 181604 w 512808"/>
              <a:gd name="connsiteY23" fmla="*/ 1291595 h 1291595"/>
              <a:gd name="connsiteX24" fmla="*/ 122168 w 512808"/>
              <a:gd name="connsiteY24" fmla="*/ 1232159 h 1291595"/>
              <a:gd name="connsiteX25" fmla="*/ 122168 w 512808"/>
              <a:gd name="connsiteY25" fmla="*/ 405460 h 1291595"/>
              <a:gd name="connsiteX26" fmla="*/ 119736 w 512808"/>
              <a:gd name="connsiteY26" fmla="*/ 399589 h 1291595"/>
              <a:gd name="connsiteX27" fmla="*/ 106804 w 512808"/>
              <a:gd name="connsiteY27" fmla="*/ 394232 h 1291595"/>
              <a:gd name="connsiteX28" fmla="*/ 88516 w 512808"/>
              <a:gd name="connsiteY28" fmla="*/ 412520 h 1291595"/>
              <a:gd name="connsiteX29" fmla="*/ 88516 w 512808"/>
              <a:gd name="connsiteY29" fmla="*/ 735984 h 1291595"/>
              <a:gd name="connsiteX30" fmla="*/ 88703 w 512808"/>
              <a:gd name="connsiteY30" fmla="*/ 736435 h 1291595"/>
              <a:gd name="connsiteX31" fmla="*/ 87847 w 512808"/>
              <a:gd name="connsiteY31" fmla="*/ 740674 h 1291595"/>
              <a:gd name="connsiteX32" fmla="*/ 45720 w 512808"/>
              <a:gd name="connsiteY32" fmla="*/ 768598 h 1291595"/>
              <a:gd name="connsiteX33" fmla="*/ 0 w 512808"/>
              <a:gd name="connsiteY33" fmla="*/ 722878 h 1291595"/>
              <a:gd name="connsiteX34" fmla="*/ 0 w 512808"/>
              <a:gd name="connsiteY34" fmla="*/ 350381 h 1291595"/>
              <a:gd name="connsiteX35" fmla="*/ 85839 w 512808"/>
              <a:gd name="connsiteY35" fmla="*/ 264542 h 1291595"/>
              <a:gd name="connsiteX36" fmla="*/ 251550 w 512808"/>
              <a:gd name="connsiteY36" fmla="*/ 0 h 1291595"/>
              <a:gd name="connsiteX37" fmla="*/ 374038 w 512808"/>
              <a:gd name="connsiteY37" fmla="*/ 122488 h 1291595"/>
              <a:gd name="connsiteX38" fmla="*/ 251550 w 512808"/>
              <a:gd name="connsiteY38" fmla="*/ 244976 h 1291595"/>
              <a:gd name="connsiteX39" fmla="*/ 129062 w 512808"/>
              <a:gd name="connsiteY39" fmla="*/ 122488 h 1291595"/>
              <a:gd name="connsiteX40" fmla="*/ 251550 w 512808"/>
              <a:gd name="connsiteY40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1232159 h 1291595"/>
              <a:gd name="connsiteX17" fmla="*/ 331204 w 512808"/>
              <a:gd name="connsiteY17" fmla="*/ 1291595 h 1291595"/>
              <a:gd name="connsiteX18" fmla="*/ 271768 w 512808"/>
              <a:gd name="connsiteY18" fmla="*/ 1232159 h 1291595"/>
              <a:gd name="connsiteX19" fmla="*/ 271768 w 512808"/>
              <a:gd name="connsiteY19" fmla="*/ 768598 h 1291595"/>
              <a:gd name="connsiteX20" fmla="*/ 241040 w 512808"/>
              <a:gd name="connsiteY20" fmla="*/ 768598 h 1291595"/>
              <a:gd name="connsiteX21" fmla="*/ 241040 w 512808"/>
              <a:gd name="connsiteY21" fmla="*/ 1232159 h 1291595"/>
              <a:gd name="connsiteX22" fmla="*/ 181604 w 512808"/>
              <a:gd name="connsiteY22" fmla="*/ 1291595 h 1291595"/>
              <a:gd name="connsiteX23" fmla="*/ 122168 w 512808"/>
              <a:gd name="connsiteY23" fmla="*/ 1232159 h 1291595"/>
              <a:gd name="connsiteX24" fmla="*/ 122168 w 512808"/>
              <a:gd name="connsiteY24" fmla="*/ 405460 h 1291595"/>
              <a:gd name="connsiteX25" fmla="*/ 119736 w 512808"/>
              <a:gd name="connsiteY25" fmla="*/ 399589 h 1291595"/>
              <a:gd name="connsiteX26" fmla="*/ 106804 w 512808"/>
              <a:gd name="connsiteY26" fmla="*/ 394232 h 1291595"/>
              <a:gd name="connsiteX27" fmla="*/ 88516 w 512808"/>
              <a:gd name="connsiteY27" fmla="*/ 412520 h 1291595"/>
              <a:gd name="connsiteX28" fmla="*/ 88516 w 512808"/>
              <a:gd name="connsiteY28" fmla="*/ 735984 h 1291595"/>
              <a:gd name="connsiteX29" fmla="*/ 88703 w 512808"/>
              <a:gd name="connsiteY29" fmla="*/ 736435 h 1291595"/>
              <a:gd name="connsiteX30" fmla="*/ 87847 w 512808"/>
              <a:gd name="connsiteY30" fmla="*/ 740674 h 1291595"/>
              <a:gd name="connsiteX31" fmla="*/ 45720 w 512808"/>
              <a:gd name="connsiteY31" fmla="*/ 768598 h 1291595"/>
              <a:gd name="connsiteX32" fmla="*/ 0 w 512808"/>
              <a:gd name="connsiteY32" fmla="*/ 722878 h 1291595"/>
              <a:gd name="connsiteX33" fmla="*/ 0 w 512808"/>
              <a:gd name="connsiteY33" fmla="*/ 350381 h 1291595"/>
              <a:gd name="connsiteX34" fmla="*/ 85839 w 512808"/>
              <a:gd name="connsiteY34" fmla="*/ 264542 h 1291595"/>
              <a:gd name="connsiteX35" fmla="*/ 251550 w 512808"/>
              <a:gd name="connsiteY35" fmla="*/ 0 h 1291595"/>
              <a:gd name="connsiteX36" fmla="*/ 374038 w 512808"/>
              <a:gd name="connsiteY36" fmla="*/ 122488 h 1291595"/>
              <a:gd name="connsiteX37" fmla="*/ 251550 w 512808"/>
              <a:gd name="connsiteY37" fmla="*/ 244976 h 1291595"/>
              <a:gd name="connsiteX38" fmla="*/ 129062 w 512808"/>
              <a:gd name="connsiteY38" fmla="*/ 122488 h 1291595"/>
              <a:gd name="connsiteX39" fmla="*/ 251550 w 512808"/>
              <a:gd name="connsiteY39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12808" h="1291595">
                <a:moveTo>
                  <a:pt x="85839" y="264542"/>
                </a:moveTo>
                <a:lnTo>
                  <a:pt x="91440" y="264542"/>
                </a:lnTo>
                <a:lnTo>
                  <a:pt x="122168" y="264542"/>
                </a:lnTo>
                <a:lnTo>
                  <a:pt x="390640" y="264542"/>
                </a:lnTo>
                <a:lnTo>
                  <a:pt x="421368" y="264542"/>
                </a:lnTo>
                <a:lnTo>
                  <a:pt x="426969" y="264542"/>
                </a:lnTo>
                <a:cubicBezTo>
                  <a:pt x="474377" y="264542"/>
                  <a:pt x="512808" y="302973"/>
                  <a:pt x="512808" y="350381"/>
                </a:cubicBezTo>
                <a:lnTo>
                  <a:pt x="512808" y="722878"/>
                </a:lnTo>
                <a:cubicBezTo>
                  <a:pt x="512808" y="748128"/>
                  <a:pt x="492338" y="768598"/>
                  <a:pt x="467088" y="768598"/>
                </a:cubicBezTo>
                <a:cubicBezTo>
                  <a:pt x="448151" y="768598"/>
                  <a:pt x="431902" y="757084"/>
                  <a:pt x="424961" y="740674"/>
                </a:cubicBezTo>
                <a:lnTo>
                  <a:pt x="424105" y="736435"/>
                </a:lnTo>
                <a:lnTo>
                  <a:pt x="424292" y="735984"/>
                </a:lnTo>
                <a:lnTo>
                  <a:pt x="424292" y="412520"/>
                </a:lnTo>
                <a:cubicBezTo>
                  <a:pt x="424292" y="402420"/>
                  <a:pt x="416104" y="394232"/>
                  <a:pt x="406004" y="394232"/>
                </a:cubicBezTo>
                <a:cubicBezTo>
                  <a:pt x="400954" y="394232"/>
                  <a:pt x="396382" y="396279"/>
                  <a:pt x="393073" y="399589"/>
                </a:cubicBezTo>
                <a:lnTo>
                  <a:pt x="390640" y="405461"/>
                </a:lnTo>
                <a:lnTo>
                  <a:pt x="390640" y="1232159"/>
                </a:lnTo>
                <a:cubicBezTo>
                  <a:pt x="390640" y="1264985"/>
                  <a:pt x="364030" y="1291595"/>
                  <a:pt x="331204" y="1291595"/>
                </a:cubicBezTo>
                <a:cubicBezTo>
                  <a:pt x="298378" y="1291595"/>
                  <a:pt x="271768" y="1264985"/>
                  <a:pt x="271768" y="1232159"/>
                </a:cubicBezTo>
                <a:lnTo>
                  <a:pt x="271768" y="768598"/>
                </a:lnTo>
                <a:lnTo>
                  <a:pt x="241040" y="768598"/>
                </a:lnTo>
                <a:lnTo>
                  <a:pt x="241040" y="1232159"/>
                </a:lnTo>
                <a:cubicBezTo>
                  <a:pt x="241040" y="1264985"/>
                  <a:pt x="214430" y="1291595"/>
                  <a:pt x="181604" y="1291595"/>
                </a:cubicBezTo>
                <a:cubicBezTo>
                  <a:pt x="148778" y="1291595"/>
                  <a:pt x="122168" y="1264985"/>
                  <a:pt x="122168" y="1232159"/>
                </a:cubicBezTo>
                <a:lnTo>
                  <a:pt x="122168" y="405460"/>
                </a:lnTo>
                <a:lnTo>
                  <a:pt x="119736" y="399589"/>
                </a:lnTo>
                <a:cubicBezTo>
                  <a:pt x="116426" y="396279"/>
                  <a:pt x="111854" y="394232"/>
                  <a:pt x="106804" y="394232"/>
                </a:cubicBezTo>
                <a:cubicBezTo>
                  <a:pt x="96704" y="394232"/>
                  <a:pt x="88516" y="402420"/>
                  <a:pt x="88516" y="412520"/>
                </a:cubicBezTo>
                <a:lnTo>
                  <a:pt x="88516" y="735984"/>
                </a:lnTo>
                <a:lnTo>
                  <a:pt x="88703" y="736435"/>
                </a:lnTo>
                <a:lnTo>
                  <a:pt x="87847" y="740674"/>
                </a:lnTo>
                <a:cubicBezTo>
                  <a:pt x="80907" y="757084"/>
                  <a:pt x="64658" y="768598"/>
                  <a:pt x="45720" y="768598"/>
                </a:cubicBezTo>
                <a:cubicBezTo>
                  <a:pt x="20470" y="768598"/>
                  <a:pt x="0" y="748128"/>
                  <a:pt x="0" y="722878"/>
                </a:cubicBezTo>
                <a:lnTo>
                  <a:pt x="0" y="350381"/>
                </a:lnTo>
                <a:cubicBezTo>
                  <a:pt x="0" y="302973"/>
                  <a:pt x="38431" y="264542"/>
                  <a:pt x="85839" y="264542"/>
                </a:cubicBezTo>
                <a:close/>
                <a:moveTo>
                  <a:pt x="251550" y="0"/>
                </a:moveTo>
                <a:cubicBezTo>
                  <a:pt x="319198" y="0"/>
                  <a:pt x="374038" y="54840"/>
                  <a:pt x="374038" y="122488"/>
                </a:cubicBezTo>
                <a:cubicBezTo>
                  <a:pt x="374038" y="190136"/>
                  <a:pt x="319198" y="244976"/>
                  <a:pt x="251550" y="244976"/>
                </a:cubicBezTo>
                <a:cubicBezTo>
                  <a:pt x="183902" y="244976"/>
                  <a:pt x="129062" y="190136"/>
                  <a:pt x="129062" y="122488"/>
                </a:cubicBezTo>
                <a:cubicBezTo>
                  <a:pt x="129062" y="54840"/>
                  <a:pt x="183902" y="0"/>
                  <a:pt x="251550" y="0"/>
                </a:cubicBezTo>
                <a:close/>
              </a:path>
            </a:pathLst>
          </a:custGeom>
          <a:solidFill>
            <a:srgbClr val="FD62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23" name="Freeform 14">
            <a:extLst>
              <a:ext uri="{FF2B5EF4-FFF2-40B4-BE49-F238E27FC236}">
                <a16:creationId xmlns:a16="http://schemas.microsoft.com/office/drawing/2014/main" id="{51CCAB32-C75C-43E4-8F82-F065A4AE5502}"/>
              </a:ext>
            </a:extLst>
          </p:cNvPr>
          <p:cNvSpPr/>
          <p:nvPr/>
        </p:nvSpPr>
        <p:spPr>
          <a:xfrm>
            <a:off x="1265060" y="2566417"/>
            <a:ext cx="249083" cy="627358"/>
          </a:xfrm>
          <a:custGeom>
            <a:avLst/>
            <a:gdLst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630951 h 1291595"/>
              <a:gd name="connsiteX27" fmla="*/ 122168 w 512808"/>
              <a:gd name="connsiteY27" fmla="*/ 405460 h 1291595"/>
              <a:gd name="connsiteX28" fmla="*/ 119736 w 512808"/>
              <a:gd name="connsiteY28" fmla="*/ 399589 h 1291595"/>
              <a:gd name="connsiteX29" fmla="*/ 106804 w 512808"/>
              <a:gd name="connsiteY29" fmla="*/ 394232 h 1291595"/>
              <a:gd name="connsiteX30" fmla="*/ 88516 w 512808"/>
              <a:gd name="connsiteY30" fmla="*/ 412520 h 1291595"/>
              <a:gd name="connsiteX31" fmla="*/ 88516 w 512808"/>
              <a:gd name="connsiteY31" fmla="*/ 735984 h 1291595"/>
              <a:gd name="connsiteX32" fmla="*/ 88703 w 512808"/>
              <a:gd name="connsiteY32" fmla="*/ 736435 h 1291595"/>
              <a:gd name="connsiteX33" fmla="*/ 87847 w 512808"/>
              <a:gd name="connsiteY33" fmla="*/ 740674 h 1291595"/>
              <a:gd name="connsiteX34" fmla="*/ 45720 w 512808"/>
              <a:gd name="connsiteY34" fmla="*/ 768598 h 1291595"/>
              <a:gd name="connsiteX35" fmla="*/ 0 w 512808"/>
              <a:gd name="connsiteY35" fmla="*/ 722878 h 1291595"/>
              <a:gd name="connsiteX36" fmla="*/ 0 w 512808"/>
              <a:gd name="connsiteY36" fmla="*/ 350381 h 1291595"/>
              <a:gd name="connsiteX37" fmla="*/ 85839 w 512808"/>
              <a:gd name="connsiteY37" fmla="*/ 264542 h 1291595"/>
              <a:gd name="connsiteX38" fmla="*/ 251550 w 512808"/>
              <a:gd name="connsiteY38" fmla="*/ 0 h 1291595"/>
              <a:gd name="connsiteX39" fmla="*/ 374038 w 512808"/>
              <a:gd name="connsiteY39" fmla="*/ 122488 h 1291595"/>
              <a:gd name="connsiteX40" fmla="*/ 251550 w 512808"/>
              <a:gd name="connsiteY40" fmla="*/ 244976 h 1291595"/>
              <a:gd name="connsiteX41" fmla="*/ 129062 w 512808"/>
              <a:gd name="connsiteY41" fmla="*/ 122488 h 1291595"/>
              <a:gd name="connsiteX42" fmla="*/ 251550 w 512808"/>
              <a:gd name="connsiteY42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405460 h 1291595"/>
              <a:gd name="connsiteX27" fmla="*/ 119736 w 512808"/>
              <a:gd name="connsiteY27" fmla="*/ 399589 h 1291595"/>
              <a:gd name="connsiteX28" fmla="*/ 106804 w 512808"/>
              <a:gd name="connsiteY28" fmla="*/ 394232 h 1291595"/>
              <a:gd name="connsiteX29" fmla="*/ 88516 w 512808"/>
              <a:gd name="connsiteY29" fmla="*/ 412520 h 1291595"/>
              <a:gd name="connsiteX30" fmla="*/ 88516 w 512808"/>
              <a:gd name="connsiteY30" fmla="*/ 735984 h 1291595"/>
              <a:gd name="connsiteX31" fmla="*/ 88703 w 512808"/>
              <a:gd name="connsiteY31" fmla="*/ 736435 h 1291595"/>
              <a:gd name="connsiteX32" fmla="*/ 87847 w 512808"/>
              <a:gd name="connsiteY32" fmla="*/ 740674 h 1291595"/>
              <a:gd name="connsiteX33" fmla="*/ 45720 w 512808"/>
              <a:gd name="connsiteY33" fmla="*/ 768598 h 1291595"/>
              <a:gd name="connsiteX34" fmla="*/ 0 w 512808"/>
              <a:gd name="connsiteY34" fmla="*/ 722878 h 1291595"/>
              <a:gd name="connsiteX35" fmla="*/ 0 w 512808"/>
              <a:gd name="connsiteY35" fmla="*/ 350381 h 1291595"/>
              <a:gd name="connsiteX36" fmla="*/ 85839 w 512808"/>
              <a:gd name="connsiteY36" fmla="*/ 264542 h 1291595"/>
              <a:gd name="connsiteX37" fmla="*/ 251550 w 512808"/>
              <a:gd name="connsiteY37" fmla="*/ 0 h 1291595"/>
              <a:gd name="connsiteX38" fmla="*/ 374038 w 512808"/>
              <a:gd name="connsiteY38" fmla="*/ 122488 h 1291595"/>
              <a:gd name="connsiteX39" fmla="*/ 251550 w 512808"/>
              <a:gd name="connsiteY39" fmla="*/ 244976 h 1291595"/>
              <a:gd name="connsiteX40" fmla="*/ 129062 w 512808"/>
              <a:gd name="connsiteY40" fmla="*/ 122488 h 1291595"/>
              <a:gd name="connsiteX41" fmla="*/ 251550 w 512808"/>
              <a:gd name="connsiteY41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1232159 h 1291595"/>
              <a:gd name="connsiteX18" fmla="*/ 331204 w 512808"/>
              <a:gd name="connsiteY18" fmla="*/ 1291595 h 1291595"/>
              <a:gd name="connsiteX19" fmla="*/ 271768 w 512808"/>
              <a:gd name="connsiteY19" fmla="*/ 1232159 h 1291595"/>
              <a:gd name="connsiteX20" fmla="*/ 271768 w 512808"/>
              <a:gd name="connsiteY20" fmla="*/ 768598 h 1291595"/>
              <a:gd name="connsiteX21" fmla="*/ 241040 w 512808"/>
              <a:gd name="connsiteY21" fmla="*/ 768598 h 1291595"/>
              <a:gd name="connsiteX22" fmla="*/ 241040 w 512808"/>
              <a:gd name="connsiteY22" fmla="*/ 1232159 h 1291595"/>
              <a:gd name="connsiteX23" fmla="*/ 181604 w 512808"/>
              <a:gd name="connsiteY23" fmla="*/ 1291595 h 1291595"/>
              <a:gd name="connsiteX24" fmla="*/ 122168 w 512808"/>
              <a:gd name="connsiteY24" fmla="*/ 1232159 h 1291595"/>
              <a:gd name="connsiteX25" fmla="*/ 122168 w 512808"/>
              <a:gd name="connsiteY25" fmla="*/ 405460 h 1291595"/>
              <a:gd name="connsiteX26" fmla="*/ 119736 w 512808"/>
              <a:gd name="connsiteY26" fmla="*/ 399589 h 1291595"/>
              <a:gd name="connsiteX27" fmla="*/ 106804 w 512808"/>
              <a:gd name="connsiteY27" fmla="*/ 394232 h 1291595"/>
              <a:gd name="connsiteX28" fmla="*/ 88516 w 512808"/>
              <a:gd name="connsiteY28" fmla="*/ 412520 h 1291595"/>
              <a:gd name="connsiteX29" fmla="*/ 88516 w 512808"/>
              <a:gd name="connsiteY29" fmla="*/ 735984 h 1291595"/>
              <a:gd name="connsiteX30" fmla="*/ 88703 w 512808"/>
              <a:gd name="connsiteY30" fmla="*/ 736435 h 1291595"/>
              <a:gd name="connsiteX31" fmla="*/ 87847 w 512808"/>
              <a:gd name="connsiteY31" fmla="*/ 740674 h 1291595"/>
              <a:gd name="connsiteX32" fmla="*/ 45720 w 512808"/>
              <a:gd name="connsiteY32" fmla="*/ 768598 h 1291595"/>
              <a:gd name="connsiteX33" fmla="*/ 0 w 512808"/>
              <a:gd name="connsiteY33" fmla="*/ 722878 h 1291595"/>
              <a:gd name="connsiteX34" fmla="*/ 0 w 512808"/>
              <a:gd name="connsiteY34" fmla="*/ 350381 h 1291595"/>
              <a:gd name="connsiteX35" fmla="*/ 85839 w 512808"/>
              <a:gd name="connsiteY35" fmla="*/ 264542 h 1291595"/>
              <a:gd name="connsiteX36" fmla="*/ 251550 w 512808"/>
              <a:gd name="connsiteY36" fmla="*/ 0 h 1291595"/>
              <a:gd name="connsiteX37" fmla="*/ 374038 w 512808"/>
              <a:gd name="connsiteY37" fmla="*/ 122488 h 1291595"/>
              <a:gd name="connsiteX38" fmla="*/ 251550 w 512808"/>
              <a:gd name="connsiteY38" fmla="*/ 244976 h 1291595"/>
              <a:gd name="connsiteX39" fmla="*/ 129062 w 512808"/>
              <a:gd name="connsiteY39" fmla="*/ 122488 h 1291595"/>
              <a:gd name="connsiteX40" fmla="*/ 251550 w 512808"/>
              <a:gd name="connsiteY40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1232159 h 1291595"/>
              <a:gd name="connsiteX17" fmla="*/ 331204 w 512808"/>
              <a:gd name="connsiteY17" fmla="*/ 1291595 h 1291595"/>
              <a:gd name="connsiteX18" fmla="*/ 271768 w 512808"/>
              <a:gd name="connsiteY18" fmla="*/ 1232159 h 1291595"/>
              <a:gd name="connsiteX19" fmla="*/ 271768 w 512808"/>
              <a:gd name="connsiteY19" fmla="*/ 768598 h 1291595"/>
              <a:gd name="connsiteX20" fmla="*/ 241040 w 512808"/>
              <a:gd name="connsiteY20" fmla="*/ 768598 h 1291595"/>
              <a:gd name="connsiteX21" fmla="*/ 241040 w 512808"/>
              <a:gd name="connsiteY21" fmla="*/ 1232159 h 1291595"/>
              <a:gd name="connsiteX22" fmla="*/ 181604 w 512808"/>
              <a:gd name="connsiteY22" fmla="*/ 1291595 h 1291595"/>
              <a:gd name="connsiteX23" fmla="*/ 122168 w 512808"/>
              <a:gd name="connsiteY23" fmla="*/ 1232159 h 1291595"/>
              <a:gd name="connsiteX24" fmla="*/ 122168 w 512808"/>
              <a:gd name="connsiteY24" fmla="*/ 405460 h 1291595"/>
              <a:gd name="connsiteX25" fmla="*/ 119736 w 512808"/>
              <a:gd name="connsiteY25" fmla="*/ 399589 h 1291595"/>
              <a:gd name="connsiteX26" fmla="*/ 106804 w 512808"/>
              <a:gd name="connsiteY26" fmla="*/ 394232 h 1291595"/>
              <a:gd name="connsiteX27" fmla="*/ 88516 w 512808"/>
              <a:gd name="connsiteY27" fmla="*/ 412520 h 1291595"/>
              <a:gd name="connsiteX28" fmla="*/ 88516 w 512808"/>
              <a:gd name="connsiteY28" fmla="*/ 735984 h 1291595"/>
              <a:gd name="connsiteX29" fmla="*/ 88703 w 512808"/>
              <a:gd name="connsiteY29" fmla="*/ 736435 h 1291595"/>
              <a:gd name="connsiteX30" fmla="*/ 87847 w 512808"/>
              <a:gd name="connsiteY30" fmla="*/ 740674 h 1291595"/>
              <a:gd name="connsiteX31" fmla="*/ 45720 w 512808"/>
              <a:gd name="connsiteY31" fmla="*/ 768598 h 1291595"/>
              <a:gd name="connsiteX32" fmla="*/ 0 w 512808"/>
              <a:gd name="connsiteY32" fmla="*/ 722878 h 1291595"/>
              <a:gd name="connsiteX33" fmla="*/ 0 w 512808"/>
              <a:gd name="connsiteY33" fmla="*/ 350381 h 1291595"/>
              <a:gd name="connsiteX34" fmla="*/ 85839 w 512808"/>
              <a:gd name="connsiteY34" fmla="*/ 264542 h 1291595"/>
              <a:gd name="connsiteX35" fmla="*/ 251550 w 512808"/>
              <a:gd name="connsiteY35" fmla="*/ 0 h 1291595"/>
              <a:gd name="connsiteX36" fmla="*/ 374038 w 512808"/>
              <a:gd name="connsiteY36" fmla="*/ 122488 h 1291595"/>
              <a:gd name="connsiteX37" fmla="*/ 251550 w 512808"/>
              <a:gd name="connsiteY37" fmla="*/ 244976 h 1291595"/>
              <a:gd name="connsiteX38" fmla="*/ 129062 w 512808"/>
              <a:gd name="connsiteY38" fmla="*/ 122488 h 1291595"/>
              <a:gd name="connsiteX39" fmla="*/ 251550 w 512808"/>
              <a:gd name="connsiteY39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12808" h="1291595">
                <a:moveTo>
                  <a:pt x="85839" y="264542"/>
                </a:moveTo>
                <a:lnTo>
                  <a:pt x="91440" y="264542"/>
                </a:lnTo>
                <a:lnTo>
                  <a:pt x="122168" y="264542"/>
                </a:lnTo>
                <a:lnTo>
                  <a:pt x="390640" y="264542"/>
                </a:lnTo>
                <a:lnTo>
                  <a:pt x="421368" y="264542"/>
                </a:lnTo>
                <a:lnTo>
                  <a:pt x="426969" y="264542"/>
                </a:lnTo>
                <a:cubicBezTo>
                  <a:pt x="474377" y="264542"/>
                  <a:pt x="512808" y="302973"/>
                  <a:pt x="512808" y="350381"/>
                </a:cubicBezTo>
                <a:lnTo>
                  <a:pt x="512808" y="722878"/>
                </a:lnTo>
                <a:cubicBezTo>
                  <a:pt x="512808" y="748128"/>
                  <a:pt x="492338" y="768598"/>
                  <a:pt x="467088" y="768598"/>
                </a:cubicBezTo>
                <a:cubicBezTo>
                  <a:pt x="448151" y="768598"/>
                  <a:pt x="431902" y="757084"/>
                  <a:pt x="424961" y="740674"/>
                </a:cubicBezTo>
                <a:lnTo>
                  <a:pt x="424105" y="736435"/>
                </a:lnTo>
                <a:lnTo>
                  <a:pt x="424292" y="735984"/>
                </a:lnTo>
                <a:lnTo>
                  <a:pt x="424292" y="412520"/>
                </a:lnTo>
                <a:cubicBezTo>
                  <a:pt x="424292" y="402420"/>
                  <a:pt x="416104" y="394232"/>
                  <a:pt x="406004" y="394232"/>
                </a:cubicBezTo>
                <a:cubicBezTo>
                  <a:pt x="400954" y="394232"/>
                  <a:pt x="396382" y="396279"/>
                  <a:pt x="393073" y="399589"/>
                </a:cubicBezTo>
                <a:lnTo>
                  <a:pt x="390640" y="405461"/>
                </a:lnTo>
                <a:lnTo>
                  <a:pt x="390640" y="1232159"/>
                </a:lnTo>
                <a:cubicBezTo>
                  <a:pt x="390640" y="1264985"/>
                  <a:pt x="364030" y="1291595"/>
                  <a:pt x="331204" y="1291595"/>
                </a:cubicBezTo>
                <a:cubicBezTo>
                  <a:pt x="298378" y="1291595"/>
                  <a:pt x="271768" y="1264985"/>
                  <a:pt x="271768" y="1232159"/>
                </a:cubicBezTo>
                <a:lnTo>
                  <a:pt x="271768" y="768598"/>
                </a:lnTo>
                <a:lnTo>
                  <a:pt x="241040" y="768598"/>
                </a:lnTo>
                <a:lnTo>
                  <a:pt x="241040" y="1232159"/>
                </a:lnTo>
                <a:cubicBezTo>
                  <a:pt x="241040" y="1264985"/>
                  <a:pt x="214430" y="1291595"/>
                  <a:pt x="181604" y="1291595"/>
                </a:cubicBezTo>
                <a:cubicBezTo>
                  <a:pt x="148778" y="1291595"/>
                  <a:pt x="122168" y="1264985"/>
                  <a:pt x="122168" y="1232159"/>
                </a:cubicBezTo>
                <a:lnTo>
                  <a:pt x="122168" y="405460"/>
                </a:lnTo>
                <a:lnTo>
                  <a:pt x="119736" y="399589"/>
                </a:lnTo>
                <a:cubicBezTo>
                  <a:pt x="116426" y="396279"/>
                  <a:pt x="111854" y="394232"/>
                  <a:pt x="106804" y="394232"/>
                </a:cubicBezTo>
                <a:cubicBezTo>
                  <a:pt x="96704" y="394232"/>
                  <a:pt x="88516" y="402420"/>
                  <a:pt x="88516" y="412520"/>
                </a:cubicBezTo>
                <a:lnTo>
                  <a:pt x="88516" y="735984"/>
                </a:lnTo>
                <a:lnTo>
                  <a:pt x="88703" y="736435"/>
                </a:lnTo>
                <a:lnTo>
                  <a:pt x="87847" y="740674"/>
                </a:lnTo>
                <a:cubicBezTo>
                  <a:pt x="80907" y="757084"/>
                  <a:pt x="64658" y="768598"/>
                  <a:pt x="45720" y="768598"/>
                </a:cubicBezTo>
                <a:cubicBezTo>
                  <a:pt x="20470" y="768598"/>
                  <a:pt x="0" y="748128"/>
                  <a:pt x="0" y="722878"/>
                </a:cubicBezTo>
                <a:lnTo>
                  <a:pt x="0" y="350381"/>
                </a:lnTo>
                <a:cubicBezTo>
                  <a:pt x="0" y="302973"/>
                  <a:pt x="38431" y="264542"/>
                  <a:pt x="85839" y="264542"/>
                </a:cubicBezTo>
                <a:close/>
                <a:moveTo>
                  <a:pt x="251550" y="0"/>
                </a:moveTo>
                <a:cubicBezTo>
                  <a:pt x="319198" y="0"/>
                  <a:pt x="374038" y="54840"/>
                  <a:pt x="374038" y="122488"/>
                </a:cubicBezTo>
                <a:cubicBezTo>
                  <a:pt x="374038" y="190136"/>
                  <a:pt x="319198" y="244976"/>
                  <a:pt x="251550" y="244976"/>
                </a:cubicBezTo>
                <a:cubicBezTo>
                  <a:pt x="183902" y="244976"/>
                  <a:pt x="129062" y="190136"/>
                  <a:pt x="129062" y="122488"/>
                </a:cubicBezTo>
                <a:cubicBezTo>
                  <a:pt x="129062" y="54840"/>
                  <a:pt x="183902" y="0"/>
                  <a:pt x="251550" y="0"/>
                </a:cubicBezTo>
                <a:close/>
              </a:path>
            </a:pathLst>
          </a:custGeom>
          <a:solidFill>
            <a:srgbClr val="FD62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24" name="Freeform 14">
            <a:extLst>
              <a:ext uri="{FF2B5EF4-FFF2-40B4-BE49-F238E27FC236}">
                <a16:creationId xmlns:a16="http://schemas.microsoft.com/office/drawing/2014/main" id="{4ED150F9-7E70-4107-8A1F-8D40E46EEA62}"/>
              </a:ext>
            </a:extLst>
          </p:cNvPr>
          <p:cNvSpPr/>
          <p:nvPr/>
        </p:nvSpPr>
        <p:spPr>
          <a:xfrm>
            <a:off x="1651510" y="2570791"/>
            <a:ext cx="249083" cy="627358"/>
          </a:xfrm>
          <a:custGeom>
            <a:avLst/>
            <a:gdLst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630951 h 1291595"/>
              <a:gd name="connsiteX27" fmla="*/ 122168 w 512808"/>
              <a:gd name="connsiteY27" fmla="*/ 405460 h 1291595"/>
              <a:gd name="connsiteX28" fmla="*/ 119736 w 512808"/>
              <a:gd name="connsiteY28" fmla="*/ 399589 h 1291595"/>
              <a:gd name="connsiteX29" fmla="*/ 106804 w 512808"/>
              <a:gd name="connsiteY29" fmla="*/ 394232 h 1291595"/>
              <a:gd name="connsiteX30" fmla="*/ 88516 w 512808"/>
              <a:gd name="connsiteY30" fmla="*/ 412520 h 1291595"/>
              <a:gd name="connsiteX31" fmla="*/ 88516 w 512808"/>
              <a:gd name="connsiteY31" fmla="*/ 735984 h 1291595"/>
              <a:gd name="connsiteX32" fmla="*/ 88703 w 512808"/>
              <a:gd name="connsiteY32" fmla="*/ 736435 h 1291595"/>
              <a:gd name="connsiteX33" fmla="*/ 87847 w 512808"/>
              <a:gd name="connsiteY33" fmla="*/ 740674 h 1291595"/>
              <a:gd name="connsiteX34" fmla="*/ 45720 w 512808"/>
              <a:gd name="connsiteY34" fmla="*/ 768598 h 1291595"/>
              <a:gd name="connsiteX35" fmla="*/ 0 w 512808"/>
              <a:gd name="connsiteY35" fmla="*/ 722878 h 1291595"/>
              <a:gd name="connsiteX36" fmla="*/ 0 w 512808"/>
              <a:gd name="connsiteY36" fmla="*/ 350381 h 1291595"/>
              <a:gd name="connsiteX37" fmla="*/ 85839 w 512808"/>
              <a:gd name="connsiteY37" fmla="*/ 264542 h 1291595"/>
              <a:gd name="connsiteX38" fmla="*/ 251550 w 512808"/>
              <a:gd name="connsiteY38" fmla="*/ 0 h 1291595"/>
              <a:gd name="connsiteX39" fmla="*/ 374038 w 512808"/>
              <a:gd name="connsiteY39" fmla="*/ 122488 h 1291595"/>
              <a:gd name="connsiteX40" fmla="*/ 251550 w 512808"/>
              <a:gd name="connsiteY40" fmla="*/ 244976 h 1291595"/>
              <a:gd name="connsiteX41" fmla="*/ 129062 w 512808"/>
              <a:gd name="connsiteY41" fmla="*/ 122488 h 1291595"/>
              <a:gd name="connsiteX42" fmla="*/ 251550 w 512808"/>
              <a:gd name="connsiteY42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405460 h 1291595"/>
              <a:gd name="connsiteX27" fmla="*/ 119736 w 512808"/>
              <a:gd name="connsiteY27" fmla="*/ 399589 h 1291595"/>
              <a:gd name="connsiteX28" fmla="*/ 106804 w 512808"/>
              <a:gd name="connsiteY28" fmla="*/ 394232 h 1291595"/>
              <a:gd name="connsiteX29" fmla="*/ 88516 w 512808"/>
              <a:gd name="connsiteY29" fmla="*/ 412520 h 1291595"/>
              <a:gd name="connsiteX30" fmla="*/ 88516 w 512808"/>
              <a:gd name="connsiteY30" fmla="*/ 735984 h 1291595"/>
              <a:gd name="connsiteX31" fmla="*/ 88703 w 512808"/>
              <a:gd name="connsiteY31" fmla="*/ 736435 h 1291595"/>
              <a:gd name="connsiteX32" fmla="*/ 87847 w 512808"/>
              <a:gd name="connsiteY32" fmla="*/ 740674 h 1291595"/>
              <a:gd name="connsiteX33" fmla="*/ 45720 w 512808"/>
              <a:gd name="connsiteY33" fmla="*/ 768598 h 1291595"/>
              <a:gd name="connsiteX34" fmla="*/ 0 w 512808"/>
              <a:gd name="connsiteY34" fmla="*/ 722878 h 1291595"/>
              <a:gd name="connsiteX35" fmla="*/ 0 w 512808"/>
              <a:gd name="connsiteY35" fmla="*/ 350381 h 1291595"/>
              <a:gd name="connsiteX36" fmla="*/ 85839 w 512808"/>
              <a:gd name="connsiteY36" fmla="*/ 264542 h 1291595"/>
              <a:gd name="connsiteX37" fmla="*/ 251550 w 512808"/>
              <a:gd name="connsiteY37" fmla="*/ 0 h 1291595"/>
              <a:gd name="connsiteX38" fmla="*/ 374038 w 512808"/>
              <a:gd name="connsiteY38" fmla="*/ 122488 h 1291595"/>
              <a:gd name="connsiteX39" fmla="*/ 251550 w 512808"/>
              <a:gd name="connsiteY39" fmla="*/ 244976 h 1291595"/>
              <a:gd name="connsiteX40" fmla="*/ 129062 w 512808"/>
              <a:gd name="connsiteY40" fmla="*/ 122488 h 1291595"/>
              <a:gd name="connsiteX41" fmla="*/ 251550 w 512808"/>
              <a:gd name="connsiteY41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1232159 h 1291595"/>
              <a:gd name="connsiteX18" fmla="*/ 331204 w 512808"/>
              <a:gd name="connsiteY18" fmla="*/ 1291595 h 1291595"/>
              <a:gd name="connsiteX19" fmla="*/ 271768 w 512808"/>
              <a:gd name="connsiteY19" fmla="*/ 1232159 h 1291595"/>
              <a:gd name="connsiteX20" fmla="*/ 271768 w 512808"/>
              <a:gd name="connsiteY20" fmla="*/ 768598 h 1291595"/>
              <a:gd name="connsiteX21" fmla="*/ 241040 w 512808"/>
              <a:gd name="connsiteY21" fmla="*/ 768598 h 1291595"/>
              <a:gd name="connsiteX22" fmla="*/ 241040 w 512808"/>
              <a:gd name="connsiteY22" fmla="*/ 1232159 h 1291595"/>
              <a:gd name="connsiteX23" fmla="*/ 181604 w 512808"/>
              <a:gd name="connsiteY23" fmla="*/ 1291595 h 1291595"/>
              <a:gd name="connsiteX24" fmla="*/ 122168 w 512808"/>
              <a:gd name="connsiteY24" fmla="*/ 1232159 h 1291595"/>
              <a:gd name="connsiteX25" fmla="*/ 122168 w 512808"/>
              <a:gd name="connsiteY25" fmla="*/ 405460 h 1291595"/>
              <a:gd name="connsiteX26" fmla="*/ 119736 w 512808"/>
              <a:gd name="connsiteY26" fmla="*/ 399589 h 1291595"/>
              <a:gd name="connsiteX27" fmla="*/ 106804 w 512808"/>
              <a:gd name="connsiteY27" fmla="*/ 394232 h 1291595"/>
              <a:gd name="connsiteX28" fmla="*/ 88516 w 512808"/>
              <a:gd name="connsiteY28" fmla="*/ 412520 h 1291595"/>
              <a:gd name="connsiteX29" fmla="*/ 88516 w 512808"/>
              <a:gd name="connsiteY29" fmla="*/ 735984 h 1291595"/>
              <a:gd name="connsiteX30" fmla="*/ 88703 w 512808"/>
              <a:gd name="connsiteY30" fmla="*/ 736435 h 1291595"/>
              <a:gd name="connsiteX31" fmla="*/ 87847 w 512808"/>
              <a:gd name="connsiteY31" fmla="*/ 740674 h 1291595"/>
              <a:gd name="connsiteX32" fmla="*/ 45720 w 512808"/>
              <a:gd name="connsiteY32" fmla="*/ 768598 h 1291595"/>
              <a:gd name="connsiteX33" fmla="*/ 0 w 512808"/>
              <a:gd name="connsiteY33" fmla="*/ 722878 h 1291595"/>
              <a:gd name="connsiteX34" fmla="*/ 0 w 512808"/>
              <a:gd name="connsiteY34" fmla="*/ 350381 h 1291595"/>
              <a:gd name="connsiteX35" fmla="*/ 85839 w 512808"/>
              <a:gd name="connsiteY35" fmla="*/ 264542 h 1291595"/>
              <a:gd name="connsiteX36" fmla="*/ 251550 w 512808"/>
              <a:gd name="connsiteY36" fmla="*/ 0 h 1291595"/>
              <a:gd name="connsiteX37" fmla="*/ 374038 w 512808"/>
              <a:gd name="connsiteY37" fmla="*/ 122488 h 1291595"/>
              <a:gd name="connsiteX38" fmla="*/ 251550 w 512808"/>
              <a:gd name="connsiteY38" fmla="*/ 244976 h 1291595"/>
              <a:gd name="connsiteX39" fmla="*/ 129062 w 512808"/>
              <a:gd name="connsiteY39" fmla="*/ 122488 h 1291595"/>
              <a:gd name="connsiteX40" fmla="*/ 251550 w 512808"/>
              <a:gd name="connsiteY40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1232159 h 1291595"/>
              <a:gd name="connsiteX17" fmla="*/ 331204 w 512808"/>
              <a:gd name="connsiteY17" fmla="*/ 1291595 h 1291595"/>
              <a:gd name="connsiteX18" fmla="*/ 271768 w 512808"/>
              <a:gd name="connsiteY18" fmla="*/ 1232159 h 1291595"/>
              <a:gd name="connsiteX19" fmla="*/ 271768 w 512808"/>
              <a:gd name="connsiteY19" fmla="*/ 768598 h 1291595"/>
              <a:gd name="connsiteX20" fmla="*/ 241040 w 512808"/>
              <a:gd name="connsiteY20" fmla="*/ 768598 h 1291595"/>
              <a:gd name="connsiteX21" fmla="*/ 241040 w 512808"/>
              <a:gd name="connsiteY21" fmla="*/ 1232159 h 1291595"/>
              <a:gd name="connsiteX22" fmla="*/ 181604 w 512808"/>
              <a:gd name="connsiteY22" fmla="*/ 1291595 h 1291595"/>
              <a:gd name="connsiteX23" fmla="*/ 122168 w 512808"/>
              <a:gd name="connsiteY23" fmla="*/ 1232159 h 1291595"/>
              <a:gd name="connsiteX24" fmla="*/ 122168 w 512808"/>
              <a:gd name="connsiteY24" fmla="*/ 405460 h 1291595"/>
              <a:gd name="connsiteX25" fmla="*/ 119736 w 512808"/>
              <a:gd name="connsiteY25" fmla="*/ 399589 h 1291595"/>
              <a:gd name="connsiteX26" fmla="*/ 106804 w 512808"/>
              <a:gd name="connsiteY26" fmla="*/ 394232 h 1291595"/>
              <a:gd name="connsiteX27" fmla="*/ 88516 w 512808"/>
              <a:gd name="connsiteY27" fmla="*/ 412520 h 1291595"/>
              <a:gd name="connsiteX28" fmla="*/ 88516 w 512808"/>
              <a:gd name="connsiteY28" fmla="*/ 735984 h 1291595"/>
              <a:gd name="connsiteX29" fmla="*/ 88703 w 512808"/>
              <a:gd name="connsiteY29" fmla="*/ 736435 h 1291595"/>
              <a:gd name="connsiteX30" fmla="*/ 87847 w 512808"/>
              <a:gd name="connsiteY30" fmla="*/ 740674 h 1291595"/>
              <a:gd name="connsiteX31" fmla="*/ 45720 w 512808"/>
              <a:gd name="connsiteY31" fmla="*/ 768598 h 1291595"/>
              <a:gd name="connsiteX32" fmla="*/ 0 w 512808"/>
              <a:gd name="connsiteY32" fmla="*/ 722878 h 1291595"/>
              <a:gd name="connsiteX33" fmla="*/ 0 w 512808"/>
              <a:gd name="connsiteY33" fmla="*/ 350381 h 1291595"/>
              <a:gd name="connsiteX34" fmla="*/ 85839 w 512808"/>
              <a:gd name="connsiteY34" fmla="*/ 264542 h 1291595"/>
              <a:gd name="connsiteX35" fmla="*/ 251550 w 512808"/>
              <a:gd name="connsiteY35" fmla="*/ 0 h 1291595"/>
              <a:gd name="connsiteX36" fmla="*/ 374038 w 512808"/>
              <a:gd name="connsiteY36" fmla="*/ 122488 h 1291595"/>
              <a:gd name="connsiteX37" fmla="*/ 251550 w 512808"/>
              <a:gd name="connsiteY37" fmla="*/ 244976 h 1291595"/>
              <a:gd name="connsiteX38" fmla="*/ 129062 w 512808"/>
              <a:gd name="connsiteY38" fmla="*/ 122488 h 1291595"/>
              <a:gd name="connsiteX39" fmla="*/ 251550 w 512808"/>
              <a:gd name="connsiteY39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12808" h="1291595">
                <a:moveTo>
                  <a:pt x="85839" y="264542"/>
                </a:moveTo>
                <a:lnTo>
                  <a:pt x="91440" y="264542"/>
                </a:lnTo>
                <a:lnTo>
                  <a:pt x="122168" y="264542"/>
                </a:lnTo>
                <a:lnTo>
                  <a:pt x="390640" y="264542"/>
                </a:lnTo>
                <a:lnTo>
                  <a:pt x="421368" y="264542"/>
                </a:lnTo>
                <a:lnTo>
                  <a:pt x="426969" y="264542"/>
                </a:lnTo>
                <a:cubicBezTo>
                  <a:pt x="474377" y="264542"/>
                  <a:pt x="512808" y="302973"/>
                  <a:pt x="512808" y="350381"/>
                </a:cubicBezTo>
                <a:lnTo>
                  <a:pt x="512808" y="722878"/>
                </a:lnTo>
                <a:cubicBezTo>
                  <a:pt x="512808" y="748128"/>
                  <a:pt x="492338" y="768598"/>
                  <a:pt x="467088" y="768598"/>
                </a:cubicBezTo>
                <a:cubicBezTo>
                  <a:pt x="448151" y="768598"/>
                  <a:pt x="431902" y="757084"/>
                  <a:pt x="424961" y="740674"/>
                </a:cubicBezTo>
                <a:lnTo>
                  <a:pt x="424105" y="736435"/>
                </a:lnTo>
                <a:lnTo>
                  <a:pt x="424292" y="735984"/>
                </a:lnTo>
                <a:lnTo>
                  <a:pt x="424292" y="412520"/>
                </a:lnTo>
                <a:cubicBezTo>
                  <a:pt x="424292" y="402420"/>
                  <a:pt x="416104" y="394232"/>
                  <a:pt x="406004" y="394232"/>
                </a:cubicBezTo>
                <a:cubicBezTo>
                  <a:pt x="400954" y="394232"/>
                  <a:pt x="396382" y="396279"/>
                  <a:pt x="393073" y="399589"/>
                </a:cubicBezTo>
                <a:lnTo>
                  <a:pt x="390640" y="405461"/>
                </a:lnTo>
                <a:lnTo>
                  <a:pt x="390640" y="1232159"/>
                </a:lnTo>
                <a:cubicBezTo>
                  <a:pt x="390640" y="1264985"/>
                  <a:pt x="364030" y="1291595"/>
                  <a:pt x="331204" y="1291595"/>
                </a:cubicBezTo>
                <a:cubicBezTo>
                  <a:pt x="298378" y="1291595"/>
                  <a:pt x="271768" y="1264985"/>
                  <a:pt x="271768" y="1232159"/>
                </a:cubicBezTo>
                <a:lnTo>
                  <a:pt x="271768" y="768598"/>
                </a:lnTo>
                <a:lnTo>
                  <a:pt x="241040" y="768598"/>
                </a:lnTo>
                <a:lnTo>
                  <a:pt x="241040" y="1232159"/>
                </a:lnTo>
                <a:cubicBezTo>
                  <a:pt x="241040" y="1264985"/>
                  <a:pt x="214430" y="1291595"/>
                  <a:pt x="181604" y="1291595"/>
                </a:cubicBezTo>
                <a:cubicBezTo>
                  <a:pt x="148778" y="1291595"/>
                  <a:pt x="122168" y="1264985"/>
                  <a:pt x="122168" y="1232159"/>
                </a:cubicBezTo>
                <a:lnTo>
                  <a:pt x="122168" y="405460"/>
                </a:lnTo>
                <a:lnTo>
                  <a:pt x="119736" y="399589"/>
                </a:lnTo>
                <a:cubicBezTo>
                  <a:pt x="116426" y="396279"/>
                  <a:pt x="111854" y="394232"/>
                  <a:pt x="106804" y="394232"/>
                </a:cubicBezTo>
                <a:cubicBezTo>
                  <a:pt x="96704" y="394232"/>
                  <a:pt x="88516" y="402420"/>
                  <a:pt x="88516" y="412520"/>
                </a:cubicBezTo>
                <a:lnTo>
                  <a:pt x="88516" y="735984"/>
                </a:lnTo>
                <a:lnTo>
                  <a:pt x="88703" y="736435"/>
                </a:lnTo>
                <a:lnTo>
                  <a:pt x="87847" y="740674"/>
                </a:lnTo>
                <a:cubicBezTo>
                  <a:pt x="80907" y="757084"/>
                  <a:pt x="64658" y="768598"/>
                  <a:pt x="45720" y="768598"/>
                </a:cubicBezTo>
                <a:cubicBezTo>
                  <a:pt x="20470" y="768598"/>
                  <a:pt x="0" y="748128"/>
                  <a:pt x="0" y="722878"/>
                </a:cubicBezTo>
                <a:lnTo>
                  <a:pt x="0" y="350381"/>
                </a:lnTo>
                <a:cubicBezTo>
                  <a:pt x="0" y="302973"/>
                  <a:pt x="38431" y="264542"/>
                  <a:pt x="85839" y="264542"/>
                </a:cubicBezTo>
                <a:close/>
                <a:moveTo>
                  <a:pt x="251550" y="0"/>
                </a:moveTo>
                <a:cubicBezTo>
                  <a:pt x="319198" y="0"/>
                  <a:pt x="374038" y="54840"/>
                  <a:pt x="374038" y="122488"/>
                </a:cubicBezTo>
                <a:cubicBezTo>
                  <a:pt x="374038" y="190136"/>
                  <a:pt x="319198" y="244976"/>
                  <a:pt x="251550" y="244976"/>
                </a:cubicBezTo>
                <a:cubicBezTo>
                  <a:pt x="183902" y="244976"/>
                  <a:pt x="129062" y="190136"/>
                  <a:pt x="129062" y="122488"/>
                </a:cubicBezTo>
                <a:cubicBezTo>
                  <a:pt x="129062" y="54840"/>
                  <a:pt x="183902" y="0"/>
                  <a:pt x="251550" y="0"/>
                </a:cubicBezTo>
                <a:close/>
              </a:path>
            </a:pathLst>
          </a:custGeom>
          <a:solidFill>
            <a:srgbClr val="51B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25" name="Freeform 14">
            <a:extLst>
              <a:ext uri="{FF2B5EF4-FFF2-40B4-BE49-F238E27FC236}">
                <a16:creationId xmlns:a16="http://schemas.microsoft.com/office/drawing/2014/main" id="{C8CD244E-1B7B-47DC-995A-ACB58258E711}"/>
              </a:ext>
            </a:extLst>
          </p:cNvPr>
          <p:cNvSpPr/>
          <p:nvPr/>
        </p:nvSpPr>
        <p:spPr>
          <a:xfrm>
            <a:off x="2042188" y="2570791"/>
            <a:ext cx="249083" cy="627358"/>
          </a:xfrm>
          <a:custGeom>
            <a:avLst/>
            <a:gdLst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630951 h 1291595"/>
              <a:gd name="connsiteX27" fmla="*/ 122168 w 512808"/>
              <a:gd name="connsiteY27" fmla="*/ 405460 h 1291595"/>
              <a:gd name="connsiteX28" fmla="*/ 119736 w 512808"/>
              <a:gd name="connsiteY28" fmla="*/ 399589 h 1291595"/>
              <a:gd name="connsiteX29" fmla="*/ 106804 w 512808"/>
              <a:gd name="connsiteY29" fmla="*/ 394232 h 1291595"/>
              <a:gd name="connsiteX30" fmla="*/ 88516 w 512808"/>
              <a:gd name="connsiteY30" fmla="*/ 412520 h 1291595"/>
              <a:gd name="connsiteX31" fmla="*/ 88516 w 512808"/>
              <a:gd name="connsiteY31" fmla="*/ 735984 h 1291595"/>
              <a:gd name="connsiteX32" fmla="*/ 88703 w 512808"/>
              <a:gd name="connsiteY32" fmla="*/ 736435 h 1291595"/>
              <a:gd name="connsiteX33" fmla="*/ 87847 w 512808"/>
              <a:gd name="connsiteY33" fmla="*/ 740674 h 1291595"/>
              <a:gd name="connsiteX34" fmla="*/ 45720 w 512808"/>
              <a:gd name="connsiteY34" fmla="*/ 768598 h 1291595"/>
              <a:gd name="connsiteX35" fmla="*/ 0 w 512808"/>
              <a:gd name="connsiteY35" fmla="*/ 722878 h 1291595"/>
              <a:gd name="connsiteX36" fmla="*/ 0 w 512808"/>
              <a:gd name="connsiteY36" fmla="*/ 350381 h 1291595"/>
              <a:gd name="connsiteX37" fmla="*/ 85839 w 512808"/>
              <a:gd name="connsiteY37" fmla="*/ 264542 h 1291595"/>
              <a:gd name="connsiteX38" fmla="*/ 251550 w 512808"/>
              <a:gd name="connsiteY38" fmla="*/ 0 h 1291595"/>
              <a:gd name="connsiteX39" fmla="*/ 374038 w 512808"/>
              <a:gd name="connsiteY39" fmla="*/ 122488 h 1291595"/>
              <a:gd name="connsiteX40" fmla="*/ 251550 w 512808"/>
              <a:gd name="connsiteY40" fmla="*/ 244976 h 1291595"/>
              <a:gd name="connsiteX41" fmla="*/ 129062 w 512808"/>
              <a:gd name="connsiteY41" fmla="*/ 122488 h 1291595"/>
              <a:gd name="connsiteX42" fmla="*/ 251550 w 512808"/>
              <a:gd name="connsiteY42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405460 h 1291595"/>
              <a:gd name="connsiteX27" fmla="*/ 119736 w 512808"/>
              <a:gd name="connsiteY27" fmla="*/ 399589 h 1291595"/>
              <a:gd name="connsiteX28" fmla="*/ 106804 w 512808"/>
              <a:gd name="connsiteY28" fmla="*/ 394232 h 1291595"/>
              <a:gd name="connsiteX29" fmla="*/ 88516 w 512808"/>
              <a:gd name="connsiteY29" fmla="*/ 412520 h 1291595"/>
              <a:gd name="connsiteX30" fmla="*/ 88516 w 512808"/>
              <a:gd name="connsiteY30" fmla="*/ 735984 h 1291595"/>
              <a:gd name="connsiteX31" fmla="*/ 88703 w 512808"/>
              <a:gd name="connsiteY31" fmla="*/ 736435 h 1291595"/>
              <a:gd name="connsiteX32" fmla="*/ 87847 w 512808"/>
              <a:gd name="connsiteY32" fmla="*/ 740674 h 1291595"/>
              <a:gd name="connsiteX33" fmla="*/ 45720 w 512808"/>
              <a:gd name="connsiteY33" fmla="*/ 768598 h 1291595"/>
              <a:gd name="connsiteX34" fmla="*/ 0 w 512808"/>
              <a:gd name="connsiteY34" fmla="*/ 722878 h 1291595"/>
              <a:gd name="connsiteX35" fmla="*/ 0 w 512808"/>
              <a:gd name="connsiteY35" fmla="*/ 350381 h 1291595"/>
              <a:gd name="connsiteX36" fmla="*/ 85839 w 512808"/>
              <a:gd name="connsiteY36" fmla="*/ 264542 h 1291595"/>
              <a:gd name="connsiteX37" fmla="*/ 251550 w 512808"/>
              <a:gd name="connsiteY37" fmla="*/ 0 h 1291595"/>
              <a:gd name="connsiteX38" fmla="*/ 374038 w 512808"/>
              <a:gd name="connsiteY38" fmla="*/ 122488 h 1291595"/>
              <a:gd name="connsiteX39" fmla="*/ 251550 w 512808"/>
              <a:gd name="connsiteY39" fmla="*/ 244976 h 1291595"/>
              <a:gd name="connsiteX40" fmla="*/ 129062 w 512808"/>
              <a:gd name="connsiteY40" fmla="*/ 122488 h 1291595"/>
              <a:gd name="connsiteX41" fmla="*/ 251550 w 512808"/>
              <a:gd name="connsiteY41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1232159 h 1291595"/>
              <a:gd name="connsiteX18" fmla="*/ 331204 w 512808"/>
              <a:gd name="connsiteY18" fmla="*/ 1291595 h 1291595"/>
              <a:gd name="connsiteX19" fmla="*/ 271768 w 512808"/>
              <a:gd name="connsiteY19" fmla="*/ 1232159 h 1291595"/>
              <a:gd name="connsiteX20" fmla="*/ 271768 w 512808"/>
              <a:gd name="connsiteY20" fmla="*/ 768598 h 1291595"/>
              <a:gd name="connsiteX21" fmla="*/ 241040 w 512808"/>
              <a:gd name="connsiteY21" fmla="*/ 768598 h 1291595"/>
              <a:gd name="connsiteX22" fmla="*/ 241040 w 512808"/>
              <a:gd name="connsiteY22" fmla="*/ 1232159 h 1291595"/>
              <a:gd name="connsiteX23" fmla="*/ 181604 w 512808"/>
              <a:gd name="connsiteY23" fmla="*/ 1291595 h 1291595"/>
              <a:gd name="connsiteX24" fmla="*/ 122168 w 512808"/>
              <a:gd name="connsiteY24" fmla="*/ 1232159 h 1291595"/>
              <a:gd name="connsiteX25" fmla="*/ 122168 w 512808"/>
              <a:gd name="connsiteY25" fmla="*/ 405460 h 1291595"/>
              <a:gd name="connsiteX26" fmla="*/ 119736 w 512808"/>
              <a:gd name="connsiteY26" fmla="*/ 399589 h 1291595"/>
              <a:gd name="connsiteX27" fmla="*/ 106804 w 512808"/>
              <a:gd name="connsiteY27" fmla="*/ 394232 h 1291595"/>
              <a:gd name="connsiteX28" fmla="*/ 88516 w 512808"/>
              <a:gd name="connsiteY28" fmla="*/ 412520 h 1291595"/>
              <a:gd name="connsiteX29" fmla="*/ 88516 w 512808"/>
              <a:gd name="connsiteY29" fmla="*/ 735984 h 1291595"/>
              <a:gd name="connsiteX30" fmla="*/ 88703 w 512808"/>
              <a:gd name="connsiteY30" fmla="*/ 736435 h 1291595"/>
              <a:gd name="connsiteX31" fmla="*/ 87847 w 512808"/>
              <a:gd name="connsiteY31" fmla="*/ 740674 h 1291595"/>
              <a:gd name="connsiteX32" fmla="*/ 45720 w 512808"/>
              <a:gd name="connsiteY32" fmla="*/ 768598 h 1291595"/>
              <a:gd name="connsiteX33" fmla="*/ 0 w 512808"/>
              <a:gd name="connsiteY33" fmla="*/ 722878 h 1291595"/>
              <a:gd name="connsiteX34" fmla="*/ 0 w 512808"/>
              <a:gd name="connsiteY34" fmla="*/ 350381 h 1291595"/>
              <a:gd name="connsiteX35" fmla="*/ 85839 w 512808"/>
              <a:gd name="connsiteY35" fmla="*/ 264542 h 1291595"/>
              <a:gd name="connsiteX36" fmla="*/ 251550 w 512808"/>
              <a:gd name="connsiteY36" fmla="*/ 0 h 1291595"/>
              <a:gd name="connsiteX37" fmla="*/ 374038 w 512808"/>
              <a:gd name="connsiteY37" fmla="*/ 122488 h 1291595"/>
              <a:gd name="connsiteX38" fmla="*/ 251550 w 512808"/>
              <a:gd name="connsiteY38" fmla="*/ 244976 h 1291595"/>
              <a:gd name="connsiteX39" fmla="*/ 129062 w 512808"/>
              <a:gd name="connsiteY39" fmla="*/ 122488 h 1291595"/>
              <a:gd name="connsiteX40" fmla="*/ 251550 w 512808"/>
              <a:gd name="connsiteY40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1232159 h 1291595"/>
              <a:gd name="connsiteX17" fmla="*/ 331204 w 512808"/>
              <a:gd name="connsiteY17" fmla="*/ 1291595 h 1291595"/>
              <a:gd name="connsiteX18" fmla="*/ 271768 w 512808"/>
              <a:gd name="connsiteY18" fmla="*/ 1232159 h 1291595"/>
              <a:gd name="connsiteX19" fmla="*/ 271768 w 512808"/>
              <a:gd name="connsiteY19" fmla="*/ 768598 h 1291595"/>
              <a:gd name="connsiteX20" fmla="*/ 241040 w 512808"/>
              <a:gd name="connsiteY20" fmla="*/ 768598 h 1291595"/>
              <a:gd name="connsiteX21" fmla="*/ 241040 w 512808"/>
              <a:gd name="connsiteY21" fmla="*/ 1232159 h 1291595"/>
              <a:gd name="connsiteX22" fmla="*/ 181604 w 512808"/>
              <a:gd name="connsiteY22" fmla="*/ 1291595 h 1291595"/>
              <a:gd name="connsiteX23" fmla="*/ 122168 w 512808"/>
              <a:gd name="connsiteY23" fmla="*/ 1232159 h 1291595"/>
              <a:gd name="connsiteX24" fmla="*/ 122168 w 512808"/>
              <a:gd name="connsiteY24" fmla="*/ 405460 h 1291595"/>
              <a:gd name="connsiteX25" fmla="*/ 119736 w 512808"/>
              <a:gd name="connsiteY25" fmla="*/ 399589 h 1291595"/>
              <a:gd name="connsiteX26" fmla="*/ 106804 w 512808"/>
              <a:gd name="connsiteY26" fmla="*/ 394232 h 1291595"/>
              <a:gd name="connsiteX27" fmla="*/ 88516 w 512808"/>
              <a:gd name="connsiteY27" fmla="*/ 412520 h 1291595"/>
              <a:gd name="connsiteX28" fmla="*/ 88516 w 512808"/>
              <a:gd name="connsiteY28" fmla="*/ 735984 h 1291595"/>
              <a:gd name="connsiteX29" fmla="*/ 88703 w 512808"/>
              <a:gd name="connsiteY29" fmla="*/ 736435 h 1291595"/>
              <a:gd name="connsiteX30" fmla="*/ 87847 w 512808"/>
              <a:gd name="connsiteY30" fmla="*/ 740674 h 1291595"/>
              <a:gd name="connsiteX31" fmla="*/ 45720 w 512808"/>
              <a:gd name="connsiteY31" fmla="*/ 768598 h 1291595"/>
              <a:gd name="connsiteX32" fmla="*/ 0 w 512808"/>
              <a:gd name="connsiteY32" fmla="*/ 722878 h 1291595"/>
              <a:gd name="connsiteX33" fmla="*/ 0 w 512808"/>
              <a:gd name="connsiteY33" fmla="*/ 350381 h 1291595"/>
              <a:gd name="connsiteX34" fmla="*/ 85839 w 512808"/>
              <a:gd name="connsiteY34" fmla="*/ 264542 h 1291595"/>
              <a:gd name="connsiteX35" fmla="*/ 251550 w 512808"/>
              <a:gd name="connsiteY35" fmla="*/ 0 h 1291595"/>
              <a:gd name="connsiteX36" fmla="*/ 374038 w 512808"/>
              <a:gd name="connsiteY36" fmla="*/ 122488 h 1291595"/>
              <a:gd name="connsiteX37" fmla="*/ 251550 w 512808"/>
              <a:gd name="connsiteY37" fmla="*/ 244976 h 1291595"/>
              <a:gd name="connsiteX38" fmla="*/ 129062 w 512808"/>
              <a:gd name="connsiteY38" fmla="*/ 122488 h 1291595"/>
              <a:gd name="connsiteX39" fmla="*/ 251550 w 512808"/>
              <a:gd name="connsiteY39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12808" h="1291595">
                <a:moveTo>
                  <a:pt x="85839" y="264542"/>
                </a:moveTo>
                <a:lnTo>
                  <a:pt x="91440" y="264542"/>
                </a:lnTo>
                <a:lnTo>
                  <a:pt x="122168" y="264542"/>
                </a:lnTo>
                <a:lnTo>
                  <a:pt x="390640" y="264542"/>
                </a:lnTo>
                <a:lnTo>
                  <a:pt x="421368" y="264542"/>
                </a:lnTo>
                <a:lnTo>
                  <a:pt x="426969" y="264542"/>
                </a:lnTo>
                <a:cubicBezTo>
                  <a:pt x="474377" y="264542"/>
                  <a:pt x="512808" y="302973"/>
                  <a:pt x="512808" y="350381"/>
                </a:cubicBezTo>
                <a:lnTo>
                  <a:pt x="512808" y="722878"/>
                </a:lnTo>
                <a:cubicBezTo>
                  <a:pt x="512808" y="748128"/>
                  <a:pt x="492338" y="768598"/>
                  <a:pt x="467088" y="768598"/>
                </a:cubicBezTo>
                <a:cubicBezTo>
                  <a:pt x="448151" y="768598"/>
                  <a:pt x="431902" y="757084"/>
                  <a:pt x="424961" y="740674"/>
                </a:cubicBezTo>
                <a:lnTo>
                  <a:pt x="424105" y="736435"/>
                </a:lnTo>
                <a:lnTo>
                  <a:pt x="424292" y="735984"/>
                </a:lnTo>
                <a:lnTo>
                  <a:pt x="424292" y="412520"/>
                </a:lnTo>
                <a:cubicBezTo>
                  <a:pt x="424292" y="402420"/>
                  <a:pt x="416104" y="394232"/>
                  <a:pt x="406004" y="394232"/>
                </a:cubicBezTo>
                <a:cubicBezTo>
                  <a:pt x="400954" y="394232"/>
                  <a:pt x="396382" y="396279"/>
                  <a:pt x="393073" y="399589"/>
                </a:cubicBezTo>
                <a:lnTo>
                  <a:pt x="390640" y="405461"/>
                </a:lnTo>
                <a:lnTo>
                  <a:pt x="390640" y="1232159"/>
                </a:lnTo>
                <a:cubicBezTo>
                  <a:pt x="390640" y="1264985"/>
                  <a:pt x="364030" y="1291595"/>
                  <a:pt x="331204" y="1291595"/>
                </a:cubicBezTo>
                <a:cubicBezTo>
                  <a:pt x="298378" y="1291595"/>
                  <a:pt x="271768" y="1264985"/>
                  <a:pt x="271768" y="1232159"/>
                </a:cubicBezTo>
                <a:lnTo>
                  <a:pt x="271768" y="768598"/>
                </a:lnTo>
                <a:lnTo>
                  <a:pt x="241040" y="768598"/>
                </a:lnTo>
                <a:lnTo>
                  <a:pt x="241040" y="1232159"/>
                </a:lnTo>
                <a:cubicBezTo>
                  <a:pt x="241040" y="1264985"/>
                  <a:pt x="214430" y="1291595"/>
                  <a:pt x="181604" y="1291595"/>
                </a:cubicBezTo>
                <a:cubicBezTo>
                  <a:pt x="148778" y="1291595"/>
                  <a:pt x="122168" y="1264985"/>
                  <a:pt x="122168" y="1232159"/>
                </a:cubicBezTo>
                <a:lnTo>
                  <a:pt x="122168" y="405460"/>
                </a:lnTo>
                <a:lnTo>
                  <a:pt x="119736" y="399589"/>
                </a:lnTo>
                <a:cubicBezTo>
                  <a:pt x="116426" y="396279"/>
                  <a:pt x="111854" y="394232"/>
                  <a:pt x="106804" y="394232"/>
                </a:cubicBezTo>
                <a:cubicBezTo>
                  <a:pt x="96704" y="394232"/>
                  <a:pt x="88516" y="402420"/>
                  <a:pt x="88516" y="412520"/>
                </a:cubicBezTo>
                <a:lnTo>
                  <a:pt x="88516" y="735984"/>
                </a:lnTo>
                <a:lnTo>
                  <a:pt x="88703" y="736435"/>
                </a:lnTo>
                <a:lnTo>
                  <a:pt x="87847" y="740674"/>
                </a:lnTo>
                <a:cubicBezTo>
                  <a:pt x="80907" y="757084"/>
                  <a:pt x="64658" y="768598"/>
                  <a:pt x="45720" y="768598"/>
                </a:cubicBezTo>
                <a:cubicBezTo>
                  <a:pt x="20470" y="768598"/>
                  <a:pt x="0" y="748128"/>
                  <a:pt x="0" y="722878"/>
                </a:cubicBezTo>
                <a:lnTo>
                  <a:pt x="0" y="350381"/>
                </a:lnTo>
                <a:cubicBezTo>
                  <a:pt x="0" y="302973"/>
                  <a:pt x="38431" y="264542"/>
                  <a:pt x="85839" y="264542"/>
                </a:cubicBezTo>
                <a:close/>
                <a:moveTo>
                  <a:pt x="251550" y="0"/>
                </a:moveTo>
                <a:cubicBezTo>
                  <a:pt x="319198" y="0"/>
                  <a:pt x="374038" y="54840"/>
                  <a:pt x="374038" y="122488"/>
                </a:cubicBezTo>
                <a:cubicBezTo>
                  <a:pt x="374038" y="190136"/>
                  <a:pt x="319198" y="244976"/>
                  <a:pt x="251550" y="244976"/>
                </a:cubicBezTo>
                <a:cubicBezTo>
                  <a:pt x="183902" y="244976"/>
                  <a:pt x="129062" y="190136"/>
                  <a:pt x="129062" y="122488"/>
                </a:cubicBezTo>
                <a:cubicBezTo>
                  <a:pt x="129062" y="54840"/>
                  <a:pt x="183902" y="0"/>
                  <a:pt x="251550" y="0"/>
                </a:cubicBezTo>
                <a:close/>
              </a:path>
            </a:pathLst>
          </a:custGeom>
          <a:solidFill>
            <a:srgbClr val="51B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26" name="Freeform 14">
            <a:extLst>
              <a:ext uri="{FF2B5EF4-FFF2-40B4-BE49-F238E27FC236}">
                <a16:creationId xmlns:a16="http://schemas.microsoft.com/office/drawing/2014/main" id="{688E5DA8-E885-4352-BB21-64043A435176}"/>
              </a:ext>
            </a:extLst>
          </p:cNvPr>
          <p:cNvSpPr/>
          <p:nvPr/>
        </p:nvSpPr>
        <p:spPr>
          <a:xfrm>
            <a:off x="2428638" y="2575165"/>
            <a:ext cx="249083" cy="627358"/>
          </a:xfrm>
          <a:custGeom>
            <a:avLst/>
            <a:gdLst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630951 h 1291595"/>
              <a:gd name="connsiteX27" fmla="*/ 122168 w 512808"/>
              <a:gd name="connsiteY27" fmla="*/ 405460 h 1291595"/>
              <a:gd name="connsiteX28" fmla="*/ 119736 w 512808"/>
              <a:gd name="connsiteY28" fmla="*/ 399589 h 1291595"/>
              <a:gd name="connsiteX29" fmla="*/ 106804 w 512808"/>
              <a:gd name="connsiteY29" fmla="*/ 394232 h 1291595"/>
              <a:gd name="connsiteX30" fmla="*/ 88516 w 512808"/>
              <a:gd name="connsiteY30" fmla="*/ 412520 h 1291595"/>
              <a:gd name="connsiteX31" fmla="*/ 88516 w 512808"/>
              <a:gd name="connsiteY31" fmla="*/ 735984 h 1291595"/>
              <a:gd name="connsiteX32" fmla="*/ 88703 w 512808"/>
              <a:gd name="connsiteY32" fmla="*/ 736435 h 1291595"/>
              <a:gd name="connsiteX33" fmla="*/ 87847 w 512808"/>
              <a:gd name="connsiteY33" fmla="*/ 740674 h 1291595"/>
              <a:gd name="connsiteX34" fmla="*/ 45720 w 512808"/>
              <a:gd name="connsiteY34" fmla="*/ 768598 h 1291595"/>
              <a:gd name="connsiteX35" fmla="*/ 0 w 512808"/>
              <a:gd name="connsiteY35" fmla="*/ 722878 h 1291595"/>
              <a:gd name="connsiteX36" fmla="*/ 0 w 512808"/>
              <a:gd name="connsiteY36" fmla="*/ 350381 h 1291595"/>
              <a:gd name="connsiteX37" fmla="*/ 85839 w 512808"/>
              <a:gd name="connsiteY37" fmla="*/ 264542 h 1291595"/>
              <a:gd name="connsiteX38" fmla="*/ 251550 w 512808"/>
              <a:gd name="connsiteY38" fmla="*/ 0 h 1291595"/>
              <a:gd name="connsiteX39" fmla="*/ 374038 w 512808"/>
              <a:gd name="connsiteY39" fmla="*/ 122488 h 1291595"/>
              <a:gd name="connsiteX40" fmla="*/ 251550 w 512808"/>
              <a:gd name="connsiteY40" fmla="*/ 244976 h 1291595"/>
              <a:gd name="connsiteX41" fmla="*/ 129062 w 512808"/>
              <a:gd name="connsiteY41" fmla="*/ 122488 h 1291595"/>
              <a:gd name="connsiteX42" fmla="*/ 251550 w 512808"/>
              <a:gd name="connsiteY42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405460 h 1291595"/>
              <a:gd name="connsiteX27" fmla="*/ 119736 w 512808"/>
              <a:gd name="connsiteY27" fmla="*/ 399589 h 1291595"/>
              <a:gd name="connsiteX28" fmla="*/ 106804 w 512808"/>
              <a:gd name="connsiteY28" fmla="*/ 394232 h 1291595"/>
              <a:gd name="connsiteX29" fmla="*/ 88516 w 512808"/>
              <a:gd name="connsiteY29" fmla="*/ 412520 h 1291595"/>
              <a:gd name="connsiteX30" fmla="*/ 88516 w 512808"/>
              <a:gd name="connsiteY30" fmla="*/ 735984 h 1291595"/>
              <a:gd name="connsiteX31" fmla="*/ 88703 w 512808"/>
              <a:gd name="connsiteY31" fmla="*/ 736435 h 1291595"/>
              <a:gd name="connsiteX32" fmla="*/ 87847 w 512808"/>
              <a:gd name="connsiteY32" fmla="*/ 740674 h 1291595"/>
              <a:gd name="connsiteX33" fmla="*/ 45720 w 512808"/>
              <a:gd name="connsiteY33" fmla="*/ 768598 h 1291595"/>
              <a:gd name="connsiteX34" fmla="*/ 0 w 512808"/>
              <a:gd name="connsiteY34" fmla="*/ 722878 h 1291595"/>
              <a:gd name="connsiteX35" fmla="*/ 0 w 512808"/>
              <a:gd name="connsiteY35" fmla="*/ 350381 h 1291595"/>
              <a:gd name="connsiteX36" fmla="*/ 85839 w 512808"/>
              <a:gd name="connsiteY36" fmla="*/ 264542 h 1291595"/>
              <a:gd name="connsiteX37" fmla="*/ 251550 w 512808"/>
              <a:gd name="connsiteY37" fmla="*/ 0 h 1291595"/>
              <a:gd name="connsiteX38" fmla="*/ 374038 w 512808"/>
              <a:gd name="connsiteY38" fmla="*/ 122488 h 1291595"/>
              <a:gd name="connsiteX39" fmla="*/ 251550 w 512808"/>
              <a:gd name="connsiteY39" fmla="*/ 244976 h 1291595"/>
              <a:gd name="connsiteX40" fmla="*/ 129062 w 512808"/>
              <a:gd name="connsiteY40" fmla="*/ 122488 h 1291595"/>
              <a:gd name="connsiteX41" fmla="*/ 251550 w 512808"/>
              <a:gd name="connsiteY41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1232159 h 1291595"/>
              <a:gd name="connsiteX18" fmla="*/ 331204 w 512808"/>
              <a:gd name="connsiteY18" fmla="*/ 1291595 h 1291595"/>
              <a:gd name="connsiteX19" fmla="*/ 271768 w 512808"/>
              <a:gd name="connsiteY19" fmla="*/ 1232159 h 1291595"/>
              <a:gd name="connsiteX20" fmla="*/ 271768 w 512808"/>
              <a:gd name="connsiteY20" fmla="*/ 768598 h 1291595"/>
              <a:gd name="connsiteX21" fmla="*/ 241040 w 512808"/>
              <a:gd name="connsiteY21" fmla="*/ 768598 h 1291595"/>
              <a:gd name="connsiteX22" fmla="*/ 241040 w 512808"/>
              <a:gd name="connsiteY22" fmla="*/ 1232159 h 1291595"/>
              <a:gd name="connsiteX23" fmla="*/ 181604 w 512808"/>
              <a:gd name="connsiteY23" fmla="*/ 1291595 h 1291595"/>
              <a:gd name="connsiteX24" fmla="*/ 122168 w 512808"/>
              <a:gd name="connsiteY24" fmla="*/ 1232159 h 1291595"/>
              <a:gd name="connsiteX25" fmla="*/ 122168 w 512808"/>
              <a:gd name="connsiteY25" fmla="*/ 405460 h 1291595"/>
              <a:gd name="connsiteX26" fmla="*/ 119736 w 512808"/>
              <a:gd name="connsiteY26" fmla="*/ 399589 h 1291595"/>
              <a:gd name="connsiteX27" fmla="*/ 106804 w 512808"/>
              <a:gd name="connsiteY27" fmla="*/ 394232 h 1291595"/>
              <a:gd name="connsiteX28" fmla="*/ 88516 w 512808"/>
              <a:gd name="connsiteY28" fmla="*/ 412520 h 1291595"/>
              <a:gd name="connsiteX29" fmla="*/ 88516 w 512808"/>
              <a:gd name="connsiteY29" fmla="*/ 735984 h 1291595"/>
              <a:gd name="connsiteX30" fmla="*/ 88703 w 512808"/>
              <a:gd name="connsiteY30" fmla="*/ 736435 h 1291595"/>
              <a:gd name="connsiteX31" fmla="*/ 87847 w 512808"/>
              <a:gd name="connsiteY31" fmla="*/ 740674 h 1291595"/>
              <a:gd name="connsiteX32" fmla="*/ 45720 w 512808"/>
              <a:gd name="connsiteY32" fmla="*/ 768598 h 1291595"/>
              <a:gd name="connsiteX33" fmla="*/ 0 w 512808"/>
              <a:gd name="connsiteY33" fmla="*/ 722878 h 1291595"/>
              <a:gd name="connsiteX34" fmla="*/ 0 w 512808"/>
              <a:gd name="connsiteY34" fmla="*/ 350381 h 1291595"/>
              <a:gd name="connsiteX35" fmla="*/ 85839 w 512808"/>
              <a:gd name="connsiteY35" fmla="*/ 264542 h 1291595"/>
              <a:gd name="connsiteX36" fmla="*/ 251550 w 512808"/>
              <a:gd name="connsiteY36" fmla="*/ 0 h 1291595"/>
              <a:gd name="connsiteX37" fmla="*/ 374038 w 512808"/>
              <a:gd name="connsiteY37" fmla="*/ 122488 h 1291595"/>
              <a:gd name="connsiteX38" fmla="*/ 251550 w 512808"/>
              <a:gd name="connsiteY38" fmla="*/ 244976 h 1291595"/>
              <a:gd name="connsiteX39" fmla="*/ 129062 w 512808"/>
              <a:gd name="connsiteY39" fmla="*/ 122488 h 1291595"/>
              <a:gd name="connsiteX40" fmla="*/ 251550 w 512808"/>
              <a:gd name="connsiteY40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1232159 h 1291595"/>
              <a:gd name="connsiteX17" fmla="*/ 331204 w 512808"/>
              <a:gd name="connsiteY17" fmla="*/ 1291595 h 1291595"/>
              <a:gd name="connsiteX18" fmla="*/ 271768 w 512808"/>
              <a:gd name="connsiteY18" fmla="*/ 1232159 h 1291595"/>
              <a:gd name="connsiteX19" fmla="*/ 271768 w 512808"/>
              <a:gd name="connsiteY19" fmla="*/ 768598 h 1291595"/>
              <a:gd name="connsiteX20" fmla="*/ 241040 w 512808"/>
              <a:gd name="connsiteY20" fmla="*/ 768598 h 1291595"/>
              <a:gd name="connsiteX21" fmla="*/ 241040 w 512808"/>
              <a:gd name="connsiteY21" fmla="*/ 1232159 h 1291595"/>
              <a:gd name="connsiteX22" fmla="*/ 181604 w 512808"/>
              <a:gd name="connsiteY22" fmla="*/ 1291595 h 1291595"/>
              <a:gd name="connsiteX23" fmla="*/ 122168 w 512808"/>
              <a:gd name="connsiteY23" fmla="*/ 1232159 h 1291595"/>
              <a:gd name="connsiteX24" fmla="*/ 122168 w 512808"/>
              <a:gd name="connsiteY24" fmla="*/ 405460 h 1291595"/>
              <a:gd name="connsiteX25" fmla="*/ 119736 w 512808"/>
              <a:gd name="connsiteY25" fmla="*/ 399589 h 1291595"/>
              <a:gd name="connsiteX26" fmla="*/ 106804 w 512808"/>
              <a:gd name="connsiteY26" fmla="*/ 394232 h 1291595"/>
              <a:gd name="connsiteX27" fmla="*/ 88516 w 512808"/>
              <a:gd name="connsiteY27" fmla="*/ 412520 h 1291595"/>
              <a:gd name="connsiteX28" fmla="*/ 88516 w 512808"/>
              <a:gd name="connsiteY28" fmla="*/ 735984 h 1291595"/>
              <a:gd name="connsiteX29" fmla="*/ 88703 w 512808"/>
              <a:gd name="connsiteY29" fmla="*/ 736435 h 1291595"/>
              <a:gd name="connsiteX30" fmla="*/ 87847 w 512808"/>
              <a:gd name="connsiteY30" fmla="*/ 740674 h 1291595"/>
              <a:gd name="connsiteX31" fmla="*/ 45720 w 512808"/>
              <a:gd name="connsiteY31" fmla="*/ 768598 h 1291595"/>
              <a:gd name="connsiteX32" fmla="*/ 0 w 512808"/>
              <a:gd name="connsiteY32" fmla="*/ 722878 h 1291595"/>
              <a:gd name="connsiteX33" fmla="*/ 0 w 512808"/>
              <a:gd name="connsiteY33" fmla="*/ 350381 h 1291595"/>
              <a:gd name="connsiteX34" fmla="*/ 85839 w 512808"/>
              <a:gd name="connsiteY34" fmla="*/ 264542 h 1291595"/>
              <a:gd name="connsiteX35" fmla="*/ 251550 w 512808"/>
              <a:gd name="connsiteY35" fmla="*/ 0 h 1291595"/>
              <a:gd name="connsiteX36" fmla="*/ 374038 w 512808"/>
              <a:gd name="connsiteY36" fmla="*/ 122488 h 1291595"/>
              <a:gd name="connsiteX37" fmla="*/ 251550 w 512808"/>
              <a:gd name="connsiteY37" fmla="*/ 244976 h 1291595"/>
              <a:gd name="connsiteX38" fmla="*/ 129062 w 512808"/>
              <a:gd name="connsiteY38" fmla="*/ 122488 h 1291595"/>
              <a:gd name="connsiteX39" fmla="*/ 251550 w 512808"/>
              <a:gd name="connsiteY39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12808" h="1291595">
                <a:moveTo>
                  <a:pt x="85839" y="264542"/>
                </a:moveTo>
                <a:lnTo>
                  <a:pt x="91440" y="264542"/>
                </a:lnTo>
                <a:lnTo>
                  <a:pt x="122168" y="264542"/>
                </a:lnTo>
                <a:lnTo>
                  <a:pt x="390640" y="264542"/>
                </a:lnTo>
                <a:lnTo>
                  <a:pt x="421368" y="264542"/>
                </a:lnTo>
                <a:lnTo>
                  <a:pt x="426969" y="264542"/>
                </a:lnTo>
                <a:cubicBezTo>
                  <a:pt x="474377" y="264542"/>
                  <a:pt x="512808" y="302973"/>
                  <a:pt x="512808" y="350381"/>
                </a:cubicBezTo>
                <a:lnTo>
                  <a:pt x="512808" y="722878"/>
                </a:lnTo>
                <a:cubicBezTo>
                  <a:pt x="512808" y="748128"/>
                  <a:pt x="492338" y="768598"/>
                  <a:pt x="467088" y="768598"/>
                </a:cubicBezTo>
                <a:cubicBezTo>
                  <a:pt x="448151" y="768598"/>
                  <a:pt x="431902" y="757084"/>
                  <a:pt x="424961" y="740674"/>
                </a:cubicBezTo>
                <a:lnTo>
                  <a:pt x="424105" y="736435"/>
                </a:lnTo>
                <a:lnTo>
                  <a:pt x="424292" y="735984"/>
                </a:lnTo>
                <a:lnTo>
                  <a:pt x="424292" y="412520"/>
                </a:lnTo>
                <a:cubicBezTo>
                  <a:pt x="424292" y="402420"/>
                  <a:pt x="416104" y="394232"/>
                  <a:pt x="406004" y="394232"/>
                </a:cubicBezTo>
                <a:cubicBezTo>
                  <a:pt x="400954" y="394232"/>
                  <a:pt x="396382" y="396279"/>
                  <a:pt x="393073" y="399589"/>
                </a:cubicBezTo>
                <a:lnTo>
                  <a:pt x="390640" y="405461"/>
                </a:lnTo>
                <a:lnTo>
                  <a:pt x="390640" y="1232159"/>
                </a:lnTo>
                <a:cubicBezTo>
                  <a:pt x="390640" y="1264985"/>
                  <a:pt x="364030" y="1291595"/>
                  <a:pt x="331204" y="1291595"/>
                </a:cubicBezTo>
                <a:cubicBezTo>
                  <a:pt x="298378" y="1291595"/>
                  <a:pt x="271768" y="1264985"/>
                  <a:pt x="271768" y="1232159"/>
                </a:cubicBezTo>
                <a:lnTo>
                  <a:pt x="271768" y="768598"/>
                </a:lnTo>
                <a:lnTo>
                  <a:pt x="241040" y="768598"/>
                </a:lnTo>
                <a:lnTo>
                  <a:pt x="241040" y="1232159"/>
                </a:lnTo>
                <a:cubicBezTo>
                  <a:pt x="241040" y="1264985"/>
                  <a:pt x="214430" y="1291595"/>
                  <a:pt x="181604" y="1291595"/>
                </a:cubicBezTo>
                <a:cubicBezTo>
                  <a:pt x="148778" y="1291595"/>
                  <a:pt x="122168" y="1264985"/>
                  <a:pt x="122168" y="1232159"/>
                </a:cubicBezTo>
                <a:lnTo>
                  <a:pt x="122168" y="405460"/>
                </a:lnTo>
                <a:lnTo>
                  <a:pt x="119736" y="399589"/>
                </a:lnTo>
                <a:cubicBezTo>
                  <a:pt x="116426" y="396279"/>
                  <a:pt x="111854" y="394232"/>
                  <a:pt x="106804" y="394232"/>
                </a:cubicBezTo>
                <a:cubicBezTo>
                  <a:pt x="96704" y="394232"/>
                  <a:pt x="88516" y="402420"/>
                  <a:pt x="88516" y="412520"/>
                </a:cubicBezTo>
                <a:lnTo>
                  <a:pt x="88516" y="735984"/>
                </a:lnTo>
                <a:lnTo>
                  <a:pt x="88703" y="736435"/>
                </a:lnTo>
                <a:lnTo>
                  <a:pt x="87847" y="740674"/>
                </a:lnTo>
                <a:cubicBezTo>
                  <a:pt x="80907" y="757084"/>
                  <a:pt x="64658" y="768598"/>
                  <a:pt x="45720" y="768598"/>
                </a:cubicBezTo>
                <a:cubicBezTo>
                  <a:pt x="20470" y="768598"/>
                  <a:pt x="0" y="748128"/>
                  <a:pt x="0" y="722878"/>
                </a:cubicBezTo>
                <a:lnTo>
                  <a:pt x="0" y="350381"/>
                </a:lnTo>
                <a:cubicBezTo>
                  <a:pt x="0" y="302973"/>
                  <a:pt x="38431" y="264542"/>
                  <a:pt x="85839" y="264542"/>
                </a:cubicBezTo>
                <a:close/>
                <a:moveTo>
                  <a:pt x="251550" y="0"/>
                </a:moveTo>
                <a:cubicBezTo>
                  <a:pt x="319198" y="0"/>
                  <a:pt x="374038" y="54840"/>
                  <a:pt x="374038" y="122488"/>
                </a:cubicBezTo>
                <a:cubicBezTo>
                  <a:pt x="374038" y="190136"/>
                  <a:pt x="319198" y="244976"/>
                  <a:pt x="251550" y="244976"/>
                </a:cubicBezTo>
                <a:cubicBezTo>
                  <a:pt x="183902" y="244976"/>
                  <a:pt x="129062" y="190136"/>
                  <a:pt x="129062" y="122488"/>
                </a:cubicBezTo>
                <a:cubicBezTo>
                  <a:pt x="129062" y="54840"/>
                  <a:pt x="183902" y="0"/>
                  <a:pt x="251550" y="0"/>
                </a:cubicBezTo>
                <a:close/>
              </a:path>
            </a:pathLst>
          </a:custGeom>
          <a:solidFill>
            <a:srgbClr val="51B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28" name="Freeform 14">
            <a:extLst>
              <a:ext uri="{FF2B5EF4-FFF2-40B4-BE49-F238E27FC236}">
                <a16:creationId xmlns:a16="http://schemas.microsoft.com/office/drawing/2014/main" id="{7B4D4935-B280-4691-B2FF-E46BD0F05B9D}"/>
              </a:ext>
            </a:extLst>
          </p:cNvPr>
          <p:cNvSpPr/>
          <p:nvPr/>
        </p:nvSpPr>
        <p:spPr>
          <a:xfrm>
            <a:off x="-3652223" y="2829726"/>
            <a:ext cx="296027" cy="745593"/>
          </a:xfrm>
          <a:custGeom>
            <a:avLst/>
            <a:gdLst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768598 h 1291595"/>
              <a:gd name="connsiteX27" fmla="*/ 122168 w 512808"/>
              <a:gd name="connsiteY27" fmla="*/ 630951 h 1291595"/>
              <a:gd name="connsiteX28" fmla="*/ 122168 w 512808"/>
              <a:gd name="connsiteY28" fmla="*/ 405460 h 1291595"/>
              <a:gd name="connsiteX29" fmla="*/ 119736 w 512808"/>
              <a:gd name="connsiteY29" fmla="*/ 399589 h 1291595"/>
              <a:gd name="connsiteX30" fmla="*/ 106804 w 512808"/>
              <a:gd name="connsiteY30" fmla="*/ 394232 h 1291595"/>
              <a:gd name="connsiteX31" fmla="*/ 88516 w 512808"/>
              <a:gd name="connsiteY31" fmla="*/ 412520 h 1291595"/>
              <a:gd name="connsiteX32" fmla="*/ 88516 w 512808"/>
              <a:gd name="connsiteY32" fmla="*/ 735984 h 1291595"/>
              <a:gd name="connsiteX33" fmla="*/ 88703 w 512808"/>
              <a:gd name="connsiteY33" fmla="*/ 736435 h 1291595"/>
              <a:gd name="connsiteX34" fmla="*/ 87847 w 512808"/>
              <a:gd name="connsiteY34" fmla="*/ 740674 h 1291595"/>
              <a:gd name="connsiteX35" fmla="*/ 45720 w 512808"/>
              <a:gd name="connsiteY35" fmla="*/ 768598 h 1291595"/>
              <a:gd name="connsiteX36" fmla="*/ 0 w 512808"/>
              <a:gd name="connsiteY36" fmla="*/ 722878 h 1291595"/>
              <a:gd name="connsiteX37" fmla="*/ 0 w 512808"/>
              <a:gd name="connsiteY37" fmla="*/ 350381 h 1291595"/>
              <a:gd name="connsiteX38" fmla="*/ 85839 w 512808"/>
              <a:gd name="connsiteY38" fmla="*/ 264542 h 1291595"/>
              <a:gd name="connsiteX39" fmla="*/ 251550 w 512808"/>
              <a:gd name="connsiteY39" fmla="*/ 0 h 1291595"/>
              <a:gd name="connsiteX40" fmla="*/ 374038 w 512808"/>
              <a:gd name="connsiteY40" fmla="*/ 122488 h 1291595"/>
              <a:gd name="connsiteX41" fmla="*/ 251550 w 512808"/>
              <a:gd name="connsiteY41" fmla="*/ 244976 h 1291595"/>
              <a:gd name="connsiteX42" fmla="*/ 129062 w 512808"/>
              <a:gd name="connsiteY42" fmla="*/ 122488 h 1291595"/>
              <a:gd name="connsiteX43" fmla="*/ 251550 w 512808"/>
              <a:gd name="connsiteY43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630951 h 1291595"/>
              <a:gd name="connsiteX27" fmla="*/ 122168 w 512808"/>
              <a:gd name="connsiteY27" fmla="*/ 405460 h 1291595"/>
              <a:gd name="connsiteX28" fmla="*/ 119736 w 512808"/>
              <a:gd name="connsiteY28" fmla="*/ 399589 h 1291595"/>
              <a:gd name="connsiteX29" fmla="*/ 106804 w 512808"/>
              <a:gd name="connsiteY29" fmla="*/ 394232 h 1291595"/>
              <a:gd name="connsiteX30" fmla="*/ 88516 w 512808"/>
              <a:gd name="connsiteY30" fmla="*/ 412520 h 1291595"/>
              <a:gd name="connsiteX31" fmla="*/ 88516 w 512808"/>
              <a:gd name="connsiteY31" fmla="*/ 735984 h 1291595"/>
              <a:gd name="connsiteX32" fmla="*/ 88703 w 512808"/>
              <a:gd name="connsiteY32" fmla="*/ 736435 h 1291595"/>
              <a:gd name="connsiteX33" fmla="*/ 87847 w 512808"/>
              <a:gd name="connsiteY33" fmla="*/ 740674 h 1291595"/>
              <a:gd name="connsiteX34" fmla="*/ 45720 w 512808"/>
              <a:gd name="connsiteY34" fmla="*/ 768598 h 1291595"/>
              <a:gd name="connsiteX35" fmla="*/ 0 w 512808"/>
              <a:gd name="connsiteY35" fmla="*/ 722878 h 1291595"/>
              <a:gd name="connsiteX36" fmla="*/ 0 w 512808"/>
              <a:gd name="connsiteY36" fmla="*/ 350381 h 1291595"/>
              <a:gd name="connsiteX37" fmla="*/ 85839 w 512808"/>
              <a:gd name="connsiteY37" fmla="*/ 264542 h 1291595"/>
              <a:gd name="connsiteX38" fmla="*/ 251550 w 512808"/>
              <a:gd name="connsiteY38" fmla="*/ 0 h 1291595"/>
              <a:gd name="connsiteX39" fmla="*/ 374038 w 512808"/>
              <a:gd name="connsiteY39" fmla="*/ 122488 h 1291595"/>
              <a:gd name="connsiteX40" fmla="*/ 251550 w 512808"/>
              <a:gd name="connsiteY40" fmla="*/ 244976 h 1291595"/>
              <a:gd name="connsiteX41" fmla="*/ 129062 w 512808"/>
              <a:gd name="connsiteY41" fmla="*/ 122488 h 1291595"/>
              <a:gd name="connsiteX42" fmla="*/ 251550 w 512808"/>
              <a:gd name="connsiteY42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768598 h 1291595"/>
              <a:gd name="connsiteX18" fmla="*/ 390640 w 512808"/>
              <a:gd name="connsiteY18" fmla="*/ 1232159 h 1291595"/>
              <a:gd name="connsiteX19" fmla="*/ 331204 w 512808"/>
              <a:gd name="connsiteY19" fmla="*/ 1291595 h 1291595"/>
              <a:gd name="connsiteX20" fmla="*/ 271768 w 512808"/>
              <a:gd name="connsiteY20" fmla="*/ 1232159 h 1291595"/>
              <a:gd name="connsiteX21" fmla="*/ 271768 w 512808"/>
              <a:gd name="connsiteY21" fmla="*/ 768598 h 1291595"/>
              <a:gd name="connsiteX22" fmla="*/ 241040 w 512808"/>
              <a:gd name="connsiteY22" fmla="*/ 768598 h 1291595"/>
              <a:gd name="connsiteX23" fmla="*/ 241040 w 512808"/>
              <a:gd name="connsiteY23" fmla="*/ 1232159 h 1291595"/>
              <a:gd name="connsiteX24" fmla="*/ 181604 w 512808"/>
              <a:gd name="connsiteY24" fmla="*/ 1291595 h 1291595"/>
              <a:gd name="connsiteX25" fmla="*/ 122168 w 512808"/>
              <a:gd name="connsiteY25" fmla="*/ 1232159 h 1291595"/>
              <a:gd name="connsiteX26" fmla="*/ 122168 w 512808"/>
              <a:gd name="connsiteY26" fmla="*/ 405460 h 1291595"/>
              <a:gd name="connsiteX27" fmla="*/ 119736 w 512808"/>
              <a:gd name="connsiteY27" fmla="*/ 399589 h 1291595"/>
              <a:gd name="connsiteX28" fmla="*/ 106804 w 512808"/>
              <a:gd name="connsiteY28" fmla="*/ 394232 h 1291595"/>
              <a:gd name="connsiteX29" fmla="*/ 88516 w 512808"/>
              <a:gd name="connsiteY29" fmla="*/ 412520 h 1291595"/>
              <a:gd name="connsiteX30" fmla="*/ 88516 w 512808"/>
              <a:gd name="connsiteY30" fmla="*/ 735984 h 1291595"/>
              <a:gd name="connsiteX31" fmla="*/ 88703 w 512808"/>
              <a:gd name="connsiteY31" fmla="*/ 736435 h 1291595"/>
              <a:gd name="connsiteX32" fmla="*/ 87847 w 512808"/>
              <a:gd name="connsiteY32" fmla="*/ 740674 h 1291595"/>
              <a:gd name="connsiteX33" fmla="*/ 45720 w 512808"/>
              <a:gd name="connsiteY33" fmla="*/ 768598 h 1291595"/>
              <a:gd name="connsiteX34" fmla="*/ 0 w 512808"/>
              <a:gd name="connsiteY34" fmla="*/ 722878 h 1291595"/>
              <a:gd name="connsiteX35" fmla="*/ 0 w 512808"/>
              <a:gd name="connsiteY35" fmla="*/ 350381 h 1291595"/>
              <a:gd name="connsiteX36" fmla="*/ 85839 w 512808"/>
              <a:gd name="connsiteY36" fmla="*/ 264542 h 1291595"/>
              <a:gd name="connsiteX37" fmla="*/ 251550 w 512808"/>
              <a:gd name="connsiteY37" fmla="*/ 0 h 1291595"/>
              <a:gd name="connsiteX38" fmla="*/ 374038 w 512808"/>
              <a:gd name="connsiteY38" fmla="*/ 122488 h 1291595"/>
              <a:gd name="connsiteX39" fmla="*/ 251550 w 512808"/>
              <a:gd name="connsiteY39" fmla="*/ 244976 h 1291595"/>
              <a:gd name="connsiteX40" fmla="*/ 129062 w 512808"/>
              <a:gd name="connsiteY40" fmla="*/ 122488 h 1291595"/>
              <a:gd name="connsiteX41" fmla="*/ 251550 w 512808"/>
              <a:gd name="connsiteY41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630951 h 1291595"/>
              <a:gd name="connsiteX17" fmla="*/ 390640 w 512808"/>
              <a:gd name="connsiteY17" fmla="*/ 1232159 h 1291595"/>
              <a:gd name="connsiteX18" fmla="*/ 331204 w 512808"/>
              <a:gd name="connsiteY18" fmla="*/ 1291595 h 1291595"/>
              <a:gd name="connsiteX19" fmla="*/ 271768 w 512808"/>
              <a:gd name="connsiteY19" fmla="*/ 1232159 h 1291595"/>
              <a:gd name="connsiteX20" fmla="*/ 271768 w 512808"/>
              <a:gd name="connsiteY20" fmla="*/ 768598 h 1291595"/>
              <a:gd name="connsiteX21" fmla="*/ 241040 w 512808"/>
              <a:gd name="connsiteY21" fmla="*/ 768598 h 1291595"/>
              <a:gd name="connsiteX22" fmla="*/ 241040 w 512808"/>
              <a:gd name="connsiteY22" fmla="*/ 1232159 h 1291595"/>
              <a:gd name="connsiteX23" fmla="*/ 181604 w 512808"/>
              <a:gd name="connsiteY23" fmla="*/ 1291595 h 1291595"/>
              <a:gd name="connsiteX24" fmla="*/ 122168 w 512808"/>
              <a:gd name="connsiteY24" fmla="*/ 1232159 h 1291595"/>
              <a:gd name="connsiteX25" fmla="*/ 122168 w 512808"/>
              <a:gd name="connsiteY25" fmla="*/ 405460 h 1291595"/>
              <a:gd name="connsiteX26" fmla="*/ 119736 w 512808"/>
              <a:gd name="connsiteY26" fmla="*/ 399589 h 1291595"/>
              <a:gd name="connsiteX27" fmla="*/ 106804 w 512808"/>
              <a:gd name="connsiteY27" fmla="*/ 394232 h 1291595"/>
              <a:gd name="connsiteX28" fmla="*/ 88516 w 512808"/>
              <a:gd name="connsiteY28" fmla="*/ 412520 h 1291595"/>
              <a:gd name="connsiteX29" fmla="*/ 88516 w 512808"/>
              <a:gd name="connsiteY29" fmla="*/ 735984 h 1291595"/>
              <a:gd name="connsiteX30" fmla="*/ 88703 w 512808"/>
              <a:gd name="connsiteY30" fmla="*/ 736435 h 1291595"/>
              <a:gd name="connsiteX31" fmla="*/ 87847 w 512808"/>
              <a:gd name="connsiteY31" fmla="*/ 740674 h 1291595"/>
              <a:gd name="connsiteX32" fmla="*/ 45720 w 512808"/>
              <a:gd name="connsiteY32" fmla="*/ 768598 h 1291595"/>
              <a:gd name="connsiteX33" fmla="*/ 0 w 512808"/>
              <a:gd name="connsiteY33" fmla="*/ 722878 h 1291595"/>
              <a:gd name="connsiteX34" fmla="*/ 0 w 512808"/>
              <a:gd name="connsiteY34" fmla="*/ 350381 h 1291595"/>
              <a:gd name="connsiteX35" fmla="*/ 85839 w 512808"/>
              <a:gd name="connsiteY35" fmla="*/ 264542 h 1291595"/>
              <a:gd name="connsiteX36" fmla="*/ 251550 w 512808"/>
              <a:gd name="connsiteY36" fmla="*/ 0 h 1291595"/>
              <a:gd name="connsiteX37" fmla="*/ 374038 w 512808"/>
              <a:gd name="connsiteY37" fmla="*/ 122488 h 1291595"/>
              <a:gd name="connsiteX38" fmla="*/ 251550 w 512808"/>
              <a:gd name="connsiteY38" fmla="*/ 244976 h 1291595"/>
              <a:gd name="connsiteX39" fmla="*/ 129062 w 512808"/>
              <a:gd name="connsiteY39" fmla="*/ 122488 h 1291595"/>
              <a:gd name="connsiteX40" fmla="*/ 251550 w 512808"/>
              <a:gd name="connsiteY40" fmla="*/ 0 h 1291595"/>
              <a:gd name="connsiteX0" fmla="*/ 85839 w 512808"/>
              <a:gd name="connsiteY0" fmla="*/ 264542 h 1291595"/>
              <a:gd name="connsiteX1" fmla="*/ 91440 w 512808"/>
              <a:gd name="connsiteY1" fmla="*/ 264542 h 1291595"/>
              <a:gd name="connsiteX2" fmla="*/ 122168 w 512808"/>
              <a:gd name="connsiteY2" fmla="*/ 264542 h 1291595"/>
              <a:gd name="connsiteX3" fmla="*/ 390640 w 512808"/>
              <a:gd name="connsiteY3" fmla="*/ 264542 h 1291595"/>
              <a:gd name="connsiteX4" fmla="*/ 421368 w 512808"/>
              <a:gd name="connsiteY4" fmla="*/ 264542 h 1291595"/>
              <a:gd name="connsiteX5" fmla="*/ 426969 w 512808"/>
              <a:gd name="connsiteY5" fmla="*/ 264542 h 1291595"/>
              <a:gd name="connsiteX6" fmla="*/ 512808 w 512808"/>
              <a:gd name="connsiteY6" fmla="*/ 350381 h 1291595"/>
              <a:gd name="connsiteX7" fmla="*/ 512808 w 512808"/>
              <a:gd name="connsiteY7" fmla="*/ 722878 h 1291595"/>
              <a:gd name="connsiteX8" fmla="*/ 467088 w 512808"/>
              <a:gd name="connsiteY8" fmla="*/ 768598 h 1291595"/>
              <a:gd name="connsiteX9" fmla="*/ 424961 w 512808"/>
              <a:gd name="connsiteY9" fmla="*/ 740674 h 1291595"/>
              <a:gd name="connsiteX10" fmla="*/ 424105 w 512808"/>
              <a:gd name="connsiteY10" fmla="*/ 736435 h 1291595"/>
              <a:gd name="connsiteX11" fmla="*/ 424292 w 512808"/>
              <a:gd name="connsiteY11" fmla="*/ 735984 h 1291595"/>
              <a:gd name="connsiteX12" fmla="*/ 424292 w 512808"/>
              <a:gd name="connsiteY12" fmla="*/ 412520 h 1291595"/>
              <a:gd name="connsiteX13" fmla="*/ 406004 w 512808"/>
              <a:gd name="connsiteY13" fmla="*/ 394232 h 1291595"/>
              <a:gd name="connsiteX14" fmla="*/ 393073 w 512808"/>
              <a:gd name="connsiteY14" fmla="*/ 399589 h 1291595"/>
              <a:gd name="connsiteX15" fmla="*/ 390640 w 512808"/>
              <a:gd name="connsiteY15" fmla="*/ 405461 h 1291595"/>
              <a:gd name="connsiteX16" fmla="*/ 390640 w 512808"/>
              <a:gd name="connsiteY16" fmla="*/ 1232159 h 1291595"/>
              <a:gd name="connsiteX17" fmla="*/ 331204 w 512808"/>
              <a:gd name="connsiteY17" fmla="*/ 1291595 h 1291595"/>
              <a:gd name="connsiteX18" fmla="*/ 271768 w 512808"/>
              <a:gd name="connsiteY18" fmla="*/ 1232159 h 1291595"/>
              <a:gd name="connsiteX19" fmla="*/ 271768 w 512808"/>
              <a:gd name="connsiteY19" fmla="*/ 768598 h 1291595"/>
              <a:gd name="connsiteX20" fmla="*/ 241040 w 512808"/>
              <a:gd name="connsiteY20" fmla="*/ 768598 h 1291595"/>
              <a:gd name="connsiteX21" fmla="*/ 241040 w 512808"/>
              <a:gd name="connsiteY21" fmla="*/ 1232159 h 1291595"/>
              <a:gd name="connsiteX22" fmla="*/ 181604 w 512808"/>
              <a:gd name="connsiteY22" fmla="*/ 1291595 h 1291595"/>
              <a:gd name="connsiteX23" fmla="*/ 122168 w 512808"/>
              <a:gd name="connsiteY23" fmla="*/ 1232159 h 1291595"/>
              <a:gd name="connsiteX24" fmla="*/ 122168 w 512808"/>
              <a:gd name="connsiteY24" fmla="*/ 405460 h 1291595"/>
              <a:gd name="connsiteX25" fmla="*/ 119736 w 512808"/>
              <a:gd name="connsiteY25" fmla="*/ 399589 h 1291595"/>
              <a:gd name="connsiteX26" fmla="*/ 106804 w 512808"/>
              <a:gd name="connsiteY26" fmla="*/ 394232 h 1291595"/>
              <a:gd name="connsiteX27" fmla="*/ 88516 w 512808"/>
              <a:gd name="connsiteY27" fmla="*/ 412520 h 1291595"/>
              <a:gd name="connsiteX28" fmla="*/ 88516 w 512808"/>
              <a:gd name="connsiteY28" fmla="*/ 735984 h 1291595"/>
              <a:gd name="connsiteX29" fmla="*/ 88703 w 512808"/>
              <a:gd name="connsiteY29" fmla="*/ 736435 h 1291595"/>
              <a:gd name="connsiteX30" fmla="*/ 87847 w 512808"/>
              <a:gd name="connsiteY30" fmla="*/ 740674 h 1291595"/>
              <a:gd name="connsiteX31" fmla="*/ 45720 w 512808"/>
              <a:gd name="connsiteY31" fmla="*/ 768598 h 1291595"/>
              <a:gd name="connsiteX32" fmla="*/ 0 w 512808"/>
              <a:gd name="connsiteY32" fmla="*/ 722878 h 1291595"/>
              <a:gd name="connsiteX33" fmla="*/ 0 w 512808"/>
              <a:gd name="connsiteY33" fmla="*/ 350381 h 1291595"/>
              <a:gd name="connsiteX34" fmla="*/ 85839 w 512808"/>
              <a:gd name="connsiteY34" fmla="*/ 264542 h 1291595"/>
              <a:gd name="connsiteX35" fmla="*/ 251550 w 512808"/>
              <a:gd name="connsiteY35" fmla="*/ 0 h 1291595"/>
              <a:gd name="connsiteX36" fmla="*/ 374038 w 512808"/>
              <a:gd name="connsiteY36" fmla="*/ 122488 h 1291595"/>
              <a:gd name="connsiteX37" fmla="*/ 251550 w 512808"/>
              <a:gd name="connsiteY37" fmla="*/ 244976 h 1291595"/>
              <a:gd name="connsiteX38" fmla="*/ 129062 w 512808"/>
              <a:gd name="connsiteY38" fmla="*/ 122488 h 1291595"/>
              <a:gd name="connsiteX39" fmla="*/ 251550 w 512808"/>
              <a:gd name="connsiteY39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12808" h="1291595">
                <a:moveTo>
                  <a:pt x="85839" y="264542"/>
                </a:moveTo>
                <a:lnTo>
                  <a:pt x="91440" y="264542"/>
                </a:lnTo>
                <a:lnTo>
                  <a:pt x="122168" y="264542"/>
                </a:lnTo>
                <a:lnTo>
                  <a:pt x="390640" y="264542"/>
                </a:lnTo>
                <a:lnTo>
                  <a:pt x="421368" y="264542"/>
                </a:lnTo>
                <a:lnTo>
                  <a:pt x="426969" y="264542"/>
                </a:lnTo>
                <a:cubicBezTo>
                  <a:pt x="474377" y="264542"/>
                  <a:pt x="512808" y="302973"/>
                  <a:pt x="512808" y="350381"/>
                </a:cubicBezTo>
                <a:lnTo>
                  <a:pt x="512808" y="722878"/>
                </a:lnTo>
                <a:cubicBezTo>
                  <a:pt x="512808" y="748128"/>
                  <a:pt x="492338" y="768598"/>
                  <a:pt x="467088" y="768598"/>
                </a:cubicBezTo>
                <a:cubicBezTo>
                  <a:pt x="448151" y="768598"/>
                  <a:pt x="431902" y="757084"/>
                  <a:pt x="424961" y="740674"/>
                </a:cubicBezTo>
                <a:lnTo>
                  <a:pt x="424105" y="736435"/>
                </a:lnTo>
                <a:lnTo>
                  <a:pt x="424292" y="735984"/>
                </a:lnTo>
                <a:lnTo>
                  <a:pt x="424292" y="412520"/>
                </a:lnTo>
                <a:cubicBezTo>
                  <a:pt x="424292" y="402420"/>
                  <a:pt x="416104" y="394232"/>
                  <a:pt x="406004" y="394232"/>
                </a:cubicBezTo>
                <a:cubicBezTo>
                  <a:pt x="400954" y="394232"/>
                  <a:pt x="396382" y="396279"/>
                  <a:pt x="393073" y="399589"/>
                </a:cubicBezTo>
                <a:lnTo>
                  <a:pt x="390640" y="405461"/>
                </a:lnTo>
                <a:lnTo>
                  <a:pt x="390640" y="1232159"/>
                </a:lnTo>
                <a:cubicBezTo>
                  <a:pt x="390640" y="1264985"/>
                  <a:pt x="364030" y="1291595"/>
                  <a:pt x="331204" y="1291595"/>
                </a:cubicBezTo>
                <a:cubicBezTo>
                  <a:pt x="298378" y="1291595"/>
                  <a:pt x="271768" y="1264985"/>
                  <a:pt x="271768" y="1232159"/>
                </a:cubicBezTo>
                <a:lnTo>
                  <a:pt x="271768" y="768598"/>
                </a:lnTo>
                <a:lnTo>
                  <a:pt x="241040" y="768598"/>
                </a:lnTo>
                <a:lnTo>
                  <a:pt x="241040" y="1232159"/>
                </a:lnTo>
                <a:cubicBezTo>
                  <a:pt x="241040" y="1264985"/>
                  <a:pt x="214430" y="1291595"/>
                  <a:pt x="181604" y="1291595"/>
                </a:cubicBezTo>
                <a:cubicBezTo>
                  <a:pt x="148778" y="1291595"/>
                  <a:pt x="122168" y="1264985"/>
                  <a:pt x="122168" y="1232159"/>
                </a:cubicBezTo>
                <a:lnTo>
                  <a:pt x="122168" y="405460"/>
                </a:lnTo>
                <a:lnTo>
                  <a:pt x="119736" y="399589"/>
                </a:lnTo>
                <a:cubicBezTo>
                  <a:pt x="116426" y="396279"/>
                  <a:pt x="111854" y="394232"/>
                  <a:pt x="106804" y="394232"/>
                </a:cubicBezTo>
                <a:cubicBezTo>
                  <a:pt x="96704" y="394232"/>
                  <a:pt x="88516" y="402420"/>
                  <a:pt x="88516" y="412520"/>
                </a:cubicBezTo>
                <a:lnTo>
                  <a:pt x="88516" y="735984"/>
                </a:lnTo>
                <a:lnTo>
                  <a:pt x="88703" y="736435"/>
                </a:lnTo>
                <a:lnTo>
                  <a:pt x="87847" y="740674"/>
                </a:lnTo>
                <a:cubicBezTo>
                  <a:pt x="80907" y="757084"/>
                  <a:pt x="64658" y="768598"/>
                  <a:pt x="45720" y="768598"/>
                </a:cubicBezTo>
                <a:cubicBezTo>
                  <a:pt x="20470" y="768598"/>
                  <a:pt x="0" y="748128"/>
                  <a:pt x="0" y="722878"/>
                </a:cubicBezTo>
                <a:lnTo>
                  <a:pt x="0" y="350381"/>
                </a:lnTo>
                <a:cubicBezTo>
                  <a:pt x="0" y="302973"/>
                  <a:pt x="38431" y="264542"/>
                  <a:pt x="85839" y="264542"/>
                </a:cubicBezTo>
                <a:close/>
                <a:moveTo>
                  <a:pt x="251550" y="0"/>
                </a:moveTo>
                <a:cubicBezTo>
                  <a:pt x="319198" y="0"/>
                  <a:pt x="374038" y="54840"/>
                  <a:pt x="374038" y="122488"/>
                </a:cubicBezTo>
                <a:cubicBezTo>
                  <a:pt x="374038" y="190136"/>
                  <a:pt x="319198" y="244976"/>
                  <a:pt x="251550" y="244976"/>
                </a:cubicBezTo>
                <a:cubicBezTo>
                  <a:pt x="183902" y="244976"/>
                  <a:pt x="129062" y="190136"/>
                  <a:pt x="129062" y="122488"/>
                </a:cubicBezTo>
                <a:cubicBezTo>
                  <a:pt x="129062" y="54840"/>
                  <a:pt x="183902" y="0"/>
                  <a:pt x="251550" y="0"/>
                </a:cubicBezTo>
                <a:close/>
              </a:path>
            </a:pathLst>
          </a:custGeom>
          <a:solidFill>
            <a:srgbClr val="464C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29" name="Freeform 15">
            <a:extLst>
              <a:ext uri="{FF2B5EF4-FFF2-40B4-BE49-F238E27FC236}">
                <a16:creationId xmlns:a16="http://schemas.microsoft.com/office/drawing/2014/main" id="{751493E2-C524-425E-84F7-283E91E6EF80}"/>
              </a:ext>
            </a:extLst>
          </p:cNvPr>
          <p:cNvSpPr/>
          <p:nvPr/>
        </p:nvSpPr>
        <p:spPr>
          <a:xfrm>
            <a:off x="4038462" y="2587452"/>
            <a:ext cx="292419" cy="627358"/>
          </a:xfrm>
          <a:custGeom>
            <a:avLst/>
            <a:gdLst>
              <a:gd name="connsiteX0" fmla="*/ 166619 w 602029"/>
              <a:gd name="connsiteY0" fmla="*/ 264542 h 1291595"/>
              <a:gd name="connsiteX1" fmla="*/ 166620 w 602029"/>
              <a:gd name="connsiteY1" fmla="*/ 264542 h 1291595"/>
              <a:gd name="connsiteX2" fmla="*/ 428634 w 602029"/>
              <a:gd name="connsiteY2" fmla="*/ 264542 h 1291595"/>
              <a:gd name="connsiteX3" fmla="*/ 435091 w 602029"/>
              <a:gd name="connsiteY3" fmla="*/ 264542 h 1291595"/>
              <a:gd name="connsiteX4" fmla="*/ 454339 w 602029"/>
              <a:gd name="connsiteY4" fmla="*/ 269732 h 1291595"/>
              <a:gd name="connsiteX5" fmla="*/ 489482 w 602029"/>
              <a:gd name="connsiteY5" fmla="*/ 304875 h 1291595"/>
              <a:gd name="connsiteX6" fmla="*/ 600279 w 602029"/>
              <a:gd name="connsiteY6" fmla="*/ 686222 h 1291595"/>
              <a:gd name="connsiteX7" fmla="*/ 569014 w 602029"/>
              <a:gd name="connsiteY7" fmla="*/ 742589 h 1291595"/>
              <a:gd name="connsiteX8" fmla="*/ 521127 w 602029"/>
              <a:gd name="connsiteY8" fmla="*/ 727123 h 1291595"/>
              <a:gd name="connsiteX9" fmla="*/ 519154 w 602029"/>
              <a:gd name="connsiteY9" fmla="*/ 723276 h 1291595"/>
              <a:gd name="connsiteX10" fmla="*/ 519209 w 602029"/>
              <a:gd name="connsiteY10" fmla="*/ 722792 h 1291595"/>
              <a:gd name="connsiteX11" fmla="*/ 435091 w 602029"/>
              <a:gd name="connsiteY11" fmla="*/ 425635 h 1291595"/>
              <a:gd name="connsiteX12" fmla="*/ 435091 w 602029"/>
              <a:gd name="connsiteY12" fmla="*/ 531915 h 1291595"/>
              <a:gd name="connsiteX13" fmla="*/ 532452 w 602029"/>
              <a:gd name="connsiteY13" fmla="*/ 886095 h 1291595"/>
              <a:gd name="connsiteX14" fmla="*/ 435092 w 602029"/>
              <a:gd name="connsiteY14" fmla="*/ 886095 h 1291595"/>
              <a:gd name="connsiteX15" fmla="*/ 435092 w 602029"/>
              <a:gd name="connsiteY15" fmla="*/ 1232159 h 1291595"/>
              <a:gd name="connsiteX16" fmla="*/ 375656 w 602029"/>
              <a:gd name="connsiteY16" fmla="*/ 1291595 h 1291595"/>
              <a:gd name="connsiteX17" fmla="*/ 316220 w 602029"/>
              <a:gd name="connsiteY17" fmla="*/ 1232159 h 1291595"/>
              <a:gd name="connsiteX18" fmla="*/ 316220 w 602029"/>
              <a:gd name="connsiteY18" fmla="*/ 886095 h 1291595"/>
              <a:gd name="connsiteX19" fmla="*/ 285492 w 602029"/>
              <a:gd name="connsiteY19" fmla="*/ 886095 h 1291595"/>
              <a:gd name="connsiteX20" fmla="*/ 285492 w 602029"/>
              <a:gd name="connsiteY20" fmla="*/ 1232159 h 1291595"/>
              <a:gd name="connsiteX21" fmla="*/ 226056 w 602029"/>
              <a:gd name="connsiteY21" fmla="*/ 1291595 h 1291595"/>
              <a:gd name="connsiteX22" fmla="*/ 166620 w 602029"/>
              <a:gd name="connsiteY22" fmla="*/ 1232159 h 1291595"/>
              <a:gd name="connsiteX23" fmla="*/ 166620 w 602029"/>
              <a:gd name="connsiteY23" fmla="*/ 886095 h 1291595"/>
              <a:gd name="connsiteX24" fmla="*/ 67018 w 602029"/>
              <a:gd name="connsiteY24" fmla="*/ 886095 h 1291595"/>
              <a:gd name="connsiteX25" fmla="*/ 166619 w 602029"/>
              <a:gd name="connsiteY25" fmla="*/ 523766 h 1291595"/>
              <a:gd name="connsiteX26" fmla="*/ 166619 w 602029"/>
              <a:gd name="connsiteY26" fmla="*/ 411846 h 1291595"/>
              <a:gd name="connsiteX27" fmla="*/ 165999 w 602029"/>
              <a:gd name="connsiteY27" fmla="*/ 412662 h 1291595"/>
              <a:gd name="connsiteX28" fmla="*/ 83790 w 602029"/>
              <a:gd name="connsiteY28" fmla="*/ 725504 h 1291595"/>
              <a:gd name="connsiteX29" fmla="*/ 83856 w 602029"/>
              <a:gd name="connsiteY29" fmla="*/ 725988 h 1291595"/>
              <a:gd name="connsiteX30" fmla="*/ 81951 w 602029"/>
              <a:gd name="connsiteY30" fmla="*/ 729870 h 1291595"/>
              <a:gd name="connsiteX31" fmla="*/ 34111 w 602029"/>
              <a:gd name="connsiteY31" fmla="*/ 746171 h 1291595"/>
              <a:gd name="connsiteX32" fmla="*/ 1512 w 602029"/>
              <a:gd name="connsiteY32" fmla="*/ 690332 h 1291595"/>
              <a:gd name="connsiteX33" fmla="*/ 96183 w 602029"/>
              <a:gd name="connsiteY33" fmla="*/ 330067 h 1291595"/>
              <a:gd name="connsiteX34" fmla="*/ 105773 w 602029"/>
              <a:gd name="connsiteY34" fmla="*/ 304875 h 1291595"/>
              <a:gd name="connsiteX35" fmla="*/ 140916 w 602029"/>
              <a:gd name="connsiteY35" fmla="*/ 269732 h 1291595"/>
              <a:gd name="connsiteX36" fmla="*/ 296002 w 602029"/>
              <a:gd name="connsiteY36" fmla="*/ 0 h 1291595"/>
              <a:gd name="connsiteX37" fmla="*/ 418490 w 602029"/>
              <a:gd name="connsiteY37" fmla="*/ 122488 h 1291595"/>
              <a:gd name="connsiteX38" fmla="*/ 296002 w 602029"/>
              <a:gd name="connsiteY38" fmla="*/ 244976 h 1291595"/>
              <a:gd name="connsiteX39" fmla="*/ 173514 w 602029"/>
              <a:gd name="connsiteY39" fmla="*/ 122488 h 1291595"/>
              <a:gd name="connsiteX40" fmla="*/ 296002 w 602029"/>
              <a:gd name="connsiteY40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02029" h="1291595">
                <a:moveTo>
                  <a:pt x="166619" y="264542"/>
                </a:moveTo>
                <a:lnTo>
                  <a:pt x="166620" y="264542"/>
                </a:lnTo>
                <a:lnTo>
                  <a:pt x="428634" y="264542"/>
                </a:lnTo>
                <a:lnTo>
                  <a:pt x="435091" y="264542"/>
                </a:lnTo>
                <a:lnTo>
                  <a:pt x="454339" y="269732"/>
                </a:lnTo>
                <a:cubicBezTo>
                  <a:pt x="470140" y="276415"/>
                  <a:pt x="482798" y="289074"/>
                  <a:pt x="489482" y="304875"/>
                </a:cubicBezTo>
                <a:lnTo>
                  <a:pt x="600279" y="686222"/>
                </a:lnTo>
                <a:cubicBezTo>
                  <a:pt x="607156" y="710517"/>
                  <a:pt x="593158" y="735754"/>
                  <a:pt x="569014" y="742589"/>
                </a:cubicBezTo>
                <a:cubicBezTo>
                  <a:pt x="550906" y="747715"/>
                  <a:pt x="532232" y="741035"/>
                  <a:pt x="521127" y="727123"/>
                </a:cubicBezTo>
                <a:lnTo>
                  <a:pt x="519154" y="723276"/>
                </a:lnTo>
                <a:cubicBezTo>
                  <a:pt x="519172" y="723115"/>
                  <a:pt x="519191" y="722953"/>
                  <a:pt x="519209" y="722792"/>
                </a:cubicBezTo>
                <a:lnTo>
                  <a:pt x="435091" y="425635"/>
                </a:lnTo>
                <a:lnTo>
                  <a:pt x="435091" y="531915"/>
                </a:lnTo>
                <a:lnTo>
                  <a:pt x="532452" y="886095"/>
                </a:lnTo>
                <a:lnTo>
                  <a:pt x="435092" y="886095"/>
                </a:lnTo>
                <a:lnTo>
                  <a:pt x="435092" y="1232159"/>
                </a:lnTo>
                <a:cubicBezTo>
                  <a:pt x="435092" y="1264985"/>
                  <a:pt x="408482" y="1291595"/>
                  <a:pt x="375656" y="1291595"/>
                </a:cubicBezTo>
                <a:cubicBezTo>
                  <a:pt x="342830" y="1291595"/>
                  <a:pt x="316220" y="1264985"/>
                  <a:pt x="316220" y="1232159"/>
                </a:cubicBezTo>
                <a:lnTo>
                  <a:pt x="316220" y="886095"/>
                </a:lnTo>
                <a:lnTo>
                  <a:pt x="285492" y="886095"/>
                </a:lnTo>
                <a:lnTo>
                  <a:pt x="285492" y="1232159"/>
                </a:lnTo>
                <a:cubicBezTo>
                  <a:pt x="285492" y="1264985"/>
                  <a:pt x="258882" y="1291595"/>
                  <a:pt x="226056" y="1291595"/>
                </a:cubicBezTo>
                <a:cubicBezTo>
                  <a:pt x="193230" y="1291595"/>
                  <a:pt x="166620" y="1264985"/>
                  <a:pt x="166620" y="1232159"/>
                </a:cubicBezTo>
                <a:lnTo>
                  <a:pt x="166620" y="886095"/>
                </a:lnTo>
                <a:lnTo>
                  <a:pt x="67018" y="886095"/>
                </a:lnTo>
                <a:lnTo>
                  <a:pt x="166619" y="523766"/>
                </a:lnTo>
                <a:lnTo>
                  <a:pt x="166619" y="411846"/>
                </a:lnTo>
                <a:lnTo>
                  <a:pt x="165999" y="412662"/>
                </a:lnTo>
                <a:lnTo>
                  <a:pt x="83790" y="725504"/>
                </a:lnTo>
                <a:cubicBezTo>
                  <a:pt x="83812" y="725665"/>
                  <a:pt x="83834" y="725827"/>
                  <a:pt x="83856" y="725988"/>
                </a:cubicBezTo>
                <a:lnTo>
                  <a:pt x="81951" y="729870"/>
                </a:lnTo>
                <a:cubicBezTo>
                  <a:pt x="71068" y="743978"/>
                  <a:pt x="52427" y="750984"/>
                  <a:pt x="34111" y="746171"/>
                </a:cubicBezTo>
                <a:cubicBezTo>
                  <a:pt x="9690" y="739754"/>
                  <a:pt x="-4906" y="714753"/>
                  <a:pt x="1512" y="690332"/>
                </a:cubicBezTo>
                <a:lnTo>
                  <a:pt x="96183" y="330067"/>
                </a:lnTo>
                <a:lnTo>
                  <a:pt x="105773" y="304875"/>
                </a:lnTo>
                <a:cubicBezTo>
                  <a:pt x="112456" y="289074"/>
                  <a:pt x="125115" y="276415"/>
                  <a:pt x="140916" y="269732"/>
                </a:cubicBezTo>
                <a:close/>
                <a:moveTo>
                  <a:pt x="296002" y="0"/>
                </a:moveTo>
                <a:cubicBezTo>
                  <a:pt x="363650" y="0"/>
                  <a:pt x="418490" y="54840"/>
                  <a:pt x="418490" y="122488"/>
                </a:cubicBezTo>
                <a:cubicBezTo>
                  <a:pt x="418490" y="190136"/>
                  <a:pt x="363650" y="244976"/>
                  <a:pt x="296002" y="244976"/>
                </a:cubicBezTo>
                <a:cubicBezTo>
                  <a:pt x="228354" y="244976"/>
                  <a:pt x="173514" y="190136"/>
                  <a:pt x="173514" y="122488"/>
                </a:cubicBezTo>
                <a:cubicBezTo>
                  <a:pt x="173514" y="54840"/>
                  <a:pt x="228354" y="0"/>
                  <a:pt x="296002" y="0"/>
                </a:cubicBezTo>
                <a:close/>
              </a:path>
            </a:pathLst>
          </a:custGeom>
          <a:solidFill>
            <a:srgbClr val="FD62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30" name="Freeform 16">
            <a:extLst>
              <a:ext uri="{FF2B5EF4-FFF2-40B4-BE49-F238E27FC236}">
                <a16:creationId xmlns:a16="http://schemas.microsoft.com/office/drawing/2014/main" id="{BFF54E78-F9CB-46C9-B4DC-64C189061C4F}"/>
              </a:ext>
            </a:extLst>
          </p:cNvPr>
          <p:cNvSpPr/>
          <p:nvPr/>
        </p:nvSpPr>
        <p:spPr>
          <a:xfrm>
            <a:off x="-3261693" y="3196999"/>
            <a:ext cx="192443" cy="378320"/>
          </a:xfrm>
          <a:custGeom>
            <a:avLst/>
            <a:gdLst>
              <a:gd name="connsiteX0" fmla="*/ 53398 w 319003"/>
              <a:gd name="connsiteY0" fmla="*/ 181135 h 627121"/>
              <a:gd name="connsiteX1" fmla="*/ 56882 w 319003"/>
              <a:gd name="connsiteY1" fmla="*/ 181135 h 627121"/>
              <a:gd name="connsiteX2" fmla="*/ 75997 w 319003"/>
              <a:gd name="connsiteY2" fmla="*/ 181135 h 627121"/>
              <a:gd name="connsiteX3" fmla="*/ 243006 w 319003"/>
              <a:gd name="connsiteY3" fmla="*/ 181135 h 627121"/>
              <a:gd name="connsiteX4" fmla="*/ 262121 w 319003"/>
              <a:gd name="connsiteY4" fmla="*/ 181135 h 627121"/>
              <a:gd name="connsiteX5" fmla="*/ 265605 w 319003"/>
              <a:gd name="connsiteY5" fmla="*/ 181135 h 627121"/>
              <a:gd name="connsiteX6" fmla="*/ 319003 w 319003"/>
              <a:gd name="connsiteY6" fmla="*/ 246586 h 627121"/>
              <a:gd name="connsiteX7" fmla="*/ 319003 w 319003"/>
              <a:gd name="connsiteY7" fmla="*/ 320515 h 627121"/>
              <a:gd name="connsiteX8" fmla="*/ 319003 w 319003"/>
              <a:gd name="connsiteY8" fmla="*/ 321623 h 627121"/>
              <a:gd name="connsiteX9" fmla="*/ 319003 w 319003"/>
              <a:gd name="connsiteY9" fmla="*/ 378149 h 627121"/>
              <a:gd name="connsiteX10" fmla="*/ 290562 w 319003"/>
              <a:gd name="connsiteY10" fmla="*/ 413010 h 627121"/>
              <a:gd name="connsiteX11" fmla="*/ 264356 w 319003"/>
              <a:gd name="connsiteY11" fmla="*/ 391718 h 627121"/>
              <a:gd name="connsiteX12" fmla="*/ 263823 w 319003"/>
              <a:gd name="connsiteY12" fmla="*/ 388486 h 627121"/>
              <a:gd name="connsiteX13" fmla="*/ 263940 w 319003"/>
              <a:gd name="connsiteY13" fmla="*/ 388142 h 627121"/>
              <a:gd name="connsiteX14" fmla="*/ 263940 w 319003"/>
              <a:gd name="connsiteY14" fmla="*/ 321623 h 627121"/>
              <a:gd name="connsiteX15" fmla="*/ 263940 w 319003"/>
              <a:gd name="connsiteY15" fmla="*/ 320515 h 627121"/>
              <a:gd name="connsiteX16" fmla="*/ 263940 w 319003"/>
              <a:gd name="connsiteY16" fmla="*/ 293967 h 627121"/>
              <a:gd name="connsiteX17" fmla="*/ 252563 w 319003"/>
              <a:gd name="connsiteY17" fmla="*/ 280022 h 627121"/>
              <a:gd name="connsiteX18" fmla="*/ 244519 w 319003"/>
              <a:gd name="connsiteY18" fmla="*/ 284107 h 627121"/>
              <a:gd name="connsiteX19" fmla="*/ 243006 w 319003"/>
              <a:gd name="connsiteY19" fmla="*/ 288584 h 627121"/>
              <a:gd name="connsiteX20" fmla="*/ 243006 w 319003"/>
              <a:gd name="connsiteY20" fmla="*/ 320515 h 627121"/>
              <a:gd name="connsiteX21" fmla="*/ 243006 w 319003"/>
              <a:gd name="connsiteY21" fmla="*/ 321623 h 627121"/>
              <a:gd name="connsiteX22" fmla="*/ 243006 w 319003"/>
              <a:gd name="connsiteY22" fmla="*/ 413010 h 627121"/>
              <a:gd name="connsiteX23" fmla="*/ 243006 w 319003"/>
              <a:gd name="connsiteY23" fmla="*/ 511899 h 627121"/>
              <a:gd name="connsiteX24" fmla="*/ 243006 w 319003"/>
              <a:gd name="connsiteY24" fmla="*/ 514969 h 627121"/>
              <a:gd name="connsiteX25" fmla="*/ 243006 w 319003"/>
              <a:gd name="connsiteY25" fmla="*/ 581802 h 627121"/>
              <a:gd name="connsiteX26" fmla="*/ 206032 w 319003"/>
              <a:gd name="connsiteY26" fmla="*/ 627121 h 627121"/>
              <a:gd name="connsiteX27" fmla="*/ 169059 w 319003"/>
              <a:gd name="connsiteY27" fmla="*/ 581802 h 627121"/>
              <a:gd name="connsiteX28" fmla="*/ 169059 w 319003"/>
              <a:gd name="connsiteY28" fmla="*/ 514969 h 627121"/>
              <a:gd name="connsiteX29" fmla="*/ 169059 w 319003"/>
              <a:gd name="connsiteY29" fmla="*/ 511899 h 627121"/>
              <a:gd name="connsiteX30" fmla="*/ 169059 w 319003"/>
              <a:gd name="connsiteY30" fmla="*/ 413010 h 627121"/>
              <a:gd name="connsiteX31" fmla="*/ 149944 w 319003"/>
              <a:gd name="connsiteY31" fmla="*/ 413010 h 627121"/>
              <a:gd name="connsiteX32" fmla="*/ 149944 w 319003"/>
              <a:gd name="connsiteY32" fmla="*/ 511899 h 627121"/>
              <a:gd name="connsiteX33" fmla="*/ 149944 w 319003"/>
              <a:gd name="connsiteY33" fmla="*/ 514969 h 627121"/>
              <a:gd name="connsiteX34" fmla="*/ 149944 w 319003"/>
              <a:gd name="connsiteY34" fmla="*/ 581802 h 627121"/>
              <a:gd name="connsiteX35" fmla="*/ 112971 w 319003"/>
              <a:gd name="connsiteY35" fmla="*/ 627121 h 627121"/>
              <a:gd name="connsiteX36" fmla="*/ 75997 w 319003"/>
              <a:gd name="connsiteY36" fmla="*/ 581802 h 627121"/>
              <a:gd name="connsiteX37" fmla="*/ 75997 w 319003"/>
              <a:gd name="connsiteY37" fmla="*/ 514969 h 627121"/>
              <a:gd name="connsiteX38" fmla="*/ 75997 w 319003"/>
              <a:gd name="connsiteY38" fmla="*/ 511899 h 627121"/>
              <a:gd name="connsiteX39" fmla="*/ 75997 w 319003"/>
              <a:gd name="connsiteY39" fmla="*/ 413010 h 627121"/>
              <a:gd name="connsiteX40" fmla="*/ 75997 w 319003"/>
              <a:gd name="connsiteY40" fmla="*/ 321623 h 627121"/>
              <a:gd name="connsiteX41" fmla="*/ 75997 w 319003"/>
              <a:gd name="connsiteY41" fmla="*/ 320515 h 627121"/>
              <a:gd name="connsiteX42" fmla="*/ 75997 w 319003"/>
              <a:gd name="connsiteY42" fmla="*/ 288583 h 627121"/>
              <a:gd name="connsiteX43" fmla="*/ 74485 w 319003"/>
              <a:gd name="connsiteY43" fmla="*/ 284107 h 627121"/>
              <a:gd name="connsiteX44" fmla="*/ 66440 w 319003"/>
              <a:gd name="connsiteY44" fmla="*/ 280022 h 627121"/>
              <a:gd name="connsiteX45" fmla="*/ 55063 w 319003"/>
              <a:gd name="connsiteY45" fmla="*/ 293967 h 627121"/>
              <a:gd name="connsiteX46" fmla="*/ 55063 w 319003"/>
              <a:gd name="connsiteY46" fmla="*/ 320515 h 627121"/>
              <a:gd name="connsiteX47" fmla="*/ 55063 w 319003"/>
              <a:gd name="connsiteY47" fmla="*/ 321623 h 627121"/>
              <a:gd name="connsiteX48" fmla="*/ 55063 w 319003"/>
              <a:gd name="connsiteY48" fmla="*/ 388142 h 627121"/>
              <a:gd name="connsiteX49" fmla="*/ 55180 w 319003"/>
              <a:gd name="connsiteY49" fmla="*/ 388486 h 627121"/>
              <a:gd name="connsiteX50" fmla="*/ 54647 w 319003"/>
              <a:gd name="connsiteY50" fmla="*/ 391718 h 627121"/>
              <a:gd name="connsiteX51" fmla="*/ 28441 w 319003"/>
              <a:gd name="connsiteY51" fmla="*/ 413010 h 627121"/>
              <a:gd name="connsiteX52" fmla="*/ 0 w 319003"/>
              <a:gd name="connsiteY52" fmla="*/ 378149 h 627121"/>
              <a:gd name="connsiteX53" fmla="*/ 0 w 319003"/>
              <a:gd name="connsiteY53" fmla="*/ 321623 h 627121"/>
              <a:gd name="connsiteX54" fmla="*/ 0 w 319003"/>
              <a:gd name="connsiteY54" fmla="*/ 320515 h 627121"/>
              <a:gd name="connsiteX55" fmla="*/ 0 w 319003"/>
              <a:gd name="connsiteY55" fmla="*/ 246586 h 627121"/>
              <a:gd name="connsiteX56" fmla="*/ 53398 w 319003"/>
              <a:gd name="connsiteY56" fmla="*/ 181135 h 627121"/>
              <a:gd name="connsiteX57" fmla="*/ 159501 w 319003"/>
              <a:gd name="connsiteY57" fmla="*/ 0 h 627121"/>
              <a:gd name="connsiteX58" fmla="*/ 241797 w 319003"/>
              <a:gd name="connsiteY58" fmla="*/ 82296 h 627121"/>
              <a:gd name="connsiteX59" fmla="*/ 159501 w 319003"/>
              <a:gd name="connsiteY59" fmla="*/ 164592 h 627121"/>
              <a:gd name="connsiteX60" fmla="*/ 77205 w 319003"/>
              <a:gd name="connsiteY60" fmla="*/ 82296 h 627121"/>
              <a:gd name="connsiteX61" fmla="*/ 159501 w 319003"/>
              <a:gd name="connsiteY61" fmla="*/ 0 h 62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319003" h="627121">
                <a:moveTo>
                  <a:pt x="53398" y="181135"/>
                </a:moveTo>
                <a:lnTo>
                  <a:pt x="56882" y="181135"/>
                </a:lnTo>
                <a:lnTo>
                  <a:pt x="75997" y="181135"/>
                </a:lnTo>
                <a:lnTo>
                  <a:pt x="243006" y="181135"/>
                </a:lnTo>
                <a:lnTo>
                  <a:pt x="262121" y="181135"/>
                </a:lnTo>
                <a:lnTo>
                  <a:pt x="265605" y="181135"/>
                </a:lnTo>
                <a:cubicBezTo>
                  <a:pt x="295096" y="181135"/>
                  <a:pt x="319003" y="210438"/>
                  <a:pt x="319003" y="246586"/>
                </a:cubicBezTo>
                <a:lnTo>
                  <a:pt x="319003" y="320515"/>
                </a:lnTo>
                <a:lnTo>
                  <a:pt x="319003" y="321623"/>
                </a:lnTo>
                <a:lnTo>
                  <a:pt x="319003" y="378149"/>
                </a:lnTo>
                <a:cubicBezTo>
                  <a:pt x="319003" y="397402"/>
                  <a:pt x="306269" y="413010"/>
                  <a:pt x="290562" y="413010"/>
                </a:cubicBezTo>
                <a:cubicBezTo>
                  <a:pt x="278782" y="413010"/>
                  <a:pt x="268674" y="404231"/>
                  <a:pt x="264356" y="391718"/>
                </a:cubicBezTo>
                <a:lnTo>
                  <a:pt x="263823" y="388486"/>
                </a:lnTo>
                <a:lnTo>
                  <a:pt x="263940" y="388142"/>
                </a:lnTo>
                <a:lnTo>
                  <a:pt x="263940" y="321623"/>
                </a:lnTo>
                <a:lnTo>
                  <a:pt x="263940" y="320515"/>
                </a:lnTo>
                <a:lnTo>
                  <a:pt x="263940" y="293967"/>
                </a:lnTo>
                <a:cubicBezTo>
                  <a:pt x="263940" y="286265"/>
                  <a:pt x="258846" y="280022"/>
                  <a:pt x="252563" y="280022"/>
                </a:cubicBezTo>
                <a:cubicBezTo>
                  <a:pt x="249422" y="280022"/>
                  <a:pt x="246578" y="281583"/>
                  <a:pt x="244519" y="284107"/>
                </a:cubicBezTo>
                <a:lnTo>
                  <a:pt x="243006" y="288584"/>
                </a:lnTo>
                <a:lnTo>
                  <a:pt x="243006" y="320515"/>
                </a:lnTo>
                <a:lnTo>
                  <a:pt x="243006" y="321623"/>
                </a:lnTo>
                <a:lnTo>
                  <a:pt x="243006" y="413010"/>
                </a:lnTo>
                <a:lnTo>
                  <a:pt x="243006" y="511899"/>
                </a:lnTo>
                <a:lnTo>
                  <a:pt x="243006" y="514969"/>
                </a:lnTo>
                <a:lnTo>
                  <a:pt x="243006" y="581802"/>
                </a:lnTo>
                <a:cubicBezTo>
                  <a:pt x="243006" y="606831"/>
                  <a:pt x="226453" y="627121"/>
                  <a:pt x="206032" y="627121"/>
                </a:cubicBezTo>
                <a:cubicBezTo>
                  <a:pt x="185612" y="627121"/>
                  <a:pt x="169059" y="606831"/>
                  <a:pt x="169059" y="581802"/>
                </a:cubicBezTo>
                <a:lnTo>
                  <a:pt x="169059" y="514969"/>
                </a:lnTo>
                <a:lnTo>
                  <a:pt x="169059" y="511899"/>
                </a:lnTo>
                <a:lnTo>
                  <a:pt x="169059" y="413010"/>
                </a:lnTo>
                <a:lnTo>
                  <a:pt x="149944" y="413010"/>
                </a:lnTo>
                <a:lnTo>
                  <a:pt x="149944" y="511899"/>
                </a:lnTo>
                <a:lnTo>
                  <a:pt x="149944" y="514969"/>
                </a:lnTo>
                <a:lnTo>
                  <a:pt x="149944" y="581802"/>
                </a:lnTo>
                <a:cubicBezTo>
                  <a:pt x="149944" y="606831"/>
                  <a:pt x="133391" y="627121"/>
                  <a:pt x="112971" y="627121"/>
                </a:cubicBezTo>
                <a:cubicBezTo>
                  <a:pt x="92551" y="627121"/>
                  <a:pt x="75997" y="606831"/>
                  <a:pt x="75997" y="581802"/>
                </a:cubicBezTo>
                <a:lnTo>
                  <a:pt x="75997" y="514969"/>
                </a:lnTo>
                <a:lnTo>
                  <a:pt x="75997" y="511899"/>
                </a:lnTo>
                <a:lnTo>
                  <a:pt x="75997" y="413010"/>
                </a:lnTo>
                <a:lnTo>
                  <a:pt x="75997" y="321623"/>
                </a:lnTo>
                <a:lnTo>
                  <a:pt x="75997" y="320515"/>
                </a:lnTo>
                <a:lnTo>
                  <a:pt x="75997" y="288583"/>
                </a:lnTo>
                <a:lnTo>
                  <a:pt x="74485" y="284107"/>
                </a:lnTo>
                <a:cubicBezTo>
                  <a:pt x="72425" y="281583"/>
                  <a:pt x="69581" y="280022"/>
                  <a:pt x="66440" y="280022"/>
                </a:cubicBezTo>
                <a:cubicBezTo>
                  <a:pt x="60157" y="280022"/>
                  <a:pt x="55063" y="286265"/>
                  <a:pt x="55063" y="293967"/>
                </a:cubicBezTo>
                <a:lnTo>
                  <a:pt x="55063" y="320515"/>
                </a:lnTo>
                <a:lnTo>
                  <a:pt x="55063" y="321623"/>
                </a:lnTo>
                <a:lnTo>
                  <a:pt x="55063" y="388142"/>
                </a:lnTo>
                <a:lnTo>
                  <a:pt x="55180" y="388486"/>
                </a:lnTo>
                <a:lnTo>
                  <a:pt x="54647" y="391718"/>
                </a:lnTo>
                <a:cubicBezTo>
                  <a:pt x="50330" y="404231"/>
                  <a:pt x="40222" y="413010"/>
                  <a:pt x="28441" y="413010"/>
                </a:cubicBezTo>
                <a:cubicBezTo>
                  <a:pt x="12734" y="413010"/>
                  <a:pt x="0" y="397402"/>
                  <a:pt x="0" y="378149"/>
                </a:cubicBezTo>
                <a:lnTo>
                  <a:pt x="0" y="321623"/>
                </a:lnTo>
                <a:lnTo>
                  <a:pt x="0" y="320515"/>
                </a:lnTo>
                <a:lnTo>
                  <a:pt x="0" y="246586"/>
                </a:lnTo>
                <a:cubicBezTo>
                  <a:pt x="0" y="210438"/>
                  <a:pt x="23907" y="181135"/>
                  <a:pt x="53398" y="181135"/>
                </a:cubicBezTo>
                <a:close/>
                <a:moveTo>
                  <a:pt x="159501" y="0"/>
                </a:moveTo>
                <a:cubicBezTo>
                  <a:pt x="204952" y="0"/>
                  <a:pt x="241797" y="36845"/>
                  <a:pt x="241797" y="82296"/>
                </a:cubicBezTo>
                <a:cubicBezTo>
                  <a:pt x="241797" y="127747"/>
                  <a:pt x="204952" y="164592"/>
                  <a:pt x="159501" y="164592"/>
                </a:cubicBezTo>
                <a:cubicBezTo>
                  <a:pt x="114051" y="164592"/>
                  <a:pt x="77205" y="127747"/>
                  <a:pt x="77205" y="82296"/>
                </a:cubicBezTo>
                <a:cubicBezTo>
                  <a:pt x="77205" y="36845"/>
                  <a:pt x="114051" y="0"/>
                  <a:pt x="159501" y="0"/>
                </a:cubicBezTo>
                <a:close/>
              </a:path>
            </a:pathLst>
          </a:custGeom>
          <a:solidFill>
            <a:srgbClr val="464C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31" name="Freeform 17">
            <a:extLst>
              <a:ext uri="{FF2B5EF4-FFF2-40B4-BE49-F238E27FC236}">
                <a16:creationId xmlns:a16="http://schemas.microsoft.com/office/drawing/2014/main" id="{D2CDE519-3079-48E1-AD88-29C05E70F56E}"/>
              </a:ext>
            </a:extLst>
          </p:cNvPr>
          <p:cNvSpPr/>
          <p:nvPr/>
        </p:nvSpPr>
        <p:spPr>
          <a:xfrm>
            <a:off x="-2974747" y="3259517"/>
            <a:ext cx="215418" cy="315802"/>
          </a:xfrm>
          <a:custGeom>
            <a:avLst/>
            <a:gdLst>
              <a:gd name="connsiteX0" fmla="*/ 393242 w 427778"/>
              <a:gd name="connsiteY0" fmla="*/ 10975 h 627121"/>
              <a:gd name="connsiteX1" fmla="*/ 414058 w 427778"/>
              <a:gd name="connsiteY1" fmla="*/ 13716 h 627121"/>
              <a:gd name="connsiteX2" fmla="*/ 424099 w 427778"/>
              <a:gd name="connsiteY2" fmla="*/ 51188 h 627121"/>
              <a:gd name="connsiteX3" fmla="*/ 307515 w 427778"/>
              <a:gd name="connsiteY3" fmla="*/ 253118 h 627121"/>
              <a:gd name="connsiteX4" fmla="*/ 297393 w 427778"/>
              <a:gd name="connsiteY4" fmla="*/ 260885 h 627121"/>
              <a:gd name="connsiteX5" fmla="*/ 297393 w 427778"/>
              <a:gd name="connsiteY5" fmla="*/ 320515 h 627121"/>
              <a:gd name="connsiteX6" fmla="*/ 297393 w 427778"/>
              <a:gd name="connsiteY6" fmla="*/ 321623 h 627121"/>
              <a:gd name="connsiteX7" fmla="*/ 297393 w 427778"/>
              <a:gd name="connsiteY7" fmla="*/ 413010 h 627121"/>
              <a:gd name="connsiteX8" fmla="*/ 297393 w 427778"/>
              <a:gd name="connsiteY8" fmla="*/ 511899 h 627121"/>
              <a:gd name="connsiteX9" fmla="*/ 297393 w 427778"/>
              <a:gd name="connsiteY9" fmla="*/ 514969 h 627121"/>
              <a:gd name="connsiteX10" fmla="*/ 297393 w 427778"/>
              <a:gd name="connsiteY10" fmla="*/ 581802 h 627121"/>
              <a:gd name="connsiteX11" fmla="*/ 260419 w 427778"/>
              <a:gd name="connsiteY11" fmla="*/ 627121 h 627121"/>
              <a:gd name="connsiteX12" fmla="*/ 223446 w 427778"/>
              <a:gd name="connsiteY12" fmla="*/ 581802 h 627121"/>
              <a:gd name="connsiteX13" fmla="*/ 223446 w 427778"/>
              <a:gd name="connsiteY13" fmla="*/ 514969 h 627121"/>
              <a:gd name="connsiteX14" fmla="*/ 223446 w 427778"/>
              <a:gd name="connsiteY14" fmla="*/ 511899 h 627121"/>
              <a:gd name="connsiteX15" fmla="*/ 223446 w 427778"/>
              <a:gd name="connsiteY15" fmla="*/ 413010 h 627121"/>
              <a:gd name="connsiteX16" fmla="*/ 204331 w 427778"/>
              <a:gd name="connsiteY16" fmla="*/ 413010 h 627121"/>
              <a:gd name="connsiteX17" fmla="*/ 204331 w 427778"/>
              <a:gd name="connsiteY17" fmla="*/ 511899 h 627121"/>
              <a:gd name="connsiteX18" fmla="*/ 204331 w 427778"/>
              <a:gd name="connsiteY18" fmla="*/ 514969 h 627121"/>
              <a:gd name="connsiteX19" fmla="*/ 204331 w 427778"/>
              <a:gd name="connsiteY19" fmla="*/ 581802 h 627121"/>
              <a:gd name="connsiteX20" fmla="*/ 167358 w 427778"/>
              <a:gd name="connsiteY20" fmla="*/ 627121 h 627121"/>
              <a:gd name="connsiteX21" fmla="*/ 130384 w 427778"/>
              <a:gd name="connsiteY21" fmla="*/ 581802 h 627121"/>
              <a:gd name="connsiteX22" fmla="*/ 130384 w 427778"/>
              <a:gd name="connsiteY22" fmla="*/ 514969 h 627121"/>
              <a:gd name="connsiteX23" fmla="*/ 130384 w 427778"/>
              <a:gd name="connsiteY23" fmla="*/ 511899 h 627121"/>
              <a:gd name="connsiteX24" fmla="*/ 130384 w 427778"/>
              <a:gd name="connsiteY24" fmla="*/ 413010 h 627121"/>
              <a:gd name="connsiteX25" fmla="*/ 130384 w 427778"/>
              <a:gd name="connsiteY25" fmla="*/ 321623 h 627121"/>
              <a:gd name="connsiteX26" fmla="*/ 130384 w 427778"/>
              <a:gd name="connsiteY26" fmla="*/ 320515 h 627121"/>
              <a:gd name="connsiteX27" fmla="*/ 130384 w 427778"/>
              <a:gd name="connsiteY27" fmla="*/ 288583 h 627121"/>
              <a:gd name="connsiteX28" fmla="*/ 130384 w 427778"/>
              <a:gd name="connsiteY28" fmla="*/ 260884 h 627121"/>
              <a:gd name="connsiteX29" fmla="*/ 120263 w 427778"/>
              <a:gd name="connsiteY29" fmla="*/ 253118 h 627121"/>
              <a:gd name="connsiteX30" fmla="*/ 3679 w 427778"/>
              <a:gd name="connsiteY30" fmla="*/ 51188 h 627121"/>
              <a:gd name="connsiteX31" fmla="*/ 13720 w 427778"/>
              <a:gd name="connsiteY31" fmla="*/ 13716 h 627121"/>
              <a:gd name="connsiteX32" fmla="*/ 34536 w 427778"/>
              <a:gd name="connsiteY32" fmla="*/ 10975 h 627121"/>
              <a:gd name="connsiteX33" fmla="*/ 51193 w 427778"/>
              <a:gd name="connsiteY33" fmla="*/ 23756 h 627121"/>
              <a:gd name="connsiteX34" fmla="*/ 142056 w 427778"/>
              <a:gd name="connsiteY34" fmla="*/ 181135 h 627121"/>
              <a:gd name="connsiteX35" fmla="*/ 285722 w 427778"/>
              <a:gd name="connsiteY35" fmla="*/ 181135 h 627121"/>
              <a:gd name="connsiteX36" fmla="*/ 376585 w 427778"/>
              <a:gd name="connsiteY36" fmla="*/ 23756 h 627121"/>
              <a:gd name="connsiteX37" fmla="*/ 393242 w 427778"/>
              <a:gd name="connsiteY37" fmla="*/ 10975 h 627121"/>
              <a:gd name="connsiteX38" fmla="*/ 213888 w 427778"/>
              <a:gd name="connsiteY38" fmla="*/ 0 h 627121"/>
              <a:gd name="connsiteX39" fmla="*/ 296184 w 427778"/>
              <a:gd name="connsiteY39" fmla="*/ 82296 h 627121"/>
              <a:gd name="connsiteX40" fmla="*/ 213888 w 427778"/>
              <a:gd name="connsiteY40" fmla="*/ 164592 h 627121"/>
              <a:gd name="connsiteX41" fmla="*/ 131592 w 427778"/>
              <a:gd name="connsiteY41" fmla="*/ 82296 h 627121"/>
              <a:gd name="connsiteX42" fmla="*/ 213888 w 427778"/>
              <a:gd name="connsiteY42" fmla="*/ 0 h 627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427778" h="627121">
                <a:moveTo>
                  <a:pt x="393242" y="10975"/>
                </a:moveTo>
                <a:cubicBezTo>
                  <a:pt x="400024" y="9158"/>
                  <a:pt x="407498" y="9928"/>
                  <a:pt x="414058" y="13716"/>
                </a:cubicBezTo>
                <a:cubicBezTo>
                  <a:pt x="427178" y="21291"/>
                  <a:pt x="431674" y="38068"/>
                  <a:pt x="424099" y="51188"/>
                </a:cubicBezTo>
                <a:lnTo>
                  <a:pt x="307515" y="253118"/>
                </a:lnTo>
                <a:lnTo>
                  <a:pt x="297393" y="260885"/>
                </a:lnTo>
                <a:lnTo>
                  <a:pt x="297393" y="320515"/>
                </a:lnTo>
                <a:lnTo>
                  <a:pt x="297393" y="321623"/>
                </a:lnTo>
                <a:lnTo>
                  <a:pt x="297393" y="413010"/>
                </a:lnTo>
                <a:lnTo>
                  <a:pt x="297393" y="511899"/>
                </a:lnTo>
                <a:lnTo>
                  <a:pt x="297393" y="514969"/>
                </a:lnTo>
                <a:lnTo>
                  <a:pt x="297393" y="581802"/>
                </a:lnTo>
                <a:cubicBezTo>
                  <a:pt x="297393" y="606831"/>
                  <a:pt x="280840" y="627121"/>
                  <a:pt x="260419" y="627121"/>
                </a:cubicBezTo>
                <a:cubicBezTo>
                  <a:pt x="239999" y="627121"/>
                  <a:pt x="223446" y="606831"/>
                  <a:pt x="223446" y="581802"/>
                </a:cubicBezTo>
                <a:lnTo>
                  <a:pt x="223446" y="514969"/>
                </a:lnTo>
                <a:lnTo>
                  <a:pt x="223446" y="511899"/>
                </a:lnTo>
                <a:lnTo>
                  <a:pt x="223446" y="413010"/>
                </a:lnTo>
                <a:lnTo>
                  <a:pt x="204331" y="413010"/>
                </a:lnTo>
                <a:lnTo>
                  <a:pt x="204331" y="511899"/>
                </a:lnTo>
                <a:lnTo>
                  <a:pt x="204331" y="514969"/>
                </a:lnTo>
                <a:lnTo>
                  <a:pt x="204331" y="581802"/>
                </a:lnTo>
                <a:cubicBezTo>
                  <a:pt x="204331" y="606831"/>
                  <a:pt x="187778" y="627121"/>
                  <a:pt x="167358" y="627121"/>
                </a:cubicBezTo>
                <a:cubicBezTo>
                  <a:pt x="146938" y="627121"/>
                  <a:pt x="130384" y="606831"/>
                  <a:pt x="130384" y="581802"/>
                </a:cubicBezTo>
                <a:lnTo>
                  <a:pt x="130384" y="514969"/>
                </a:lnTo>
                <a:lnTo>
                  <a:pt x="130384" y="511899"/>
                </a:lnTo>
                <a:lnTo>
                  <a:pt x="130384" y="413010"/>
                </a:lnTo>
                <a:lnTo>
                  <a:pt x="130384" y="321623"/>
                </a:lnTo>
                <a:lnTo>
                  <a:pt x="130384" y="320515"/>
                </a:lnTo>
                <a:lnTo>
                  <a:pt x="130384" y="288583"/>
                </a:lnTo>
                <a:lnTo>
                  <a:pt x="130384" y="260884"/>
                </a:lnTo>
                <a:lnTo>
                  <a:pt x="120263" y="253118"/>
                </a:lnTo>
                <a:lnTo>
                  <a:pt x="3679" y="51188"/>
                </a:lnTo>
                <a:cubicBezTo>
                  <a:pt x="-3896" y="38068"/>
                  <a:pt x="600" y="21291"/>
                  <a:pt x="13720" y="13716"/>
                </a:cubicBezTo>
                <a:cubicBezTo>
                  <a:pt x="20280" y="9928"/>
                  <a:pt x="27755" y="9158"/>
                  <a:pt x="34536" y="10975"/>
                </a:cubicBezTo>
                <a:cubicBezTo>
                  <a:pt x="41317" y="12792"/>
                  <a:pt x="47406" y="17196"/>
                  <a:pt x="51193" y="23756"/>
                </a:cubicBezTo>
                <a:lnTo>
                  <a:pt x="142056" y="181135"/>
                </a:lnTo>
                <a:lnTo>
                  <a:pt x="285722" y="181135"/>
                </a:lnTo>
                <a:lnTo>
                  <a:pt x="376585" y="23756"/>
                </a:lnTo>
                <a:cubicBezTo>
                  <a:pt x="380373" y="17196"/>
                  <a:pt x="386461" y="12792"/>
                  <a:pt x="393242" y="10975"/>
                </a:cubicBezTo>
                <a:close/>
                <a:moveTo>
                  <a:pt x="213888" y="0"/>
                </a:moveTo>
                <a:cubicBezTo>
                  <a:pt x="259339" y="0"/>
                  <a:pt x="296184" y="36845"/>
                  <a:pt x="296184" y="82296"/>
                </a:cubicBezTo>
                <a:cubicBezTo>
                  <a:pt x="296184" y="127747"/>
                  <a:pt x="259339" y="164592"/>
                  <a:pt x="213888" y="164592"/>
                </a:cubicBezTo>
                <a:cubicBezTo>
                  <a:pt x="168438" y="164592"/>
                  <a:pt x="131592" y="127747"/>
                  <a:pt x="131592" y="82296"/>
                </a:cubicBezTo>
                <a:cubicBezTo>
                  <a:pt x="131592" y="36845"/>
                  <a:pt x="168438" y="0"/>
                  <a:pt x="213888" y="0"/>
                </a:cubicBezTo>
                <a:close/>
              </a:path>
            </a:pathLst>
          </a:custGeom>
          <a:solidFill>
            <a:srgbClr val="464C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32" name="Freeform 20">
            <a:extLst>
              <a:ext uri="{FF2B5EF4-FFF2-40B4-BE49-F238E27FC236}">
                <a16:creationId xmlns:a16="http://schemas.microsoft.com/office/drawing/2014/main" id="{7B176875-E7E3-4523-8819-093734A9B0AE}"/>
              </a:ext>
            </a:extLst>
          </p:cNvPr>
          <p:cNvSpPr/>
          <p:nvPr/>
        </p:nvSpPr>
        <p:spPr>
          <a:xfrm>
            <a:off x="-2217881" y="2817241"/>
            <a:ext cx="366263" cy="758078"/>
          </a:xfrm>
          <a:custGeom>
            <a:avLst/>
            <a:gdLst>
              <a:gd name="connsiteX0" fmla="*/ 363904 w 601863"/>
              <a:gd name="connsiteY0" fmla="*/ 815288 h 1245715"/>
              <a:gd name="connsiteX1" fmla="*/ 340694 w 601863"/>
              <a:gd name="connsiteY1" fmla="*/ 879057 h 1245715"/>
              <a:gd name="connsiteX2" fmla="*/ 363904 w 601863"/>
              <a:gd name="connsiteY2" fmla="*/ 815291 h 1245715"/>
              <a:gd name="connsiteX3" fmla="*/ 17789 w 601863"/>
              <a:gd name="connsiteY3" fmla="*/ 646960 h 1245715"/>
              <a:gd name="connsiteX4" fmla="*/ 48801 w 601863"/>
              <a:gd name="connsiteY4" fmla="*/ 646960 h 1245715"/>
              <a:gd name="connsiteX5" fmla="*/ 48801 w 601863"/>
              <a:gd name="connsiteY5" fmla="*/ 1245715 h 1245715"/>
              <a:gd name="connsiteX6" fmla="*/ 17789 w 601863"/>
              <a:gd name="connsiteY6" fmla="*/ 1245715 h 1245715"/>
              <a:gd name="connsiteX7" fmla="*/ 320994 w 601863"/>
              <a:gd name="connsiteY7" fmla="*/ 212543 h 1245715"/>
              <a:gd name="connsiteX8" fmla="*/ 362642 w 601863"/>
              <a:gd name="connsiteY8" fmla="*/ 220951 h 1245715"/>
              <a:gd name="connsiteX9" fmla="*/ 366379 w 601863"/>
              <a:gd name="connsiteY9" fmla="*/ 222980 h 1245715"/>
              <a:gd name="connsiteX10" fmla="*/ 367507 w 601863"/>
              <a:gd name="connsiteY10" fmla="*/ 223208 h 1245715"/>
              <a:gd name="connsiteX11" fmla="*/ 368876 w 601863"/>
              <a:gd name="connsiteY11" fmla="*/ 224335 h 1245715"/>
              <a:gd name="connsiteX12" fmla="*/ 380817 w 601863"/>
              <a:gd name="connsiteY12" fmla="*/ 230816 h 1245715"/>
              <a:gd name="connsiteX13" fmla="*/ 396652 w 601863"/>
              <a:gd name="connsiteY13" fmla="*/ 243882 h 1245715"/>
              <a:gd name="connsiteX14" fmla="*/ 405217 w 601863"/>
              <a:gd name="connsiteY14" fmla="*/ 254262 h 1245715"/>
              <a:gd name="connsiteX15" fmla="*/ 409763 w 601863"/>
              <a:gd name="connsiteY15" fmla="*/ 258006 h 1245715"/>
              <a:gd name="connsiteX16" fmla="*/ 584250 w 601863"/>
              <a:gd name="connsiteY16" fmla="*/ 469628 h 1245715"/>
              <a:gd name="connsiteX17" fmla="*/ 566420 w 601863"/>
              <a:gd name="connsiteY17" fmla="*/ 455340 h 1245715"/>
              <a:gd name="connsiteX18" fmla="*/ 584249 w 601863"/>
              <a:gd name="connsiteY18" fmla="*/ 469628 h 1245715"/>
              <a:gd name="connsiteX19" fmla="*/ 589119 w 601863"/>
              <a:gd name="connsiteY19" fmla="*/ 475534 h 1245715"/>
              <a:gd name="connsiteX20" fmla="*/ 597008 w 601863"/>
              <a:gd name="connsiteY20" fmla="*/ 495571 h 1245715"/>
              <a:gd name="connsiteX21" fmla="*/ 597009 w 601863"/>
              <a:gd name="connsiteY21" fmla="*/ 495570 h 1245715"/>
              <a:gd name="connsiteX22" fmla="*/ 599779 w 601863"/>
              <a:gd name="connsiteY22" fmla="*/ 502604 h 1245715"/>
              <a:gd name="connsiteX23" fmla="*/ 601059 w 601863"/>
              <a:gd name="connsiteY23" fmla="*/ 541190 h 1245715"/>
              <a:gd name="connsiteX24" fmla="*/ 600557 w 601863"/>
              <a:gd name="connsiteY24" fmla="*/ 543342 h 1245715"/>
              <a:gd name="connsiteX25" fmla="*/ 601862 w 601863"/>
              <a:gd name="connsiteY25" fmla="*/ 545154 h 1245715"/>
              <a:gd name="connsiteX26" fmla="*/ 599783 w 601863"/>
              <a:gd name="connsiteY26" fmla="*/ 546652 h 1245715"/>
              <a:gd name="connsiteX27" fmla="*/ 591019 w 601863"/>
              <a:gd name="connsiteY27" fmla="*/ 584213 h 1245715"/>
              <a:gd name="connsiteX28" fmla="*/ 469878 w 601863"/>
              <a:gd name="connsiteY28" fmla="*/ 917049 h 1245715"/>
              <a:gd name="connsiteX29" fmla="*/ 552163 w 601863"/>
              <a:gd name="connsiteY29" fmla="*/ 1156022 h 1245715"/>
              <a:gd name="connsiteX30" fmla="*/ 510507 w 601863"/>
              <a:gd name="connsiteY30" fmla="*/ 1241432 h 1245715"/>
              <a:gd name="connsiteX31" fmla="*/ 425098 w 601863"/>
              <a:gd name="connsiteY31" fmla="*/ 1199774 h 1245715"/>
              <a:gd name="connsiteX32" fmla="*/ 314599 w 601863"/>
              <a:gd name="connsiteY32" fmla="*/ 878865 h 1245715"/>
              <a:gd name="connsiteX33" fmla="*/ 387581 w 601863"/>
              <a:gd name="connsiteY33" fmla="*/ 678047 h 1245715"/>
              <a:gd name="connsiteX34" fmla="*/ 419394 w 601863"/>
              <a:gd name="connsiteY34" fmla="*/ 590648 h 1245715"/>
              <a:gd name="connsiteX35" fmla="*/ 422904 w 601863"/>
              <a:gd name="connsiteY35" fmla="*/ 595429 h 1245715"/>
              <a:gd name="connsiteX36" fmla="*/ 423036 w 601863"/>
              <a:gd name="connsiteY36" fmla="*/ 595063 h 1245715"/>
              <a:gd name="connsiteX37" fmla="*/ 419395 w 601863"/>
              <a:gd name="connsiteY37" fmla="*/ 590646 h 1245715"/>
              <a:gd name="connsiteX38" fmla="*/ 419392 w 601863"/>
              <a:gd name="connsiteY38" fmla="*/ 590646 h 1245715"/>
              <a:gd name="connsiteX39" fmla="*/ 286557 w 601863"/>
              <a:gd name="connsiteY39" fmla="*/ 429535 h 1245715"/>
              <a:gd name="connsiteX40" fmla="*/ 284516 w 601863"/>
              <a:gd name="connsiteY40" fmla="*/ 429123 h 1245715"/>
              <a:gd name="connsiteX41" fmla="*/ 248444 w 601863"/>
              <a:gd name="connsiteY41" fmla="*/ 528232 h 1245715"/>
              <a:gd name="connsiteX42" fmla="*/ 75963 w 601863"/>
              <a:gd name="connsiteY42" fmla="*/ 619940 h 1245715"/>
              <a:gd name="connsiteX43" fmla="*/ 6061 w 601863"/>
              <a:gd name="connsiteY43" fmla="*/ 598570 h 1245715"/>
              <a:gd name="connsiteX44" fmla="*/ 27433 w 601863"/>
              <a:gd name="connsiteY44" fmla="*/ 528666 h 1245715"/>
              <a:gd name="connsiteX45" fmla="*/ 164875 w 601863"/>
              <a:gd name="connsiteY45" fmla="*/ 455586 h 1245715"/>
              <a:gd name="connsiteX46" fmla="*/ 164875 w 601863"/>
              <a:gd name="connsiteY46" fmla="*/ 455587 h 1245715"/>
              <a:gd name="connsiteX47" fmla="*/ 164876 w 601863"/>
              <a:gd name="connsiteY47" fmla="*/ 455586 h 1245715"/>
              <a:gd name="connsiteX48" fmla="*/ 214082 w 601863"/>
              <a:gd name="connsiteY48" fmla="*/ 320395 h 1245715"/>
              <a:gd name="connsiteX49" fmla="*/ 213996 w 601863"/>
              <a:gd name="connsiteY49" fmla="*/ 319541 h 1245715"/>
              <a:gd name="connsiteX50" fmla="*/ 320994 w 601863"/>
              <a:gd name="connsiteY50" fmla="*/ 212543 h 1245715"/>
              <a:gd name="connsiteX51" fmla="*/ 165544 w 601863"/>
              <a:gd name="connsiteY51" fmla="*/ 0 h 1245715"/>
              <a:gd name="connsiteX52" fmla="*/ 288032 w 601863"/>
              <a:gd name="connsiteY52" fmla="*/ 122488 h 1245715"/>
              <a:gd name="connsiteX53" fmla="*/ 165544 w 601863"/>
              <a:gd name="connsiteY53" fmla="*/ 244976 h 1245715"/>
              <a:gd name="connsiteX54" fmla="*/ 43056 w 601863"/>
              <a:gd name="connsiteY54" fmla="*/ 122488 h 1245715"/>
              <a:gd name="connsiteX55" fmla="*/ 165544 w 601863"/>
              <a:gd name="connsiteY55" fmla="*/ 0 h 1245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01863" h="1245715">
                <a:moveTo>
                  <a:pt x="363904" y="815288"/>
                </a:moveTo>
                <a:lnTo>
                  <a:pt x="340694" y="879057"/>
                </a:lnTo>
                <a:lnTo>
                  <a:pt x="363904" y="815291"/>
                </a:lnTo>
                <a:close/>
                <a:moveTo>
                  <a:pt x="17789" y="646960"/>
                </a:moveTo>
                <a:lnTo>
                  <a:pt x="48801" y="646960"/>
                </a:lnTo>
                <a:lnTo>
                  <a:pt x="48801" y="1245715"/>
                </a:lnTo>
                <a:lnTo>
                  <a:pt x="17789" y="1245715"/>
                </a:lnTo>
                <a:close/>
                <a:moveTo>
                  <a:pt x="320994" y="212543"/>
                </a:moveTo>
                <a:cubicBezTo>
                  <a:pt x="335767" y="212543"/>
                  <a:pt x="349841" y="215537"/>
                  <a:pt x="362642" y="220951"/>
                </a:cubicBezTo>
                <a:lnTo>
                  <a:pt x="366379" y="222980"/>
                </a:lnTo>
                <a:lnTo>
                  <a:pt x="367507" y="223208"/>
                </a:lnTo>
                <a:lnTo>
                  <a:pt x="368876" y="224335"/>
                </a:lnTo>
                <a:lnTo>
                  <a:pt x="380817" y="230816"/>
                </a:lnTo>
                <a:cubicBezTo>
                  <a:pt x="386509" y="234662"/>
                  <a:pt x="391811" y="239041"/>
                  <a:pt x="396652" y="243882"/>
                </a:cubicBezTo>
                <a:lnTo>
                  <a:pt x="405217" y="254262"/>
                </a:lnTo>
                <a:lnTo>
                  <a:pt x="409763" y="258006"/>
                </a:lnTo>
                <a:lnTo>
                  <a:pt x="584250" y="469628"/>
                </a:lnTo>
                <a:lnTo>
                  <a:pt x="566420" y="455340"/>
                </a:lnTo>
                <a:lnTo>
                  <a:pt x="584249" y="469628"/>
                </a:lnTo>
                <a:lnTo>
                  <a:pt x="589119" y="475534"/>
                </a:lnTo>
                <a:lnTo>
                  <a:pt x="597008" y="495571"/>
                </a:lnTo>
                <a:lnTo>
                  <a:pt x="597009" y="495570"/>
                </a:lnTo>
                <a:lnTo>
                  <a:pt x="599779" y="502604"/>
                </a:lnTo>
                <a:cubicBezTo>
                  <a:pt x="602004" y="514265"/>
                  <a:pt x="602475" y="527358"/>
                  <a:pt x="601059" y="541190"/>
                </a:cubicBezTo>
                <a:lnTo>
                  <a:pt x="600557" y="543342"/>
                </a:lnTo>
                <a:lnTo>
                  <a:pt x="601862" y="545154"/>
                </a:lnTo>
                <a:lnTo>
                  <a:pt x="599783" y="546652"/>
                </a:lnTo>
                <a:lnTo>
                  <a:pt x="591019" y="584213"/>
                </a:lnTo>
                <a:lnTo>
                  <a:pt x="469878" y="917049"/>
                </a:lnTo>
                <a:lnTo>
                  <a:pt x="552163" y="1156022"/>
                </a:lnTo>
                <a:cubicBezTo>
                  <a:pt x="564245" y="1191110"/>
                  <a:pt x="545595" y="1229350"/>
                  <a:pt x="510507" y="1241432"/>
                </a:cubicBezTo>
                <a:cubicBezTo>
                  <a:pt x="475418" y="1253512"/>
                  <a:pt x="437180" y="1234862"/>
                  <a:pt x="425098" y="1199774"/>
                </a:cubicBezTo>
                <a:lnTo>
                  <a:pt x="314599" y="878865"/>
                </a:lnTo>
                <a:cubicBezTo>
                  <a:pt x="324642" y="839238"/>
                  <a:pt x="374961" y="710193"/>
                  <a:pt x="387581" y="678047"/>
                </a:cubicBezTo>
                <a:lnTo>
                  <a:pt x="419394" y="590648"/>
                </a:lnTo>
                <a:lnTo>
                  <a:pt x="422904" y="595429"/>
                </a:lnTo>
                <a:lnTo>
                  <a:pt x="423036" y="595063"/>
                </a:lnTo>
                <a:lnTo>
                  <a:pt x="419395" y="590646"/>
                </a:lnTo>
                <a:lnTo>
                  <a:pt x="419392" y="590646"/>
                </a:lnTo>
                <a:lnTo>
                  <a:pt x="286557" y="429535"/>
                </a:lnTo>
                <a:lnTo>
                  <a:pt x="284516" y="429123"/>
                </a:lnTo>
                <a:lnTo>
                  <a:pt x="248444" y="528232"/>
                </a:lnTo>
                <a:lnTo>
                  <a:pt x="75963" y="619940"/>
                </a:lnTo>
                <a:cubicBezTo>
                  <a:pt x="50761" y="623582"/>
                  <a:pt x="19462" y="623773"/>
                  <a:pt x="6061" y="598570"/>
                </a:cubicBezTo>
                <a:cubicBezTo>
                  <a:pt x="-7342" y="573365"/>
                  <a:pt x="2227" y="542068"/>
                  <a:pt x="27433" y="528666"/>
                </a:cubicBezTo>
                <a:lnTo>
                  <a:pt x="164875" y="455586"/>
                </a:lnTo>
                <a:lnTo>
                  <a:pt x="164875" y="455587"/>
                </a:lnTo>
                <a:lnTo>
                  <a:pt x="164876" y="455586"/>
                </a:lnTo>
                <a:lnTo>
                  <a:pt x="214082" y="320395"/>
                </a:lnTo>
                <a:lnTo>
                  <a:pt x="213996" y="319541"/>
                </a:lnTo>
                <a:cubicBezTo>
                  <a:pt x="213996" y="260447"/>
                  <a:pt x="261900" y="212543"/>
                  <a:pt x="320994" y="212543"/>
                </a:cubicBezTo>
                <a:close/>
                <a:moveTo>
                  <a:pt x="165544" y="0"/>
                </a:moveTo>
                <a:cubicBezTo>
                  <a:pt x="233192" y="0"/>
                  <a:pt x="288032" y="54840"/>
                  <a:pt x="288032" y="122488"/>
                </a:cubicBezTo>
                <a:cubicBezTo>
                  <a:pt x="288032" y="190136"/>
                  <a:pt x="233192" y="244976"/>
                  <a:pt x="165544" y="244976"/>
                </a:cubicBezTo>
                <a:cubicBezTo>
                  <a:pt x="97896" y="244976"/>
                  <a:pt x="43056" y="190136"/>
                  <a:pt x="43056" y="122488"/>
                </a:cubicBezTo>
                <a:cubicBezTo>
                  <a:pt x="43056" y="54840"/>
                  <a:pt x="97896" y="0"/>
                  <a:pt x="165544" y="0"/>
                </a:cubicBezTo>
                <a:close/>
              </a:path>
            </a:pathLst>
          </a:custGeom>
          <a:solidFill>
            <a:srgbClr val="464C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33" name="Freeform 22">
            <a:extLst>
              <a:ext uri="{FF2B5EF4-FFF2-40B4-BE49-F238E27FC236}">
                <a16:creationId xmlns:a16="http://schemas.microsoft.com/office/drawing/2014/main" id="{308BDE9D-CF60-42CD-B90E-9A0651CC00FB}"/>
              </a:ext>
            </a:extLst>
          </p:cNvPr>
          <p:cNvSpPr/>
          <p:nvPr/>
        </p:nvSpPr>
        <p:spPr>
          <a:xfrm>
            <a:off x="-4126748" y="2861504"/>
            <a:ext cx="380022" cy="713815"/>
          </a:xfrm>
          <a:custGeom>
            <a:avLst/>
            <a:gdLst>
              <a:gd name="connsiteX0" fmla="*/ 246285 w 683527"/>
              <a:gd name="connsiteY0" fmla="*/ 266492 h 1283903"/>
              <a:gd name="connsiteX1" fmla="*/ 476956 w 683527"/>
              <a:gd name="connsiteY1" fmla="*/ 266492 h 1283903"/>
              <a:gd name="connsiteX2" fmla="*/ 477040 w 683527"/>
              <a:gd name="connsiteY2" fmla="*/ 266664 h 1283903"/>
              <a:gd name="connsiteX3" fmla="*/ 553356 w 683527"/>
              <a:gd name="connsiteY3" fmla="*/ 323057 h 1283903"/>
              <a:gd name="connsiteX4" fmla="*/ 680758 w 683527"/>
              <a:gd name="connsiteY4" fmla="*/ 673089 h 1283903"/>
              <a:gd name="connsiteX5" fmla="*/ 653432 w 683527"/>
              <a:gd name="connsiteY5" fmla="*/ 731689 h 1283903"/>
              <a:gd name="connsiteX6" fmla="*/ 604295 w 683527"/>
              <a:gd name="connsiteY6" fmla="*/ 719858 h 1283903"/>
              <a:gd name="connsiteX7" fmla="*/ 602041 w 683527"/>
              <a:gd name="connsiteY7" fmla="*/ 716167 h 1283903"/>
              <a:gd name="connsiteX8" fmla="*/ 602062 w 683527"/>
              <a:gd name="connsiteY8" fmla="*/ 715679 h 1283903"/>
              <a:gd name="connsiteX9" fmla="*/ 491431 w 683527"/>
              <a:gd name="connsiteY9" fmla="*/ 411723 h 1283903"/>
              <a:gd name="connsiteX10" fmla="*/ 481975 w 683527"/>
              <a:gd name="connsiteY10" fmla="*/ 401403 h 1283903"/>
              <a:gd name="connsiteX11" fmla="*/ 476000 w 683527"/>
              <a:gd name="connsiteY11" fmla="*/ 401142 h 1283903"/>
              <a:gd name="connsiteX12" fmla="*/ 476000 w 683527"/>
              <a:gd name="connsiteY12" fmla="*/ 758165 h 1283903"/>
              <a:gd name="connsiteX13" fmla="*/ 580565 w 683527"/>
              <a:gd name="connsiteY13" fmla="*/ 1211085 h 1283903"/>
              <a:gd name="connsiteX14" fmla="*/ 536023 w 683527"/>
              <a:gd name="connsiteY14" fmla="*/ 1282367 h 1283903"/>
              <a:gd name="connsiteX15" fmla="*/ 464740 w 683527"/>
              <a:gd name="connsiteY15" fmla="*/ 1237825 h 1283903"/>
              <a:gd name="connsiteX16" fmla="*/ 356410 w 683527"/>
              <a:gd name="connsiteY16" fmla="*/ 768598 h 1283903"/>
              <a:gd name="connsiteX17" fmla="*/ 328626 w 683527"/>
              <a:gd name="connsiteY17" fmla="*/ 768598 h 1283903"/>
              <a:gd name="connsiteX18" fmla="*/ 216310 w 683527"/>
              <a:gd name="connsiteY18" fmla="*/ 1237736 h 1283903"/>
              <a:gd name="connsiteX19" fmla="*/ 144669 w 683527"/>
              <a:gd name="connsiteY19" fmla="*/ 1281700 h 1283903"/>
              <a:gd name="connsiteX20" fmla="*/ 100705 w 683527"/>
              <a:gd name="connsiteY20" fmla="*/ 1210059 h 1283903"/>
              <a:gd name="connsiteX21" fmla="*/ 207528 w 683527"/>
              <a:gd name="connsiteY21" fmla="*/ 763865 h 1283903"/>
              <a:gd name="connsiteX22" fmla="*/ 207528 w 683527"/>
              <a:gd name="connsiteY22" fmla="*/ 401142 h 1283903"/>
              <a:gd name="connsiteX23" fmla="*/ 201552 w 683527"/>
              <a:gd name="connsiteY23" fmla="*/ 401403 h 1283903"/>
              <a:gd name="connsiteX24" fmla="*/ 192096 w 683527"/>
              <a:gd name="connsiteY24" fmla="*/ 411723 h 1283903"/>
              <a:gd name="connsiteX25" fmla="*/ 81465 w 683527"/>
              <a:gd name="connsiteY25" fmla="*/ 715679 h 1283903"/>
              <a:gd name="connsiteX26" fmla="*/ 81486 w 683527"/>
              <a:gd name="connsiteY26" fmla="*/ 716167 h 1283903"/>
              <a:gd name="connsiteX27" fmla="*/ 79232 w 683527"/>
              <a:gd name="connsiteY27" fmla="*/ 719858 h 1283903"/>
              <a:gd name="connsiteX28" fmla="*/ 30095 w 683527"/>
              <a:gd name="connsiteY28" fmla="*/ 731689 h 1283903"/>
              <a:gd name="connsiteX29" fmla="*/ 2769 w 683527"/>
              <a:gd name="connsiteY29" fmla="*/ 673089 h 1283903"/>
              <a:gd name="connsiteX30" fmla="*/ 130171 w 683527"/>
              <a:gd name="connsiteY30" fmla="*/ 323057 h 1283903"/>
              <a:gd name="connsiteX31" fmla="*/ 206487 w 683527"/>
              <a:gd name="connsiteY31" fmla="*/ 266664 h 1283903"/>
              <a:gd name="connsiteX32" fmla="*/ 207528 w 683527"/>
              <a:gd name="connsiteY32" fmla="*/ 266821 h 1283903"/>
              <a:gd name="connsiteX33" fmla="*/ 336910 w 683527"/>
              <a:gd name="connsiteY33" fmla="*/ 0 h 1283903"/>
              <a:gd name="connsiteX34" fmla="*/ 459398 w 683527"/>
              <a:gd name="connsiteY34" fmla="*/ 122488 h 1283903"/>
              <a:gd name="connsiteX35" fmla="*/ 336910 w 683527"/>
              <a:gd name="connsiteY35" fmla="*/ 244976 h 1283903"/>
              <a:gd name="connsiteX36" fmla="*/ 214422 w 683527"/>
              <a:gd name="connsiteY36" fmla="*/ 122488 h 1283903"/>
              <a:gd name="connsiteX37" fmla="*/ 336910 w 683527"/>
              <a:gd name="connsiteY37" fmla="*/ 0 h 1283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83527" h="1283903">
                <a:moveTo>
                  <a:pt x="246285" y="266492"/>
                </a:moveTo>
                <a:lnTo>
                  <a:pt x="476956" y="266492"/>
                </a:lnTo>
                <a:lnTo>
                  <a:pt x="477040" y="266664"/>
                </a:lnTo>
                <a:cubicBezTo>
                  <a:pt x="510447" y="268373"/>
                  <a:pt x="541195" y="289645"/>
                  <a:pt x="553356" y="323057"/>
                </a:cubicBezTo>
                <a:lnTo>
                  <a:pt x="680758" y="673089"/>
                </a:lnTo>
                <a:cubicBezTo>
                  <a:pt x="689394" y="696817"/>
                  <a:pt x="677159" y="723053"/>
                  <a:pt x="653432" y="731689"/>
                </a:cubicBezTo>
                <a:cubicBezTo>
                  <a:pt x="635637" y="738166"/>
                  <a:pt x="616430" y="732904"/>
                  <a:pt x="604295" y="719858"/>
                </a:cubicBezTo>
                <a:lnTo>
                  <a:pt x="602041" y="716167"/>
                </a:lnTo>
                <a:cubicBezTo>
                  <a:pt x="602048" y="716004"/>
                  <a:pt x="602055" y="715842"/>
                  <a:pt x="602062" y="715679"/>
                </a:cubicBezTo>
                <a:lnTo>
                  <a:pt x="491431" y="411723"/>
                </a:lnTo>
                <a:cubicBezTo>
                  <a:pt x="489704" y="406977"/>
                  <a:pt x="486217" y="403381"/>
                  <a:pt x="481975" y="401403"/>
                </a:cubicBezTo>
                <a:lnTo>
                  <a:pt x="476000" y="401142"/>
                </a:lnTo>
                <a:lnTo>
                  <a:pt x="476000" y="758165"/>
                </a:lnTo>
                <a:lnTo>
                  <a:pt x="580565" y="1211085"/>
                </a:lnTo>
                <a:cubicBezTo>
                  <a:pt x="587949" y="1243069"/>
                  <a:pt x="568007" y="1274983"/>
                  <a:pt x="536023" y="1282367"/>
                </a:cubicBezTo>
                <a:cubicBezTo>
                  <a:pt x="504038" y="1289752"/>
                  <a:pt x="472124" y="1269810"/>
                  <a:pt x="464740" y="1237825"/>
                </a:cubicBezTo>
                <a:lnTo>
                  <a:pt x="356410" y="768598"/>
                </a:lnTo>
                <a:lnTo>
                  <a:pt x="328626" y="768598"/>
                </a:lnTo>
                <a:lnTo>
                  <a:pt x="216310" y="1237736"/>
                </a:lnTo>
                <a:cubicBezTo>
                  <a:pt x="208667" y="1269660"/>
                  <a:pt x="176593" y="1289343"/>
                  <a:pt x="144669" y="1281700"/>
                </a:cubicBezTo>
                <a:cubicBezTo>
                  <a:pt x="112745" y="1274058"/>
                  <a:pt x="93062" y="1241983"/>
                  <a:pt x="100705" y="1210059"/>
                </a:cubicBezTo>
                <a:lnTo>
                  <a:pt x="207528" y="763865"/>
                </a:lnTo>
                <a:lnTo>
                  <a:pt x="207528" y="401142"/>
                </a:lnTo>
                <a:lnTo>
                  <a:pt x="201552" y="401403"/>
                </a:lnTo>
                <a:cubicBezTo>
                  <a:pt x="197310" y="403381"/>
                  <a:pt x="193823" y="406977"/>
                  <a:pt x="192096" y="411723"/>
                </a:cubicBezTo>
                <a:lnTo>
                  <a:pt x="81465" y="715679"/>
                </a:lnTo>
                <a:cubicBezTo>
                  <a:pt x="81472" y="715842"/>
                  <a:pt x="81479" y="716004"/>
                  <a:pt x="81486" y="716167"/>
                </a:cubicBezTo>
                <a:lnTo>
                  <a:pt x="79232" y="719858"/>
                </a:lnTo>
                <a:cubicBezTo>
                  <a:pt x="67098" y="732904"/>
                  <a:pt x="47891" y="738167"/>
                  <a:pt x="30095" y="731689"/>
                </a:cubicBezTo>
                <a:cubicBezTo>
                  <a:pt x="6368" y="723053"/>
                  <a:pt x="-5867" y="696817"/>
                  <a:pt x="2769" y="673089"/>
                </a:cubicBezTo>
                <a:lnTo>
                  <a:pt x="130171" y="323057"/>
                </a:lnTo>
                <a:cubicBezTo>
                  <a:pt x="142332" y="289645"/>
                  <a:pt x="173080" y="268373"/>
                  <a:pt x="206487" y="266664"/>
                </a:cubicBezTo>
                <a:lnTo>
                  <a:pt x="207528" y="266821"/>
                </a:lnTo>
                <a:close/>
                <a:moveTo>
                  <a:pt x="336910" y="0"/>
                </a:moveTo>
                <a:cubicBezTo>
                  <a:pt x="404558" y="0"/>
                  <a:pt x="459398" y="54840"/>
                  <a:pt x="459398" y="122488"/>
                </a:cubicBezTo>
                <a:cubicBezTo>
                  <a:pt x="459398" y="190136"/>
                  <a:pt x="404558" y="244976"/>
                  <a:pt x="336910" y="244976"/>
                </a:cubicBezTo>
                <a:cubicBezTo>
                  <a:pt x="269262" y="244976"/>
                  <a:pt x="214422" y="190136"/>
                  <a:pt x="214422" y="122488"/>
                </a:cubicBezTo>
                <a:cubicBezTo>
                  <a:pt x="214422" y="54840"/>
                  <a:pt x="269262" y="0"/>
                  <a:pt x="336910" y="0"/>
                </a:cubicBezTo>
                <a:close/>
              </a:path>
            </a:pathLst>
          </a:custGeom>
          <a:solidFill>
            <a:srgbClr val="464C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34" name="Freeform 19">
            <a:extLst>
              <a:ext uri="{FF2B5EF4-FFF2-40B4-BE49-F238E27FC236}">
                <a16:creationId xmlns:a16="http://schemas.microsoft.com/office/drawing/2014/main" id="{7677799F-40A9-4CFA-8A76-5019046D978B}"/>
              </a:ext>
            </a:extLst>
          </p:cNvPr>
          <p:cNvSpPr/>
          <p:nvPr/>
        </p:nvSpPr>
        <p:spPr>
          <a:xfrm>
            <a:off x="-1485555" y="2876784"/>
            <a:ext cx="461569" cy="706971"/>
          </a:xfrm>
          <a:custGeom>
            <a:avLst/>
            <a:gdLst>
              <a:gd name="connsiteX0" fmla="*/ 1033713 w 2067426"/>
              <a:gd name="connsiteY0" fmla="*/ 420866 h 3166612"/>
              <a:gd name="connsiteX1" fmla="*/ 420866 w 2067426"/>
              <a:gd name="connsiteY1" fmla="*/ 1033713 h 3166612"/>
              <a:gd name="connsiteX2" fmla="*/ 1033713 w 2067426"/>
              <a:gd name="connsiteY2" fmla="*/ 1646560 h 3166612"/>
              <a:gd name="connsiteX3" fmla="*/ 1646560 w 2067426"/>
              <a:gd name="connsiteY3" fmla="*/ 1033713 h 3166612"/>
              <a:gd name="connsiteX4" fmla="*/ 1033713 w 2067426"/>
              <a:gd name="connsiteY4" fmla="*/ 420866 h 3166612"/>
              <a:gd name="connsiteX5" fmla="*/ 1033713 w 2067426"/>
              <a:gd name="connsiteY5" fmla="*/ 0 h 3166612"/>
              <a:gd name="connsiteX6" fmla="*/ 2067426 w 2067426"/>
              <a:gd name="connsiteY6" fmla="*/ 1033713 h 3166612"/>
              <a:gd name="connsiteX7" fmla="*/ 1436081 w 2067426"/>
              <a:gd name="connsiteY7" fmla="*/ 1986192 h 3166612"/>
              <a:gd name="connsiteX8" fmla="*/ 1253885 w 2067426"/>
              <a:gd name="connsiteY8" fmla="*/ 2042749 h 3166612"/>
              <a:gd name="connsiteX9" fmla="*/ 1253885 w 2067426"/>
              <a:gd name="connsiteY9" fmla="*/ 2258497 h 3166612"/>
              <a:gd name="connsiteX10" fmla="*/ 1721656 w 2067426"/>
              <a:gd name="connsiteY10" fmla="*/ 2258497 h 3166612"/>
              <a:gd name="connsiteX11" fmla="*/ 1721656 w 2067426"/>
              <a:gd name="connsiteY11" fmla="*/ 2698841 h 3166612"/>
              <a:gd name="connsiteX12" fmla="*/ 1253885 w 2067426"/>
              <a:gd name="connsiteY12" fmla="*/ 2698841 h 3166612"/>
              <a:gd name="connsiteX13" fmla="*/ 1253885 w 2067426"/>
              <a:gd name="connsiteY13" fmla="*/ 3166612 h 3166612"/>
              <a:gd name="connsiteX14" fmla="*/ 813541 w 2067426"/>
              <a:gd name="connsiteY14" fmla="*/ 3166612 h 3166612"/>
              <a:gd name="connsiteX15" fmla="*/ 813541 w 2067426"/>
              <a:gd name="connsiteY15" fmla="*/ 2698841 h 3166612"/>
              <a:gd name="connsiteX16" fmla="*/ 345770 w 2067426"/>
              <a:gd name="connsiteY16" fmla="*/ 2698841 h 3166612"/>
              <a:gd name="connsiteX17" fmla="*/ 345770 w 2067426"/>
              <a:gd name="connsiteY17" fmla="*/ 2258497 h 3166612"/>
              <a:gd name="connsiteX18" fmla="*/ 813541 w 2067426"/>
              <a:gd name="connsiteY18" fmla="*/ 2258497 h 3166612"/>
              <a:gd name="connsiteX19" fmla="*/ 813541 w 2067426"/>
              <a:gd name="connsiteY19" fmla="*/ 2042749 h 3166612"/>
              <a:gd name="connsiteX20" fmla="*/ 631345 w 2067426"/>
              <a:gd name="connsiteY20" fmla="*/ 1986192 h 3166612"/>
              <a:gd name="connsiteX21" fmla="*/ 0 w 2067426"/>
              <a:gd name="connsiteY21" fmla="*/ 1033713 h 3166612"/>
              <a:gd name="connsiteX22" fmla="*/ 1033713 w 2067426"/>
              <a:gd name="connsiteY22" fmla="*/ 0 h 316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67426" h="3166612">
                <a:moveTo>
                  <a:pt x="1033713" y="420866"/>
                </a:moveTo>
                <a:cubicBezTo>
                  <a:pt x="695247" y="420866"/>
                  <a:pt x="420866" y="695247"/>
                  <a:pt x="420866" y="1033713"/>
                </a:cubicBezTo>
                <a:cubicBezTo>
                  <a:pt x="420866" y="1372179"/>
                  <a:pt x="695247" y="1646560"/>
                  <a:pt x="1033713" y="1646560"/>
                </a:cubicBezTo>
                <a:cubicBezTo>
                  <a:pt x="1372179" y="1646560"/>
                  <a:pt x="1646560" y="1372179"/>
                  <a:pt x="1646560" y="1033713"/>
                </a:cubicBezTo>
                <a:cubicBezTo>
                  <a:pt x="1646560" y="695247"/>
                  <a:pt x="1372179" y="420866"/>
                  <a:pt x="1033713" y="420866"/>
                </a:cubicBezTo>
                <a:close/>
                <a:moveTo>
                  <a:pt x="1033713" y="0"/>
                </a:moveTo>
                <a:cubicBezTo>
                  <a:pt x="1604617" y="0"/>
                  <a:pt x="2067426" y="462809"/>
                  <a:pt x="2067426" y="1033713"/>
                </a:cubicBezTo>
                <a:cubicBezTo>
                  <a:pt x="2067426" y="1461891"/>
                  <a:pt x="1807096" y="1829266"/>
                  <a:pt x="1436081" y="1986192"/>
                </a:cubicBezTo>
                <a:lnTo>
                  <a:pt x="1253885" y="2042749"/>
                </a:lnTo>
                <a:lnTo>
                  <a:pt x="1253885" y="2258497"/>
                </a:lnTo>
                <a:lnTo>
                  <a:pt x="1721656" y="2258497"/>
                </a:lnTo>
                <a:lnTo>
                  <a:pt x="1721656" y="2698841"/>
                </a:lnTo>
                <a:lnTo>
                  <a:pt x="1253885" y="2698841"/>
                </a:lnTo>
                <a:lnTo>
                  <a:pt x="1253885" y="3166612"/>
                </a:lnTo>
                <a:lnTo>
                  <a:pt x="813541" y="3166612"/>
                </a:lnTo>
                <a:lnTo>
                  <a:pt x="813541" y="2698841"/>
                </a:lnTo>
                <a:lnTo>
                  <a:pt x="345770" y="2698841"/>
                </a:lnTo>
                <a:lnTo>
                  <a:pt x="345770" y="2258497"/>
                </a:lnTo>
                <a:lnTo>
                  <a:pt x="813541" y="2258497"/>
                </a:lnTo>
                <a:lnTo>
                  <a:pt x="813541" y="2042749"/>
                </a:lnTo>
                <a:lnTo>
                  <a:pt x="631345" y="1986192"/>
                </a:lnTo>
                <a:cubicBezTo>
                  <a:pt x="260330" y="1829266"/>
                  <a:pt x="0" y="1461891"/>
                  <a:pt x="0" y="1033713"/>
                </a:cubicBezTo>
                <a:cubicBezTo>
                  <a:pt x="0" y="462809"/>
                  <a:pt x="462809" y="0"/>
                  <a:pt x="1033713" y="0"/>
                </a:cubicBezTo>
                <a:close/>
              </a:path>
            </a:pathLst>
          </a:custGeom>
          <a:solidFill>
            <a:srgbClr val="464C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Tahoma" panose="020B0604030504040204" pitchFamily="34" charset="0"/>
            </a:endParaRPr>
          </a:p>
        </p:txBody>
      </p:sp>
      <p:sp>
        <p:nvSpPr>
          <p:cNvPr id="35" name="Freeform 21">
            <a:extLst>
              <a:ext uri="{FF2B5EF4-FFF2-40B4-BE49-F238E27FC236}">
                <a16:creationId xmlns:a16="http://schemas.microsoft.com/office/drawing/2014/main" id="{40747208-5CBE-4471-A946-22A769813885}"/>
              </a:ext>
            </a:extLst>
          </p:cNvPr>
          <p:cNvSpPr/>
          <p:nvPr/>
        </p:nvSpPr>
        <p:spPr>
          <a:xfrm>
            <a:off x="-785594" y="3015350"/>
            <a:ext cx="551953" cy="559969"/>
          </a:xfrm>
          <a:custGeom>
            <a:avLst/>
            <a:gdLst>
              <a:gd name="connsiteX0" fmla="*/ 1033713 w 2679621"/>
              <a:gd name="connsiteY0" fmla="*/ 1071978 h 2718538"/>
              <a:gd name="connsiteX1" fmla="*/ 420866 w 2679621"/>
              <a:gd name="connsiteY1" fmla="*/ 1684825 h 2718538"/>
              <a:gd name="connsiteX2" fmla="*/ 1033714 w 2679621"/>
              <a:gd name="connsiteY2" fmla="*/ 2297672 h 2718538"/>
              <a:gd name="connsiteX3" fmla="*/ 1646560 w 2679621"/>
              <a:gd name="connsiteY3" fmla="*/ 1684826 h 2718538"/>
              <a:gd name="connsiteX4" fmla="*/ 1033713 w 2679621"/>
              <a:gd name="connsiteY4" fmla="*/ 1071978 h 2718538"/>
              <a:gd name="connsiteX5" fmla="*/ 1814026 w 2679621"/>
              <a:gd name="connsiteY5" fmla="*/ 0 h 2718538"/>
              <a:gd name="connsiteX6" fmla="*/ 2679621 w 2679621"/>
              <a:gd name="connsiteY6" fmla="*/ 0 h 2718538"/>
              <a:gd name="connsiteX7" fmla="*/ 2679621 w 2679621"/>
              <a:gd name="connsiteY7" fmla="*/ 865595 h 2718538"/>
              <a:gd name="connsiteX8" fmla="*/ 2403189 w 2679621"/>
              <a:gd name="connsiteY8" fmla="*/ 589163 h 2718538"/>
              <a:gd name="connsiteX9" fmla="*/ 1888575 w 2679621"/>
              <a:gd name="connsiteY9" fmla="*/ 1103778 h 2718538"/>
              <a:gd name="connsiteX10" fmla="*/ 1890884 w 2679621"/>
              <a:gd name="connsiteY10" fmla="*/ 1106866 h 2718538"/>
              <a:gd name="connsiteX11" fmla="*/ 2067426 w 2679621"/>
              <a:gd name="connsiteY11" fmla="*/ 1684825 h 2718538"/>
              <a:gd name="connsiteX12" fmla="*/ 1033714 w 2679621"/>
              <a:gd name="connsiteY12" fmla="*/ 2718538 h 2718538"/>
              <a:gd name="connsiteX13" fmla="*/ 1 w 2679621"/>
              <a:gd name="connsiteY13" fmla="*/ 1684825 h 2718538"/>
              <a:gd name="connsiteX14" fmla="*/ 1033714 w 2679621"/>
              <a:gd name="connsiteY14" fmla="*/ 651112 h 2718538"/>
              <a:gd name="connsiteX15" fmla="*/ 1526442 w 2679621"/>
              <a:gd name="connsiteY15" fmla="*/ 775876 h 2718538"/>
              <a:gd name="connsiteX16" fmla="*/ 1566611 w 2679621"/>
              <a:gd name="connsiteY16" fmla="*/ 800279 h 2718538"/>
              <a:gd name="connsiteX17" fmla="*/ 2090458 w 2679621"/>
              <a:gd name="connsiteY17" fmla="*/ 276432 h 2718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679621" h="2718538">
                <a:moveTo>
                  <a:pt x="1033713" y="1071978"/>
                </a:moveTo>
                <a:cubicBezTo>
                  <a:pt x="695248" y="1071978"/>
                  <a:pt x="420866" y="1346360"/>
                  <a:pt x="420866" y="1684825"/>
                </a:cubicBezTo>
                <a:cubicBezTo>
                  <a:pt x="420866" y="2023292"/>
                  <a:pt x="695247" y="2297672"/>
                  <a:pt x="1033714" y="2297672"/>
                </a:cubicBezTo>
                <a:cubicBezTo>
                  <a:pt x="1372179" y="2297672"/>
                  <a:pt x="1646560" y="2023291"/>
                  <a:pt x="1646560" y="1684826"/>
                </a:cubicBezTo>
                <a:cubicBezTo>
                  <a:pt x="1646560" y="1346359"/>
                  <a:pt x="1372179" y="1071978"/>
                  <a:pt x="1033713" y="1071978"/>
                </a:cubicBezTo>
                <a:close/>
                <a:moveTo>
                  <a:pt x="1814026" y="0"/>
                </a:moveTo>
                <a:lnTo>
                  <a:pt x="2679621" y="0"/>
                </a:lnTo>
                <a:lnTo>
                  <a:pt x="2679621" y="865595"/>
                </a:lnTo>
                <a:lnTo>
                  <a:pt x="2403189" y="589163"/>
                </a:lnTo>
                <a:lnTo>
                  <a:pt x="1888575" y="1103778"/>
                </a:lnTo>
                <a:lnTo>
                  <a:pt x="1890884" y="1106866"/>
                </a:lnTo>
                <a:cubicBezTo>
                  <a:pt x="2002344" y="1271848"/>
                  <a:pt x="2067426" y="1470736"/>
                  <a:pt x="2067426" y="1684825"/>
                </a:cubicBezTo>
                <a:cubicBezTo>
                  <a:pt x="2067426" y="2255730"/>
                  <a:pt x="1604617" y="2718538"/>
                  <a:pt x="1033714" y="2718538"/>
                </a:cubicBezTo>
                <a:cubicBezTo>
                  <a:pt x="462809" y="2718539"/>
                  <a:pt x="0" y="2255730"/>
                  <a:pt x="1" y="1684825"/>
                </a:cubicBezTo>
                <a:cubicBezTo>
                  <a:pt x="1" y="1113921"/>
                  <a:pt x="462809" y="651112"/>
                  <a:pt x="1033714" y="651112"/>
                </a:cubicBezTo>
                <a:cubicBezTo>
                  <a:pt x="1212121" y="651112"/>
                  <a:pt x="1379972" y="696308"/>
                  <a:pt x="1526442" y="775876"/>
                </a:cubicBezTo>
                <a:lnTo>
                  <a:pt x="1566611" y="800279"/>
                </a:lnTo>
                <a:lnTo>
                  <a:pt x="2090458" y="276432"/>
                </a:lnTo>
                <a:close/>
              </a:path>
            </a:pathLst>
          </a:custGeom>
          <a:solidFill>
            <a:srgbClr val="464C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Tahoma" panose="020B0604030504040204" pitchFamily="34" charset="0"/>
            </a:endParaRPr>
          </a:p>
        </p:txBody>
      </p:sp>
      <p:sp>
        <p:nvSpPr>
          <p:cNvPr id="41" name="Freeform 15">
            <a:extLst>
              <a:ext uri="{FF2B5EF4-FFF2-40B4-BE49-F238E27FC236}">
                <a16:creationId xmlns:a16="http://schemas.microsoft.com/office/drawing/2014/main" id="{611A956D-9774-4F70-9453-3630EE68D7EC}"/>
              </a:ext>
            </a:extLst>
          </p:cNvPr>
          <p:cNvSpPr/>
          <p:nvPr/>
        </p:nvSpPr>
        <p:spPr>
          <a:xfrm>
            <a:off x="4406220" y="2594562"/>
            <a:ext cx="292419" cy="627358"/>
          </a:xfrm>
          <a:custGeom>
            <a:avLst/>
            <a:gdLst>
              <a:gd name="connsiteX0" fmla="*/ 166619 w 602029"/>
              <a:gd name="connsiteY0" fmla="*/ 264542 h 1291595"/>
              <a:gd name="connsiteX1" fmla="*/ 166620 w 602029"/>
              <a:gd name="connsiteY1" fmla="*/ 264542 h 1291595"/>
              <a:gd name="connsiteX2" fmla="*/ 428634 w 602029"/>
              <a:gd name="connsiteY2" fmla="*/ 264542 h 1291595"/>
              <a:gd name="connsiteX3" fmla="*/ 435091 w 602029"/>
              <a:gd name="connsiteY3" fmla="*/ 264542 h 1291595"/>
              <a:gd name="connsiteX4" fmla="*/ 454339 w 602029"/>
              <a:gd name="connsiteY4" fmla="*/ 269732 h 1291595"/>
              <a:gd name="connsiteX5" fmla="*/ 489482 w 602029"/>
              <a:gd name="connsiteY5" fmla="*/ 304875 h 1291595"/>
              <a:gd name="connsiteX6" fmla="*/ 600279 w 602029"/>
              <a:gd name="connsiteY6" fmla="*/ 686222 h 1291595"/>
              <a:gd name="connsiteX7" fmla="*/ 569014 w 602029"/>
              <a:gd name="connsiteY7" fmla="*/ 742589 h 1291595"/>
              <a:gd name="connsiteX8" fmla="*/ 521127 w 602029"/>
              <a:gd name="connsiteY8" fmla="*/ 727123 h 1291595"/>
              <a:gd name="connsiteX9" fmla="*/ 519154 w 602029"/>
              <a:gd name="connsiteY9" fmla="*/ 723276 h 1291595"/>
              <a:gd name="connsiteX10" fmla="*/ 519209 w 602029"/>
              <a:gd name="connsiteY10" fmla="*/ 722792 h 1291595"/>
              <a:gd name="connsiteX11" fmla="*/ 435091 w 602029"/>
              <a:gd name="connsiteY11" fmla="*/ 425635 h 1291595"/>
              <a:gd name="connsiteX12" fmla="*/ 435091 w 602029"/>
              <a:gd name="connsiteY12" fmla="*/ 531915 h 1291595"/>
              <a:gd name="connsiteX13" fmla="*/ 532452 w 602029"/>
              <a:gd name="connsiteY13" fmla="*/ 886095 h 1291595"/>
              <a:gd name="connsiteX14" fmla="*/ 435092 w 602029"/>
              <a:gd name="connsiteY14" fmla="*/ 886095 h 1291595"/>
              <a:gd name="connsiteX15" fmla="*/ 435092 w 602029"/>
              <a:gd name="connsiteY15" fmla="*/ 1232159 h 1291595"/>
              <a:gd name="connsiteX16" fmla="*/ 375656 w 602029"/>
              <a:gd name="connsiteY16" fmla="*/ 1291595 h 1291595"/>
              <a:gd name="connsiteX17" fmla="*/ 316220 w 602029"/>
              <a:gd name="connsiteY17" fmla="*/ 1232159 h 1291595"/>
              <a:gd name="connsiteX18" fmla="*/ 316220 w 602029"/>
              <a:gd name="connsiteY18" fmla="*/ 886095 h 1291595"/>
              <a:gd name="connsiteX19" fmla="*/ 285492 w 602029"/>
              <a:gd name="connsiteY19" fmla="*/ 886095 h 1291595"/>
              <a:gd name="connsiteX20" fmla="*/ 285492 w 602029"/>
              <a:gd name="connsiteY20" fmla="*/ 1232159 h 1291595"/>
              <a:gd name="connsiteX21" fmla="*/ 226056 w 602029"/>
              <a:gd name="connsiteY21" fmla="*/ 1291595 h 1291595"/>
              <a:gd name="connsiteX22" fmla="*/ 166620 w 602029"/>
              <a:gd name="connsiteY22" fmla="*/ 1232159 h 1291595"/>
              <a:gd name="connsiteX23" fmla="*/ 166620 w 602029"/>
              <a:gd name="connsiteY23" fmla="*/ 886095 h 1291595"/>
              <a:gd name="connsiteX24" fmla="*/ 67018 w 602029"/>
              <a:gd name="connsiteY24" fmla="*/ 886095 h 1291595"/>
              <a:gd name="connsiteX25" fmla="*/ 166619 w 602029"/>
              <a:gd name="connsiteY25" fmla="*/ 523766 h 1291595"/>
              <a:gd name="connsiteX26" fmla="*/ 166619 w 602029"/>
              <a:gd name="connsiteY26" fmla="*/ 411846 h 1291595"/>
              <a:gd name="connsiteX27" fmla="*/ 165999 w 602029"/>
              <a:gd name="connsiteY27" fmla="*/ 412662 h 1291595"/>
              <a:gd name="connsiteX28" fmla="*/ 83790 w 602029"/>
              <a:gd name="connsiteY28" fmla="*/ 725504 h 1291595"/>
              <a:gd name="connsiteX29" fmla="*/ 83856 w 602029"/>
              <a:gd name="connsiteY29" fmla="*/ 725988 h 1291595"/>
              <a:gd name="connsiteX30" fmla="*/ 81951 w 602029"/>
              <a:gd name="connsiteY30" fmla="*/ 729870 h 1291595"/>
              <a:gd name="connsiteX31" fmla="*/ 34111 w 602029"/>
              <a:gd name="connsiteY31" fmla="*/ 746171 h 1291595"/>
              <a:gd name="connsiteX32" fmla="*/ 1512 w 602029"/>
              <a:gd name="connsiteY32" fmla="*/ 690332 h 1291595"/>
              <a:gd name="connsiteX33" fmla="*/ 96183 w 602029"/>
              <a:gd name="connsiteY33" fmla="*/ 330067 h 1291595"/>
              <a:gd name="connsiteX34" fmla="*/ 105773 w 602029"/>
              <a:gd name="connsiteY34" fmla="*/ 304875 h 1291595"/>
              <a:gd name="connsiteX35" fmla="*/ 140916 w 602029"/>
              <a:gd name="connsiteY35" fmla="*/ 269732 h 1291595"/>
              <a:gd name="connsiteX36" fmla="*/ 296002 w 602029"/>
              <a:gd name="connsiteY36" fmla="*/ 0 h 1291595"/>
              <a:gd name="connsiteX37" fmla="*/ 418490 w 602029"/>
              <a:gd name="connsiteY37" fmla="*/ 122488 h 1291595"/>
              <a:gd name="connsiteX38" fmla="*/ 296002 w 602029"/>
              <a:gd name="connsiteY38" fmla="*/ 244976 h 1291595"/>
              <a:gd name="connsiteX39" fmla="*/ 173514 w 602029"/>
              <a:gd name="connsiteY39" fmla="*/ 122488 h 1291595"/>
              <a:gd name="connsiteX40" fmla="*/ 296002 w 602029"/>
              <a:gd name="connsiteY40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02029" h="1291595">
                <a:moveTo>
                  <a:pt x="166619" y="264542"/>
                </a:moveTo>
                <a:lnTo>
                  <a:pt x="166620" y="264542"/>
                </a:lnTo>
                <a:lnTo>
                  <a:pt x="428634" y="264542"/>
                </a:lnTo>
                <a:lnTo>
                  <a:pt x="435091" y="264542"/>
                </a:lnTo>
                <a:lnTo>
                  <a:pt x="454339" y="269732"/>
                </a:lnTo>
                <a:cubicBezTo>
                  <a:pt x="470140" y="276415"/>
                  <a:pt x="482798" y="289074"/>
                  <a:pt x="489482" y="304875"/>
                </a:cubicBezTo>
                <a:lnTo>
                  <a:pt x="600279" y="686222"/>
                </a:lnTo>
                <a:cubicBezTo>
                  <a:pt x="607156" y="710517"/>
                  <a:pt x="593158" y="735754"/>
                  <a:pt x="569014" y="742589"/>
                </a:cubicBezTo>
                <a:cubicBezTo>
                  <a:pt x="550906" y="747715"/>
                  <a:pt x="532232" y="741035"/>
                  <a:pt x="521127" y="727123"/>
                </a:cubicBezTo>
                <a:lnTo>
                  <a:pt x="519154" y="723276"/>
                </a:lnTo>
                <a:cubicBezTo>
                  <a:pt x="519172" y="723115"/>
                  <a:pt x="519191" y="722953"/>
                  <a:pt x="519209" y="722792"/>
                </a:cubicBezTo>
                <a:lnTo>
                  <a:pt x="435091" y="425635"/>
                </a:lnTo>
                <a:lnTo>
                  <a:pt x="435091" y="531915"/>
                </a:lnTo>
                <a:lnTo>
                  <a:pt x="532452" y="886095"/>
                </a:lnTo>
                <a:lnTo>
                  <a:pt x="435092" y="886095"/>
                </a:lnTo>
                <a:lnTo>
                  <a:pt x="435092" y="1232159"/>
                </a:lnTo>
                <a:cubicBezTo>
                  <a:pt x="435092" y="1264985"/>
                  <a:pt x="408482" y="1291595"/>
                  <a:pt x="375656" y="1291595"/>
                </a:cubicBezTo>
                <a:cubicBezTo>
                  <a:pt x="342830" y="1291595"/>
                  <a:pt x="316220" y="1264985"/>
                  <a:pt x="316220" y="1232159"/>
                </a:cubicBezTo>
                <a:lnTo>
                  <a:pt x="316220" y="886095"/>
                </a:lnTo>
                <a:lnTo>
                  <a:pt x="285492" y="886095"/>
                </a:lnTo>
                <a:lnTo>
                  <a:pt x="285492" y="1232159"/>
                </a:lnTo>
                <a:cubicBezTo>
                  <a:pt x="285492" y="1264985"/>
                  <a:pt x="258882" y="1291595"/>
                  <a:pt x="226056" y="1291595"/>
                </a:cubicBezTo>
                <a:cubicBezTo>
                  <a:pt x="193230" y="1291595"/>
                  <a:pt x="166620" y="1264985"/>
                  <a:pt x="166620" y="1232159"/>
                </a:cubicBezTo>
                <a:lnTo>
                  <a:pt x="166620" y="886095"/>
                </a:lnTo>
                <a:lnTo>
                  <a:pt x="67018" y="886095"/>
                </a:lnTo>
                <a:lnTo>
                  <a:pt x="166619" y="523766"/>
                </a:lnTo>
                <a:lnTo>
                  <a:pt x="166619" y="411846"/>
                </a:lnTo>
                <a:lnTo>
                  <a:pt x="165999" y="412662"/>
                </a:lnTo>
                <a:lnTo>
                  <a:pt x="83790" y="725504"/>
                </a:lnTo>
                <a:cubicBezTo>
                  <a:pt x="83812" y="725665"/>
                  <a:pt x="83834" y="725827"/>
                  <a:pt x="83856" y="725988"/>
                </a:cubicBezTo>
                <a:lnTo>
                  <a:pt x="81951" y="729870"/>
                </a:lnTo>
                <a:cubicBezTo>
                  <a:pt x="71068" y="743978"/>
                  <a:pt x="52427" y="750984"/>
                  <a:pt x="34111" y="746171"/>
                </a:cubicBezTo>
                <a:cubicBezTo>
                  <a:pt x="9690" y="739754"/>
                  <a:pt x="-4906" y="714753"/>
                  <a:pt x="1512" y="690332"/>
                </a:cubicBezTo>
                <a:lnTo>
                  <a:pt x="96183" y="330067"/>
                </a:lnTo>
                <a:lnTo>
                  <a:pt x="105773" y="304875"/>
                </a:lnTo>
                <a:cubicBezTo>
                  <a:pt x="112456" y="289074"/>
                  <a:pt x="125115" y="276415"/>
                  <a:pt x="140916" y="269732"/>
                </a:cubicBezTo>
                <a:close/>
                <a:moveTo>
                  <a:pt x="296002" y="0"/>
                </a:moveTo>
                <a:cubicBezTo>
                  <a:pt x="363650" y="0"/>
                  <a:pt x="418490" y="54840"/>
                  <a:pt x="418490" y="122488"/>
                </a:cubicBezTo>
                <a:cubicBezTo>
                  <a:pt x="418490" y="190136"/>
                  <a:pt x="363650" y="244976"/>
                  <a:pt x="296002" y="244976"/>
                </a:cubicBezTo>
                <a:cubicBezTo>
                  <a:pt x="228354" y="244976"/>
                  <a:pt x="173514" y="190136"/>
                  <a:pt x="173514" y="122488"/>
                </a:cubicBezTo>
                <a:cubicBezTo>
                  <a:pt x="173514" y="54840"/>
                  <a:pt x="228354" y="0"/>
                  <a:pt x="296002" y="0"/>
                </a:cubicBezTo>
                <a:close/>
              </a:path>
            </a:pathLst>
          </a:custGeom>
          <a:solidFill>
            <a:srgbClr val="FD62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42" name="Freeform 15">
            <a:extLst>
              <a:ext uri="{FF2B5EF4-FFF2-40B4-BE49-F238E27FC236}">
                <a16:creationId xmlns:a16="http://schemas.microsoft.com/office/drawing/2014/main" id="{04D57B86-3C8D-4431-B85D-98BB5FD3DB00}"/>
              </a:ext>
            </a:extLst>
          </p:cNvPr>
          <p:cNvSpPr/>
          <p:nvPr/>
        </p:nvSpPr>
        <p:spPr>
          <a:xfrm>
            <a:off x="4773978" y="2595622"/>
            <a:ext cx="292419" cy="627358"/>
          </a:xfrm>
          <a:custGeom>
            <a:avLst/>
            <a:gdLst>
              <a:gd name="connsiteX0" fmla="*/ 166619 w 602029"/>
              <a:gd name="connsiteY0" fmla="*/ 264542 h 1291595"/>
              <a:gd name="connsiteX1" fmla="*/ 166620 w 602029"/>
              <a:gd name="connsiteY1" fmla="*/ 264542 h 1291595"/>
              <a:gd name="connsiteX2" fmla="*/ 428634 w 602029"/>
              <a:gd name="connsiteY2" fmla="*/ 264542 h 1291595"/>
              <a:gd name="connsiteX3" fmla="*/ 435091 w 602029"/>
              <a:gd name="connsiteY3" fmla="*/ 264542 h 1291595"/>
              <a:gd name="connsiteX4" fmla="*/ 454339 w 602029"/>
              <a:gd name="connsiteY4" fmla="*/ 269732 h 1291595"/>
              <a:gd name="connsiteX5" fmla="*/ 489482 w 602029"/>
              <a:gd name="connsiteY5" fmla="*/ 304875 h 1291595"/>
              <a:gd name="connsiteX6" fmla="*/ 600279 w 602029"/>
              <a:gd name="connsiteY6" fmla="*/ 686222 h 1291595"/>
              <a:gd name="connsiteX7" fmla="*/ 569014 w 602029"/>
              <a:gd name="connsiteY7" fmla="*/ 742589 h 1291595"/>
              <a:gd name="connsiteX8" fmla="*/ 521127 w 602029"/>
              <a:gd name="connsiteY8" fmla="*/ 727123 h 1291595"/>
              <a:gd name="connsiteX9" fmla="*/ 519154 w 602029"/>
              <a:gd name="connsiteY9" fmla="*/ 723276 h 1291595"/>
              <a:gd name="connsiteX10" fmla="*/ 519209 w 602029"/>
              <a:gd name="connsiteY10" fmla="*/ 722792 h 1291595"/>
              <a:gd name="connsiteX11" fmla="*/ 435091 w 602029"/>
              <a:gd name="connsiteY11" fmla="*/ 425635 h 1291595"/>
              <a:gd name="connsiteX12" fmla="*/ 435091 w 602029"/>
              <a:gd name="connsiteY12" fmla="*/ 531915 h 1291595"/>
              <a:gd name="connsiteX13" fmla="*/ 532452 w 602029"/>
              <a:gd name="connsiteY13" fmla="*/ 886095 h 1291595"/>
              <a:gd name="connsiteX14" fmla="*/ 435092 w 602029"/>
              <a:gd name="connsiteY14" fmla="*/ 886095 h 1291595"/>
              <a:gd name="connsiteX15" fmla="*/ 435092 w 602029"/>
              <a:gd name="connsiteY15" fmla="*/ 1232159 h 1291595"/>
              <a:gd name="connsiteX16" fmla="*/ 375656 w 602029"/>
              <a:gd name="connsiteY16" fmla="*/ 1291595 h 1291595"/>
              <a:gd name="connsiteX17" fmla="*/ 316220 w 602029"/>
              <a:gd name="connsiteY17" fmla="*/ 1232159 h 1291595"/>
              <a:gd name="connsiteX18" fmla="*/ 316220 w 602029"/>
              <a:gd name="connsiteY18" fmla="*/ 886095 h 1291595"/>
              <a:gd name="connsiteX19" fmla="*/ 285492 w 602029"/>
              <a:gd name="connsiteY19" fmla="*/ 886095 h 1291595"/>
              <a:gd name="connsiteX20" fmla="*/ 285492 w 602029"/>
              <a:gd name="connsiteY20" fmla="*/ 1232159 h 1291595"/>
              <a:gd name="connsiteX21" fmla="*/ 226056 w 602029"/>
              <a:gd name="connsiteY21" fmla="*/ 1291595 h 1291595"/>
              <a:gd name="connsiteX22" fmla="*/ 166620 w 602029"/>
              <a:gd name="connsiteY22" fmla="*/ 1232159 h 1291595"/>
              <a:gd name="connsiteX23" fmla="*/ 166620 w 602029"/>
              <a:gd name="connsiteY23" fmla="*/ 886095 h 1291595"/>
              <a:gd name="connsiteX24" fmla="*/ 67018 w 602029"/>
              <a:gd name="connsiteY24" fmla="*/ 886095 h 1291595"/>
              <a:gd name="connsiteX25" fmla="*/ 166619 w 602029"/>
              <a:gd name="connsiteY25" fmla="*/ 523766 h 1291595"/>
              <a:gd name="connsiteX26" fmla="*/ 166619 w 602029"/>
              <a:gd name="connsiteY26" fmla="*/ 411846 h 1291595"/>
              <a:gd name="connsiteX27" fmla="*/ 165999 w 602029"/>
              <a:gd name="connsiteY27" fmla="*/ 412662 h 1291595"/>
              <a:gd name="connsiteX28" fmla="*/ 83790 w 602029"/>
              <a:gd name="connsiteY28" fmla="*/ 725504 h 1291595"/>
              <a:gd name="connsiteX29" fmla="*/ 83856 w 602029"/>
              <a:gd name="connsiteY29" fmla="*/ 725988 h 1291595"/>
              <a:gd name="connsiteX30" fmla="*/ 81951 w 602029"/>
              <a:gd name="connsiteY30" fmla="*/ 729870 h 1291595"/>
              <a:gd name="connsiteX31" fmla="*/ 34111 w 602029"/>
              <a:gd name="connsiteY31" fmla="*/ 746171 h 1291595"/>
              <a:gd name="connsiteX32" fmla="*/ 1512 w 602029"/>
              <a:gd name="connsiteY32" fmla="*/ 690332 h 1291595"/>
              <a:gd name="connsiteX33" fmla="*/ 96183 w 602029"/>
              <a:gd name="connsiteY33" fmla="*/ 330067 h 1291595"/>
              <a:gd name="connsiteX34" fmla="*/ 105773 w 602029"/>
              <a:gd name="connsiteY34" fmla="*/ 304875 h 1291595"/>
              <a:gd name="connsiteX35" fmla="*/ 140916 w 602029"/>
              <a:gd name="connsiteY35" fmla="*/ 269732 h 1291595"/>
              <a:gd name="connsiteX36" fmla="*/ 296002 w 602029"/>
              <a:gd name="connsiteY36" fmla="*/ 0 h 1291595"/>
              <a:gd name="connsiteX37" fmla="*/ 418490 w 602029"/>
              <a:gd name="connsiteY37" fmla="*/ 122488 h 1291595"/>
              <a:gd name="connsiteX38" fmla="*/ 296002 w 602029"/>
              <a:gd name="connsiteY38" fmla="*/ 244976 h 1291595"/>
              <a:gd name="connsiteX39" fmla="*/ 173514 w 602029"/>
              <a:gd name="connsiteY39" fmla="*/ 122488 h 1291595"/>
              <a:gd name="connsiteX40" fmla="*/ 296002 w 602029"/>
              <a:gd name="connsiteY40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02029" h="1291595">
                <a:moveTo>
                  <a:pt x="166619" y="264542"/>
                </a:moveTo>
                <a:lnTo>
                  <a:pt x="166620" y="264542"/>
                </a:lnTo>
                <a:lnTo>
                  <a:pt x="428634" y="264542"/>
                </a:lnTo>
                <a:lnTo>
                  <a:pt x="435091" y="264542"/>
                </a:lnTo>
                <a:lnTo>
                  <a:pt x="454339" y="269732"/>
                </a:lnTo>
                <a:cubicBezTo>
                  <a:pt x="470140" y="276415"/>
                  <a:pt x="482798" y="289074"/>
                  <a:pt x="489482" y="304875"/>
                </a:cubicBezTo>
                <a:lnTo>
                  <a:pt x="600279" y="686222"/>
                </a:lnTo>
                <a:cubicBezTo>
                  <a:pt x="607156" y="710517"/>
                  <a:pt x="593158" y="735754"/>
                  <a:pt x="569014" y="742589"/>
                </a:cubicBezTo>
                <a:cubicBezTo>
                  <a:pt x="550906" y="747715"/>
                  <a:pt x="532232" y="741035"/>
                  <a:pt x="521127" y="727123"/>
                </a:cubicBezTo>
                <a:lnTo>
                  <a:pt x="519154" y="723276"/>
                </a:lnTo>
                <a:cubicBezTo>
                  <a:pt x="519172" y="723115"/>
                  <a:pt x="519191" y="722953"/>
                  <a:pt x="519209" y="722792"/>
                </a:cubicBezTo>
                <a:lnTo>
                  <a:pt x="435091" y="425635"/>
                </a:lnTo>
                <a:lnTo>
                  <a:pt x="435091" y="531915"/>
                </a:lnTo>
                <a:lnTo>
                  <a:pt x="532452" y="886095"/>
                </a:lnTo>
                <a:lnTo>
                  <a:pt x="435092" y="886095"/>
                </a:lnTo>
                <a:lnTo>
                  <a:pt x="435092" y="1232159"/>
                </a:lnTo>
                <a:cubicBezTo>
                  <a:pt x="435092" y="1264985"/>
                  <a:pt x="408482" y="1291595"/>
                  <a:pt x="375656" y="1291595"/>
                </a:cubicBezTo>
                <a:cubicBezTo>
                  <a:pt x="342830" y="1291595"/>
                  <a:pt x="316220" y="1264985"/>
                  <a:pt x="316220" y="1232159"/>
                </a:cubicBezTo>
                <a:lnTo>
                  <a:pt x="316220" y="886095"/>
                </a:lnTo>
                <a:lnTo>
                  <a:pt x="285492" y="886095"/>
                </a:lnTo>
                <a:lnTo>
                  <a:pt x="285492" y="1232159"/>
                </a:lnTo>
                <a:cubicBezTo>
                  <a:pt x="285492" y="1264985"/>
                  <a:pt x="258882" y="1291595"/>
                  <a:pt x="226056" y="1291595"/>
                </a:cubicBezTo>
                <a:cubicBezTo>
                  <a:pt x="193230" y="1291595"/>
                  <a:pt x="166620" y="1264985"/>
                  <a:pt x="166620" y="1232159"/>
                </a:cubicBezTo>
                <a:lnTo>
                  <a:pt x="166620" y="886095"/>
                </a:lnTo>
                <a:lnTo>
                  <a:pt x="67018" y="886095"/>
                </a:lnTo>
                <a:lnTo>
                  <a:pt x="166619" y="523766"/>
                </a:lnTo>
                <a:lnTo>
                  <a:pt x="166619" y="411846"/>
                </a:lnTo>
                <a:lnTo>
                  <a:pt x="165999" y="412662"/>
                </a:lnTo>
                <a:lnTo>
                  <a:pt x="83790" y="725504"/>
                </a:lnTo>
                <a:cubicBezTo>
                  <a:pt x="83812" y="725665"/>
                  <a:pt x="83834" y="725827"/>
                  <a:pt x="83856" y="725988"/>
                </a:cubicBezTo>
                <a:lnTo>
                  <a:pt x="81951" y="729870"/>
                </a:lnTo>
                <a:cubicBezTo>
                  <a:pt x="71068" y="743978"/>
                  <a:pt x="52427" y="750984"/>
                  <a:pt x="34111" y="746171"/>
                </a:cubicBezTo>
                <a:cubicBezTo>
                  <a:pt x="9690" y="739754"/>
                  <a:pt x="-4906" y="714753"/>
                  <a:pt x="1512" y="690332"/>
                </a:cubicBezTo>
                <a:lnTo>
                  <a:pt x="96183" y="330067"/>
                </a:lnTo>
                <a:lnTo>
                  <a:pt x="105773" y="304875"/>
                </a:lnTo>
                <a:cubicBezTo>
                  <a:pt x="112456" y="289074"/>
                  <a:pt x="125115" y="276415"/>
                  <a:pt x="140916" y="269732"/>
                </a:cubicBezTo>
                <a:close/>
                <a:moveTo>
                  <a:pt x="296002" y="0"/>
                </a:moveTo>
                <a:cubicBezTo>
                  <a:pt x="363650" y="0"/>
                  <a:pt x="418490" y="54840"/>
                  <a:pt x="418490" y="122488"/>
                </a:cubicBezTo>
                <a:cubicBezTo>
                  <a:pt x="418490" y="190136"/>
                  <a:pt x="363650" y="244976"/>
                  <a:pt x="296002" y="244976"/>
                </a:cubicBezTo>
                <a:cubicBezTo>
                  <a:pt x="228354" y="244976"/>
                  <a:pt x="173514" y="190136"/>
                  <a:pt x="173514" y="122488"/>
                </a:cubicBezTo>
                <a:cubicBezTo>
                  <a:pt x="173514" y="54840"/>
                  <a:pt x="228354" y="0"/>
                  <a:pt x="296002" y="0"/>
                </a:cubicBezTo>
                <a:close/>
              </a:path>
            </a:pathLst>
          </a:custGeom>
          <a:solidFill>
            <a:srgbClr val="51B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43" name="Freeform 15">
            <a:extLst>
              <a:ext uri="{FF2B5EF4-FFF2-40B4-BE49-F238E27FC236}">
                <a16:creationId xmlns:a16="http://schemas.microsoft.com/office/drawing/2014/main" id="{2E92609B-8ECA-4D7D-B1D1-5FA2A96B2A29}"/>
              </a:ext>
            </a:extLst>
          </p:cNvPr>
          <p:cNvSpPr/>
          <p:nvPr/>
        </p:nvSpPr>
        <p:spPr>
          <a:xfrm>
            <a:off x="5141736" y="2602732"/>
            <a:ext cx="292419" cy="627358"/>
          </a:xfrm>
          <a:custGeom>
            <a:avLst/>
            <a:gdLst>
              <a:gd name="connsiteX0" fmla="*/ 166619 w 602029"/>
              <a:gd name="connsiteY0" fmla="*/ 264542 h 1291595"/>
              <a:gd name="connsiteX1" fmla="*/ 166620 w 602029"/>
              <a:gd name="connsiteY1" fmla="*/ 264542 h 1291595"/>
              <a:gd name="connsiteX2" fmla="*/ 428634 w 602029"/>
              <a:gd name="connsiteY2" fmla="*/ 264542 h 1291595"/>
              <a:gd name="connsiteX3" fmla="*/ 435091 w 602029"/>
              <a:gd name="connsiteY3" fmla="*/ 264542 h 1291595"/>
              <a:gd name="connsiteX4" fmla="*/ 454339 w 602029"/>
              <a:gd name="connsiteY4" fmla="*/ 269732 h 1291595"/>
              <a:gd name="connsiteX5" fmla="*/ 489482 w 602029"/>
              <a:gd name="connsiteY5" fmla="*/ 304875 h 1291595"/>
              <a:gd name="connsiteX6" fmla="*/ 600279 w 602029"/>
              <a:gd name="connsiteY6" fmla="*/ 686222 h 1291595"/>
              <a:gd name="connsiteX7" fmla="*/ 569014 w 602029"/>
              <a:gd name="connsiteY7" fmla="*/ 742589 h 1291595"/>
              <a:gd name="connsiteX8" fmla="*/ 521127 w 602029"/>
              <a:gd name="connsiteY8" fmla="*/ 727123 h 1291595"/>
              <a:gd name="connsiteX9" fmla="*/ 519154 w 602029"/>
              <a:gd name="connsiteY9" fmla="*/ 723276 h 1291595"/>
              <a:gd name="connsiteX10" fmla="*/ 519209 w 602029"/>
              <a:gd name="connsiteY10" fmla="*/ 722792 h 1291595"/>
              <a:gd name="connsiteX11" fmla="*/ 435091 w 602029"/>
              <a:gd name="connsiteY11" fmla="*/ 425635 h 1291595"/>
              <a:gd name="connsiteX12" fmla="*/ 435091 w 602029"/>
              <a:gd name="connsiteY12" fmla="*/ 531915 h 1291595"/>
              <a:gd name="connsiteX13" fmla="*/ 532452 w 602029"/>
              <a:gd name="connsiteY13" fmla="*/ 886095 h 1291595"/>
              <a:gd name="connsiteX14" fmla="*/ 435092 w 602029"/>
              <a:gd name="connsiteY14" fmla="*/ 886095 h 1291595"/>
              <a:gd name="connsiteX15" fmla="*/ 435092 w 602029"/>
              <a:gd name="connsiteY15" fmla="*/ 1232159 h 1291595"/>
              <a:gd name="connsiteX16" fmla="*/ 375656 w 602029"/>
              <a:gd name="connsiteY16" fmla="*/ 1291595 h 1291595"/>
              <a:gd name="connsiteX17" fmla="*/ 316220 w 602029"/>
              <a:gd name="connsiteY17" fmla="*/ 1232159 h 1291595"/>
              <a:gd name="connsiteX18" fmla="*/ 316220 w 602029"/>
              <a:gd name="connsiteY18" fmla="*/ 886095 h 1291595"/>
              <a:gd name="connsiteX19" fmla="*/ 285492 w 602029"/>
              <a:gd name="connsiteY19" fmla="*/ 886095 h 1291595"/>
              <a:gd name="connsiteX20" fmla="*/ 285492 w 602029"/>
              <a:gd name="connsiteY20" fmla="*/ 1232159 h 1291595"/>
              <a:gd name="connsiteX21" fmla="*/ 226056 w 602029"/>
              <a:gd name="connsiteY21" fmla="*/ 1291595 h 1291595"/>
              <a:gd name="connsiteX22" fmla="*/ 166620 w 602029"/>
              <a:gd name="connsiteY22" fmla="*/ 1232159 h 1291595"/>
              <a:gd name="connsiteX23" fmla="*/ 166620 w 602029"/>
              <a:gd name="connsiteY23" fmla="*/ 886095 h 1291595"/>
              <a:gd name="connsiteX24" fmla="*/ 67018 w 602029"/>
              <a:gd name="connsiteY24" fmla="*/ 886095 h 1291595"/>
              <a:gd name="connsiteX25" fmla="*/ 166619 w 602029"/>
              <a:gd name="connsiteY25" fmla="*/ 523766 h 1291595"/>
              <a:gd name="connsiteX26" fmla="*/ 166619 w 602029"/>
              <a:gd name="connsiteY26" fmla="*/ 411846 h 1291595"/>
              <a:gd name="connsiteX27" fmla="*/ 165999 w 602029"/>
              <a:gd name="connsiteY27" fmla="*/ 412662 h 1291595"/>
              <a:gd name="connsiteX28" fmla="*/ 83790 w 602029"/>
              <a:gd name="connsiteY28" fmla="*/ 725504 h 1291595"/>
              <a:gd name="connsiteX29" fmla="*/ 83856 w 602029"/>
              <a:gd name="connsiteY29" fmla="*/ 725988 h 1291595"/>
              <a:gd name="connsiteX30" fmla="*/ 81951 w 602029"/>
              <a:gd name="connsiteY30" fmla="*/ 729870 h 1291595"/>
              <a:gd name="connsiteX31" fmla="*/ 34111 w 602029"/>
              <a:gd name="connsiteY31" fmla="*/ 746171 h 1291595"/>
              <a:gd name="connsiteX32" fmla="*/ 1512 w 602029"/>
              <a:gd name="connsiteY32" fmla="*/ 690332 h 1291595"/>
              <a:gd name="connsiteX33" fmla="*/ 96183 w 602029"/>
              <a:gd name="connsiteY33" fmla="*/ 330067 h 1291595"/>
              <a:gd name="connsiteX34" fmla="*/ 105773 w 602029"/>
              <a:gd name="connsiteY34" fmla="*/ 304875 h 1291595"/>
              <a:gd name="connsiteX35" fmla="*/ 140916 w 602029"/>
              <a:gd name="connsiteY35" fmla="*/ 269732 h 1291595"/>
              <a:gd name="connsiteX36" fmla="*/ 296002 w 602029"/>
              <a:gd name="connsiteY36" fmla="*/ 0 h 1291595"/>
              <a:gd name="connsiteX37" fmla="*/ 418490 w 602029"/>
              <a:gd name="connsiteY37" fmla="*/ 122488 h 1291595"/>
              <a:gd name="connsiteX38" fmla="*/ 296002 w 602029"/>
              <a:gd name="connsiteY38" fmla="*/ 244976 h 1291595"/>
              <a:gd name="connsiteX39" fmla="*/ 173514 w 602029"/>
              <a:gd name="connsiteY39" fmla="*/ 122488 h 1291595"/>
              <a:gd name="connsiteX40" fmla="*/ 296002 w 602029"/>
              <a:gd name="connsiteY40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02029" h="1291595">
                <a:moveTo>
                  <a:pt x="166619" y="264542"/>
                </a:moveTo>
                <a:lnTo>
                  <a:pt x="166620" y="264542"/>
                </a:lnTo>
                <a:lnTo>
                  <a:pt x="428634" y="264542"/>
                </a:lnTo>
                <a:lnTo>
                  <a:pt x="435091" y="264542"/>
                </a:lnTo>
                <a:lnTo>
                  <a:pt x="454339" y="269732"/>
                </a:lnTo>
                <a:cubicBezTo>
                  <a:pt x="470140" y="276415"/>
                  <a:pt x="482798" y="289074"/>
                  <a:pt x="489482" y="304875"/>
                </a:cubicBezTo>
                <a:lnTo>
                  <a:pt x="600279" y="686222"/>
                </a:lnTo>
                <a:cubicBezTo>
                  <a:pt x="607156" y="710517"/>
                  <a:pt x="593158" y="735754"/>
                  <a:pt x="569014" y="742589"/>
                </a:cubicBezTo>
                <a:cubicBezTo>
                  <a:pt x="550906" y="747715"/>
                  <a:pt x="532232" y="741035"/>
                  <a:pt x="521127" y="727123"/>
                </a:cubicBezTo>
                <a:lnTo>
                  <a:pt x="519154" y="723276"/>
                </a:lnTo>
                <a:cubicBezTo>
                  <a:pt x="519172" y="723115"/>
                  <a:pt x="519191" y="722953"/>
                  <a:pt x="519209" y="722792"/>
                </a:cubicBezTo>
                <a:lnTo>
                  <a:pt x="435091" y="425635"/>
                </a:lnTo>
                <a:lnTo>
                  <a:pt x="435091" y="531915"/>
                </a:lnTo>
                <a:lnTo>
                  <a:pt x="532452" y="886095"/>
                </a:lnTo>
                <a:lnTo>
                  <a:pt x="435092" y="886095"/>
                </a:lnTo>
                <a:lnTo>
                  <a:pt x="435092" y="1232159"/>
                </a:lnTo>
                <a:cubicBezTo>
                  <a:pt x="435092" y="1264985"/>
                  <a:pt x="408482" y="1291595"/>
                  <a:pt x="375656" y="1291595"/>
                </a:cubicBezTo>
                <a:cubicBezTo>
                  <a:pt x="342830" y="1291595"/>
                  <a:pt x="316220" y="1264985"/>
                  <a:pt x="316220" y="1232159"/>
                </a:cubicBezTo>
                <a:lnTo>
                  <a:pt x="316220" y="886095"/>
                </a:lnTo>
                <a:lnTo>
                  <a:pt x="285492" y="886095"/>
                </a:lnTo>
                <a:lnTo>
                  <a:pt x="285492" y="1232159"/>
                </a:lnTo>
                <a:cubicBezTo>
                  <a:pt x="285492" y="1264985"/>
                  <a:pt x="258882" y="1291595"/>
                  <a:pt x="226056" y="1291595"/>
                </a:cubicBezTo>
                <a:cubicBezTo>
                  <a:pt x="193230" y="1291595"/>
                  <a:pt x="166620" y="1264985"/>
                  <a:pt x="166620" y="1232159"/>
                </a:cubicBezTo>
                <a:lnTo>
                  <a:pt x="166620" y="886095"/>
                </a:lnTo>
                <a:lnTo>
                  <a:pt x="67018" y="886095"/>
                </a:lnTo>
                <a:lnTo>
                  <a:pt x="166619" y="523766"/>
                </a:lnTo>
                <a:lnTo>
                  <a:pt x="166619" y="411846"/>
                </a:lnTo>
                <a:lnTo>
                  <a:pt x="165999" y="412662"/>
                </a:lnTo>
                <a:lnTo>
                  <a:pt x="83790" y="725504"/>
                </a:lnTo>
                <a:cubicBezTo>
                  <a:pt x="83812" y="725665"/>
                  <a:pt x="83834" y="725827"/>
                  <a:pt x="83856" y="725988"/>
                </a:cubicBezTo>
                <a:lnTo>
                  <a:pt x="81951" y="729870"/>
                </a:lnTo>
                <a:cubicBezTo>
                  <a:pt x="71068" y="743978"/>
                  <a:pt x="52427" y="750984"/>
                  <a:pt x="34111" y="746171"/>
                </a:cubicBezTo>
                <a:cubicBezTo>
                  <a:pt x="9690" y="739754"/>
                  <a:pt x="-4906" y="714753"/>
                  <a:pt x="1512" y="690332"/>
                </a:cubicBezTo>
                <a:lnTo>
                  <a:pt x="96183" y="330067"/>
                </a:lnTo>
                <a:lnTo>
                  <a:pt x="105773" y="304875"/>
                </a:lnTo>
                <a:cubicBezTo>
                  <a:pt x="112456" y="289074"/>
                  <a:pt x="125115" y="276415"/>
                  <a:pt x="140916" y="269732"/>
                </a:cubicBezTo>
                <a:close/>
                <a:moveTo>
                  <a:pt x="296002" y="0"/>
                </a:moveTo>
                <a:cubicBezTo>
                  <a:pt x="363650" y="0"/>
                  <a:pt x="418490" y="54840"/>
                  <a:pt x="418490" y="122488"/>
                </a:cubicBezTo>
                <a:cubicBezTo>
                  <a:pt x="418490" y="190136"/>
                  <a:pt x="363650" y="244976"/>
                  <a:pt x="296002" y="244976"/>
                </a:cubicBezTo>
                <a:cubicBezTo>
                  <a:pt x="228354" y="244976"/>
                  <a:pt x="173514" y="190136"/>
                  <a:pt x="173514" y="122488"/>
                </a:cubicBezTo>
                <a:cubicBezTo>
                  <a:pt x="173514" y="54840"/>
                  <a:pt x="228354" y="0"/>
                  <a:pt x="296002" y="0"/>
                </a:cubicBezTo>
                <a:close/>
              </a:path>
            </a:pathLst>
          </a:custGeom>
          <a:solidFill>
            <a:srgbClr val="51B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44" name="Freeform 15">
            <a:extLst>
              <a:ext uri="{FF2B5EF4-FFF2-40B4-BE49-F238E27FC236}">
                <a16:creationId xmlns:a16="http://schemas.microsoft.com/office/drawing/2014/main" id="{83C7107D-A4E1-4BDD-B9E4-E7664CEB037A}"/>
              </a:ext>
            </a:extLst>
          </p:cNvPr>
          <p:cNvSpPr/>
          <p:nvPr/>
        </p:nvSpPr>
        <p:spPr>
          <a:xfrm>
            <a:off x="5509494" y="2596940"/>
            <a:ext cx="292419" cy="627358"/>
          </a:xfrm>
          <a:custGeom>
            <a:avLst/>
            <a:gdLst>
              <a:gd name="connsiteX0" fmla="*/ 166619 w 602029"/>
              <a:gd name="connsiteY0" fmla="*/ 264542 h 1291595"/>
              <a:gd name="connsiteX1" fmla="*/ 166620 w 602029"/>
              <a:gd name="connsiteY1" fmla="*/ 264542 h 1291595"/>
              <a:gd name="connsiteX2" fmla="*/ 428634 w 602029"/>
              <a:gd name="connsiteY2" fmla="*/ 264542 h 1291595"/>
              <a:gd name="connsiteX3" fmla="*/ 435091 w 602029"/>
              <a:gd name="connsiteY3" fmla="*/ 264542 h 1291595"/>
              <a:gd name="connsiteX4" fmla="*/ 454339 w 602029"/>
              <a:gd name="connsiteY4" fmla="*/ 269732 h 1291595"/>
              <a:gd name="connsiteX5" fmla="*/ 489482 w 602029"/>
              <a:gd name="connsiteY5" fmla="*/ 304875 h 1291595"/>
              <a:gd name="connsiteX6" fmla="*/ 600279 w 602029"/>
              <a:gd name="connsiteY6" fmla="*/ 686222 h 1291595"/>
              <a:gd name="connsiteX7" fmla="*/ 569014 w 602029"/>
              <a:gd name="connsiteY7" fmla="*/ 742589 h 1291595"/>
              <a:gd name="connsiteX8" fmla="*/ 521127 w 602029"/>
              <a:gd name="connsiteY8" fmla="*/ 727123 h 1291595"/>
              <a:gd name="connsiteX9" fmla="*/ 519154 w 602029"/>
              <a:gd name="connsiteY9" fmla="*/ 723276 h 1291595"/>
              <a:gd name="connsiteX10" fmla="*/ 519209 w 602029"/>
              <a:gd name="connsiteY10" fmla="*/ 722792 h 1291595"/>
              <a:gd name="connsiteX11" fmla="*/ 435091 w 602029"/>
              <a:gd name="connsiteY11" fmla="*/ 425635 h 1291595"/>
              <a:gd name="connsiteX12" fmla="*/ 435091 w 602029"/>
              <a:gd name="connsiteY12" fmla="*/ 531915 h 1291595"/>
              <a:gd name="connsiteX13" fmla="*/ 532452 w 602029"/>
              <a:gd name="connsiteY13" fmla="*/ 886095 h 1291595"/>
              <a:gd name="connsiteX14" fmla="*/ 435092 w 602029"/>
              <a:gd name="connsiteY14" fmla="*/ 886095 h 1291595"/>
              <a:gd name="connsiteX15" fmla="*/ 435092 w 602029"/>
              <a:gd name="connsiteY15" fmla="*/ 1232159 h 1291595"/>
              <a:gd name="connsiteX16" fmla="*/ 375656 w 602029"/>
              <a:gd name="connsiteY16" fmla="*/ 1291595 h 1291595"/>
              <a:gd name="connsiteX17" fmla="*/ 316220 w 602029"/>
              <a:gd name="connsiteY17" fmla="*/ 1232159 h 1291595"/>
              <a:gd name="connsiteX18" fmla="*/ 316220 w 602029"/>
              <a:gd name="connsiteY18" fmla="*/ 886095 h 1291595"/>
              <a:gd name="connsiteX19" fmla="*/ 285492 w 602029"/>
              <a:gd name="connsiteY19" fmla="*/ 886095 h 1291595"/>
              <a:gd name="connsiteX20" fmla="*/ 285492 w 602029"/>
              <a:gd name="connsiteY20" fmla="*/ 1232159 h 1291595"/>
              <a:gd name="connsiteX21" fmla="*/ 226056 w 602029"/>
              <a:gd name="connsiteY21" fmla="*/ 1291595 h 1291595"/>
              <a:gd name="connsiteX22" fmla="*/ 166620 w 602029"/>
              <a:gd name="connsiteY22" fmla="*/ 1232159 h 1291595"/>
              <a:gd name="connsiteX23" fmla="*/ 166620 w 602029"/>
              <a:gd name="connsiteY23" fmla="*/ 886095 h 1291595"/>
              <a:gd name="connsiteX24" fmla="*/ 67018 w 602029"/>
              <a:gd name="connsiteY24" fmla="*/ 886095 h 1291595"/>
              <a:gd name="connsiteX25" fmla="*/ 166619 w 602029"/>
              <a:gd name="connsiteY25" fmla="*/ 523766 h 1291595"/>
              <a:gd name="connsiteX26" fmla="*/ 166619 w 602029"/>
              <a:gd name="connsiteY26" fmla="*/ 411846 h 1291595"/>
              <a:gd name="connsiteX27" fmla="*/ 165999 w 602029"/>
              <a:gd name="connsiteY27" fmla="*/ 412662 h 1291595"/>
              <a:gd name="connsiteX28" fmla="*/ 83790 w 602029"/>
              <a:gd name="connsiteY28" fmla="*/ 725504 h 1291595"/>
              <a:gd name="connsiteX29" fmla="*/ 83856 w 602029"/>
              <a:gd name="connsiteY29" fmla="*/ 725988 h 1291595"/>
              <a:gd name="connsiteX30" fmla="*/ 81951 w 602029"/>
              <a:gd name="connsiteY30" fmla="*/ 729870 h 1291595"/>
              <a:gd name="connsiteX31" fmla="*/ 34111 w 602029"/>
              <a:gd name="connsiteY31" fmla="*/ 746171 h 1291595"/>
              <a:gd name="connsiteX32" fmla="*/ 1512 w 602029"/>
              <a:gd name="connsiteY32" fmla="*/ 690332 h 1291595"/>
              <a:gd name="connsiteX33" fmla="*/ 96183 w 602029"/>
              <a:gd name="connsiteY33" fmla="*/ 330067 h 1291595"/>
              <a:gd name="connsiteX34" fmla="*/ 105773 w 602029"/>
              <a:gd name="connsiteY34" fmla="*/ 304875 h 1291595"/>
              <a:gd name="connsiteX35" fmla="*/ 140916 w 602029"/>
              <a:gd name="connsiteY35" fmla="*/ 269732 h 1291595"/>
              <a:gd name="connsiteX36" fmla="*/ 296002 w 602029"/>
              <a:gd name="connsiteY36" fmla="*/ 0 h 1291595"/>
              <a:gd name="connsiteX37" fmla="*/ 418490 w 602029"/>
              <a:gd name="connsiteY37" fmla="*/ 122488 h 1291595"/>
              <a:gd name="connsiteX38" fmla="*/ 296002 w 602029"/>
              <a:gd name="connsiteY38" fmla="*/ 244976 h 1291595"/>
              <a:gd name="connsiteX39" fmla="*/ 173514 w 602029"/>
              <a:gd name="connsiteY39" fmla="*/ 122488 h 1291595"/>
              <a:gd name="connsiteX40" fmla="*/ 296002 w 602029"/>
              <a:gd name="connsiteY40" fmla="*/ 0 h 1291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602029" h="1291595">
                <a:moveTo>
                  <a:pt x="166619" y="264542"/>
                </a:moveTo>
                <a:lnTo>
                  <a:pt x="166620" y="264542"/>
                </a:lnTo>
                <a:lnTo>
                  <a:pt x="428634" y="264542"/>
                </a:lnTo>
                <a:lnTo>
                  <a:pt x="435091" y="264542"/>
                </a:lnTo>
                <a:lnTo>
                  <a:pt x="454339" y="269732"/>
                </a:lnTo>
                <a:cubicBezTo>
                  <a:pt x="470140" y="276415"/>
                  <a:pt x="482798" y="289074"/>
                  <a:pt x="489482" y="304875"/>
                </a:cubicBezTo>
                <a:lnTo>
                  <a:pt x="600279" y="686222"/>
                </a:lnTo>
                <a:cubicBezTo>
                  <a:pt x="607156" y="710517"/>
                  <a:pt x="593158" y="735754"/>
                  <a:pt x="569014" y="742589"/>
                </a:cubicBezTo>
                <a:cubicBezTo>
                  <a:pt x="550906" y="747715"/>
                  <a:pt x="532232" y="741035"/>
                  <a:pt x="521127" y="727123"/>
                </a:cubicBezTo>
                <a:lnTo>
                  <a:pt x="519154" y="723276"/>
                </a:lnTo>
                <a:cubicBezTo>
                  <a:pt x="519172" y="723115"/>
                  <a:pt x="519191" y="722953"/>
                  <a:pt x="519209" y="722792"/>
                </a:cubicBezTo>
                <a:lnTo>
                  <a:pt x="435091" y="425635"/>
                </a:lnTo>
                <a:lnTo>
                  <a:pt x="435091" y="531915"/>
                </a:lnTo>
                <a:lnTo>
                  <a:pt x="532452" y="886095"/>
                </a:lnTo>
                <a:lnTo>
                  <a:pt x="435092" y="886095"/>
                </a:lnTo>
                <a:lnTo>
                  <a:pt x="435092" y="1232159"/>
                </a:lnTo>
                <a:cubicBezTo>
                  <a:pt x="435092" y="1264985"/>
                  <a:pt x="408482" y="1291595"/>
                  <a:pt x="375656" y="1291595"/>
                </a:cubicBezTo>
                <a:cubicBezTo>
                  <a:pt x="342830" y="1291595"/>
                  <a:pt x="316220" y="1264985"/>
                  <a:pt x="316220" y="1232159"/>
                </a:cubicBezTo>
                <a:lnTo>
                  <a:pt x="316220" y="886095"/>
                </a:lnTo>
                <a:lnTo>
                  <a:pt x="285492" y="886095"/>
                </a:lnTo>
                <a:lnTo>
                  <a:pt x="285492" y="1232159"/>
                </a:lnTo>
                <a:cubicBezTo>
                  <a:pt x="285492" y="1264985"/>
                  <a:pt x="258882" y="1291595"/>
                  <a:pt x="226056" y="1291595"/>
                </a:cubicBezTo>
                <a:cubicBezTo>
                  <a:pt x="193230" y="1291595"/>
                  <a:pt x="166620" y="1264985"/>
                  <a:pt x="166620" y="1232159"/>
                </a:cubicBezTo>
                <a:lnTo>
                  <a:pt x="166620" y="886095"/>
                </a:lnTo>
                <a:lnTo>
                  <a:pt x="67018" y="886095"/>
                </a:lnTo>
                <a:lnTo>
                  <a:pt x="166619" y="523766"/>
                </a:lnTo>
                <a:lnTo>
                  <a:pt x="166619" y="411846"/>
                </a:lnTo>
                <a:lnTo>
                  <a:pt x="165999" y="412662"/>
                </a:lnTo>
                <a:lnTo>
                  <a:pt x="83790" y="725504"/>
                </a:lnTo>
                <a:cubicBezTo>
                  <a:pt x="83812" y="725665"/>
                  <a:pt x="83834" y="725827"/>
                  <a:pt x="83856" y="725988"/>
                </a:cubicBezTo>
                <a:lnTo>
                  <a:pt x="81951" y="729870"/>
                </a:lnTo>
                <a:cubicBezTo>
                  <a:pt x="71068" y="743978"/>
                  <a:pt x="52427" y="750984"/>
                  <a:pt x="34111" y="746171"/>
                </a:cubicBezTo>
                <a:cubicBezTo>
                  <a:pt x="9690" y="739754"/>
                  <a:pt x="-4906" y="714753"/>
                  <a:pt x="1512" y="690332"/>
                </a:cubicBezTo>
                <a:lnTo>
                  <a:pt x="96183" y="330067"/>
                </a:lnTo>
                <a:lnTo>
                  <a:pt x="105773" y="304875"/>
                </a:lnTo>
                <a:cubicBezTo>
                  <a:pt x="112456" y="289074"/>
                  <a:pt x="125115" y="276415"/>
                  <a:pt x="140916" y="269732"/>
                </a:cubicBezTo>
                <a:close/>
                <a:moveTo>
                  <a:pt x="296002" y="0"/>
                </a:moveTo>
                <a:cubicBezTo>
                  <a:pt x="363650" y="0"/>
                  <a:pt x="418490" y="54840"/>
                  <a:pt x="418490" y="122488"/>
                </a:cubicBezTo>
                <a:cubicBezTo>
                  <a:pt x="418490" y="190136"/>
                  <a:pt x="363650" y="244976"/>
                  <a:pt x="296002" y="244976"/>
                </a:cubicBezTo>
                <a:cubicBezTo>
                  <a:pt x="228354" y="244976"/>
                  <a:pt x="173514" y="190136"/>
                  <a:pt x="173514" y="122488"/>
                </a:cubicBezTo>
                <a:cubicBezTo>
                  <a:pt x="173514" y="54840"/>
                  <a:pt x="228354" y="0"/>
                  <a:pt x="296002" y="0"/>
                </a:cubicBezTo>
                <a:close/>
              </a:path>
            </a:pathLst>
          </a:custGeom>
          <a:solidFill>
            <a:srgbClr val="51B9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Tahoma" panose="020B0604030504040204" pitchFamily="34" charset="0"/>
            </a:endParaRPr>
          </a:p>
        </p:txBody>
      </p:sp>
      <p:sp>
        <p:nvSpPr>
          <p:cNvPr id="45" name="สี่เหลี่ยมผืนผ้า 44">
            <a:extLst>
              <a:ext uri="{FF2B5EF4-FFF2-40B4-BE49-F238E27FC236}">
                <a16:creationId xmlns:a16="http://schemas.microsoft.com/office/drawing/2014/main" id="{84D4F39D-2D88-41FC-8A88-DBB8007C61C2}"/>
              </a:ext>
            </a:extLst>
          </p:cNvPr>
          <p:cNvSpPr/>
          <p:nvPr/>
        </p:nvSpPr>
        <p:spPr>
          <a:xfrm>
            <a:off x="0" y="9604514"/>
            <a:ext cx="6858000" cy="301486"/>
          </a:xfrm>
          <a:prstGeom prst="rect">
            <a:avLst/>
          </a:prstGeom>
          <a:solidFill>
            <a:srgbClr val="FCE8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Footer | @Kasiti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Panthanom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| kasiti.trainer@gmail.com</a:t>
            </a:r>
            <a:endParaRPr lang="th-TH" sz="1050" dirty="0">
              <a:solidFill>
                <a:schemeClr val="bg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6" name="TextBox 19">
            <a:extLst>
              <a:ext uri="{FF2B5EF4-FFF2-40B4-BE49-F238E27FC236}">
                <a16:creationId xmlns:a16="http://schemas.microsoft.com/office/drawing/2014/main" id="{9B79C4A2-DDA3-49A2-BBEE-544EFA8004D9}"/>
              </a:ext>
            </a:extLst>
          </p:cNvPr>
          <p:cNvSpPr txBox="1"/>
          <p:nvPr/>
        </p:nvSpPr>
        <p:spPr>
          <a:xfrm>
            <a:off x="109734" y="9262818"/>
            <a:ext cx="46378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Footer | Life is a question and how we live it is our answer| Gary Keller</a:t>
            </a:r>
            <a:endParaRPr lang="th-TH" sz="1100" dirty="0"/>
          </a:p>
        </p:txBody>
      </p:sp>
      <p:sp>
        <p:nvSpPr>
          <p:cNvPr id="48" name="สี่เหลี่ยมผืนผ้า 47">
            <a:extLst>
              <a:ext uri="{FF2B5EF4-FFF2-40B4-BE49-F238E27FC236}">
                <a16:creationId xmlns:a16="http://schemas.microsoft.com/office/drawing/2014/main" id="{58133678-1028-492E-A710-87C82B431700}"/>
              </a:ext>
            </a:extLst>
          </p:cNvPr>
          <p:cNvSpPr/>
          <p:nvPr/>
        </p:nvSpPr>
        <p:spPr>
          <a:xfrm>
            <a:off x="-8339" y="7452056"/>
            <a:ext cx="3437339" cy="369236"/>
          </a:xfrm>
          <a:prstGeom prst="rect">
            <a:avLst/>
          </a:prstGeom>
          <a:solidFill>
            <a:srgbClr val="464C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8" name="TextBox 14">
            <a:extLst>
              <a:ext uri="{FF2B5EF4-FFF2-40B4-BE49-F238E27FC236}">
                <a16:creationId xmlns:a16="http://schemas.microsoft.com/office/drawing/2014/main" id="{EDF731FD-81B4-423D-9F91-9CD05705AE95}"/>
              </a:ext>
            </a:extLst>
          </p:cNvPr>
          <p:cNvSpPr txBox="1"/>
          <p:nvPr/>
        </p:nvSpPr>
        <p:spPr>
          <a:xfrm>
            <a:off x="145772" y="7452056"/>
            <a:ext cx="3193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Daring ideas Report</a:t>
            </a:r>
          </a:p>
        </p:txBody>
      </p:sp>
    </p:spTree>
    <p:extLst>
      <p:ext uri="{BB962C8B-B14F-4D97-AF65-F5344CB8AC3E}">
        <p14:creationId xmlns:p14="http://schemas.microsoft.com/office/powerpoint/2010/main" val="4234755241"/>
      </p:ext>
    </p:extLst>
  </p:cSld>
  <p:clrMapOvr>
    <a:masterClrMapping/>
  </p:clrMapOvr>
</p:sld>
</file>

<file path=ppt/theme/theme1.xml><?xml version="1.0" encoding="utf-8"?>
<a:theme xmlns:a="http://schemas.openxmlformats.org/drawingml/2006/main" name="ธีมของ Office">
  <a:themeElements>
    <a:clrScheme name="ระดับสีเทา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ธีมของ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ธีมของ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</TotalTime>
  <Words>613</Words>
  <Application>Microsoft Office PowerPoint</Application>
  <PresentationFormat>A4 Paper (210x297 mm)</PresentationFormat>
  <Paragraphs>50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Impact</vt:lpstr>
      <vt:lpstr>Tahoma</vt:lpstr>
      <vt:lpstr>ธีมของ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Kasiti</dc:creator>
  <cp:lastModifiedBy>Kasiti Panthanom</cp:lastModifiedBy>
  <cp:revision>16</cp:revision>
  <dcterms:created xsi:type="dcterms:W3CDTF">2019-11-09T15:19:41Z</dcterms:created>
  <dcterms:modified xsi:type="dcterms:W3CDTF">2020-06-07T04:59:41Z</dcterms:modified>
</cp:coreProperties>
</file>