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7" r:id="rId2"/>
    <p:sldId id="256" r:id="rId3"/>
    <p:sldId id="258" r:id="rId4"/>
  </p:sldIdLst>
  <p:sldSz cx="6858000" cy="9906000" type="A4"/>
  <p:notesSz cx="6858000" cy="9144000"/>
  <p:embeddedFontLst>
    <p:embeddedFont>
      <p:font typeface="Cordia New" panose="020B0304020202020204" pitchFamily="34" charset="-34"/>
      <p:regular r:id="rId5"/>
      <p:bold r:id="rId6"/>
      <p:italic r:id="rId7"/>
      <p:boldItalic r:id="rId8"/>
    </p:embeddedFont>
    <p:embeddedFont>
      <p:font typeface="Impact" panose="020B0806030902050204" pitchFamily="34" charset="0"/>
      <p:regular r:id="rId9"/>
    </p:embeddedFont>
    <p:embeddedFont>
      <p:font typeface="Prompt" panose="00000500000000000000" pitchFamily="2" charset="-34"/>
      <p:regular r:id="rId10"/>
      <p:bold r:id="rId11"/>
      <p:italic r:id="rId12"/>
    </p:embeddedFont>
    <p:embeddedFont>
      <p:font typeface="Tahoma" panose="020B0604030504040204" pitchFamily="34" charset="0"/>
      <p:regular r:id="rId13"/>
      <p:bold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siti Panthanom" initials="Ti" lastIdx="1" clrIdx="0">
    <p:extLst>
      <p:ext uri="{19B8F6BF-5375-455C-9EA6-DF929625EA0E}">
        <p15:presenceInfo xmlns:p15="http://schemas.microsoft.com/office/powerpoint/2012/main" userId="Kasiti Panthan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53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5" d="100"/>
        <a:sy n="19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commentAuthors" Target="commentAuthors.xml"/><Relationship Id="rId10" Type="http://schemas.openxmlformats.org/officeDocument/2006/relationships/font" Target="fonts/font6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687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141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3314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418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5316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3473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3262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613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708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8BC5960-B029-4AE2-B3E8-79044D090236}"/>
              </a:ext>
            </a:extLst>
          </p:cNvPr>
          <p:cNvSpPr txBox="1"/>
          <p:nvPr userDrawn="1"/>
        </p:nvSpPr>
        <p:spPr>
          <a:xfrm>
            <a:off x="-73426" y="9972111"/>
            <a:ext cx="648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6" name="Picture 5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38CA91F-5981-4E19-8DDE-87E922EEC2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8878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006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42CF56-1716-4C0E-A343-B5BA4EEA3E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069" b="11539"/>
          <a:stretch/>
        </p:blipFill>
        <p:spPr>
          <a:xfrm rot="16200000" flipH="1">
            <a:off x="-1527312" y="1527315"/>
            <a:ext cx="9912625" cy="68580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D5F2C03-282A-4FFD-86C0-A484F98E8AB0}"/>
              </a:ext>
            </a:extLst>
          </p:cNvPr>
          <p:cNvSpPr/>
          <p:nvPr userDrawn="1"/>
        </p:nvSpPr>
        <p:spPr>
          <a:xfrm>
            <a:off x="0" y="0"/>
            <a:ext cx="6858000" cy="9905998"/>
          </a:xfrm>
          <a:prstGeom prst="rect">
            <a:avLst/>
          </a:prstGeom>
          <a:solidFill>
            <a:schemeClr val="dk1">
              <a:alpha val="54000"/>
            </a:schemeClr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77E860-E5CC-4175-912D-3E8D8D4AEC98}"/>
              </a:ext>
            </a:extLst>
          </p:cNvPr>
          <p:cNvSpPr txBox="1"/>
          <p:nvPr userDrawn="1"/>
        </p:nvSpPr>
        <p:spPr>
          <a:xfrm>
            <a:off x="-73426" y="9972111"/>
            <a:ext cx="648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10" name="Picture 9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457A587B-9878-4092-BAC3-EE70D01E4D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8878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94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2437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F9D4F-EAFF-4839-8C22-B63D62E1BA37}" type="datetimeFigureOut">
              <a:rPr lang="th-TH" smtClean="0"/>
              <a:t>07/03/63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F84F5-9C6F-4EB8-A03A-333F81F70B6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360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4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4AAD59-32B1-4DE5-BCCA-CFB506337B47}"/>
              </a:ext>
            </a:extLst>
          </p:cNvPr>
          <p:cNvSpPr txBox="1"/>
          <p:nvPr/>
        </p:nvSpPr>
        <p:spPr>
          <a:xfrm>
            <a:off x="1245705" y="238539"/>
            <a:ext cx="463826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ข้อปฏิบัติในสถานการณ์</a:t>
            </a:r>
          </a:p>
          <a:p>
            <a:pPr algn="ctr"/>
            <a:r>
              <a:rPr lang="en-US" sz="6000">
                <a:solidFill>
                  <a:schemeClr val="tx2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COVID-19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17955B2-3E21-4C49-BEFD-93F14800CF66}"/>
              </a:ext>
            </a:extLst>
          </p:cNvPr>
          <p:cNvCxnSpPr/>
          <p:nvPr/>
        </p:nvCxnSpPr>
        <p:spPr>
          <a:xfrm>
            <a:off x="954156" y="1908313"/>
            <a:ext cx="5221356" cy="0"/>
          </a:xfrm>
          <a:prstGeom prst="line">
            <a:avLst/>
          </a:prstGeom>
          <a:ln w="381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FD4F89C-887F-4EFD-8AAD-0EA89032D35B}"/>
              </a:ext>
            </a:extLst>
          </p:cNvPr>
          <p:cNvSpPr/>
          <p:nvPr/>
        </p:nvSpPr>
        <p:spPr>
          <a:xfrm>
            <a:off x="2687350" y="3076447"/>
            <a:ext cx="3660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ysClr val="windowText" lastClr="000000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ใส่หน้ากากอนามัยทุกครั้งเมื่อเข้าพื้นที่แออัด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3C5C34-EFF9-433E-8B12-8B3E25580FF4}"/>
              </a:ext>
            </a:extLst>
          </p:cNvPr>
          <p:cNvSpPr/>
          <p:nvPr/>
        </p:nvSpPr>
        <p:spPr>
          <a:xfrm>
            <a:off x="686748" y="4731074"/>
            <a:ext cx="3660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ysClr val="windowText" lastClr="000000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ล้างมือด้วยสบู่หรือเขลแอลกอฮอล์ล้างมือ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76FDFE-8069-487F-B067-57753E535FCE}"/>
              </a:ext>
            </a:extLst>
          </p:cNvPr>
          <p:cNvSpPr/>
          <p:nvPr/>
        </p:nvSpPr>
        <p:spPr>
          <a:xfrm>
            <a:off x="2687350" y="6385702"/>
            <a:ext cx="40400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ysClr val="windowText" lastClr="000000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ความร่วมมือตรวจวัดอุณหภูมิร่างกายที่จุดคัดกรอง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A7BF0E-54C1-487D-AF24-C2F1098171F1}"/>
              </a:ext>
            </a:extLst>
          </p:cNvPr>
          <p:cNvSpPr/>
          <p:nvPr/>
        </p:nvSpPr>
        <p:spPr>
          <a:xfrm>
            <a:off x="686747" y="8040330"/>
            <a:ext cx="3660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ysClr val="windowText" lastClr="000000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อัพเดทข้อมูลการเดินทางกับทางบริษัททันที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EB846A-F6C1-4192-A9F2-C34EDCCA4116}"/>
              </a:ext>
            </a:extLst>
          </p:cNvPr>
          <p:cNvSpPr/>
          <p:nvPr/>
        </p:nvSpPr>
        <p:spPr>
          <a:xfrm>
            <a:off x="137842" y="9525680"/>
            <a:ext cx="65895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ติดต่อสอบถามเพิ่มเติมได้ที่ </a:t>
            </a:r>
            <a:r>
              <a:rPr lang="en-US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……………. | </a:t>
            </a:r>
            <a:r>
              <a:rPr lang="th-TH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โทร</a:t>
            </a:r>
            <a:r>
              <a:rPr lang="en-US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. ………….. | E-Mail …………..</a:t>
            </a:r>
            <a:endParaRPr lang="th-TH" sz="1600">
              <a:solidFill>
                <a:sysClr val="windowText" lastClr="000000"/>
              </a:solidFill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6A366E0-DFAF-404F-B975-184BB1054E69}"/>
              </a:ext>
            </a:extLst>
          </p:cNvPr>
          <p:cNvSpPr/>
          <p:nvPr/>
        </p:nvSpPr>
        <p:spPr>
          <a:xfrm>
            <a:off x="819268" y="2656899"/>
            <a:ext cx="1444483" cy="1444483"/>
          </a:xfrm>
          <a:custGeom>
            <a:avLst/>
            <a:gdLst>
              <a:gd name="connsiteX0" fmla="*/ 3036325 w 3969747"/>
              <a:gd name="connsiteY0" fmla="*/ 3717829 h 3969747"/>
              <a:gd name="connsiteX1" fmla="*/ 3040579 w 3969747"/>
              <a:gd name="connsiteY1" fmla="*/ 3715435 h 3969747"/>
              <a:gd name="connsiteX2" fmla="*/ 3121923 w 3969747"/>
              <a:gd name="connsiteY2" fmla="*/ 3663510 h 3969747"/>
              <a:gd name="connsiteX3" fmla="*/ 3200166 w 3969747"/>
              <a:gd name="connsiteY3" fmla="*/ 3607241 h 3969747"/>
              <a:gd name="connsiteX4" fmla="*/ 3276282 w 3969747"/>
              <a:gd name="connsiteY4" fmla="*/ 3547785 h 3969747"/>
              <a:gd name="connsiteX5" fmla="*/ 3348589 w 3969747"/>
              <a:gd name="connsiteY5" fmla="*/ 3484604 h 3969747"/>
              <a:gd name="connsiteX6" fmla="*/ 3418680 w 3969747"/>
              <a:gd name="connsiteY6" fmla="*/ 3418146 h 3969747"/>
              <a:gd name="connsiteX7" fmla="*/ 3484606 w 3969747"/>
              <a:gd name="connsiteY7" fmla="*/ 3348590 h 3969747"/>
              <a:gd name="connsiteX8" fmla="*/ 3547785 w 3969747"/>
              <a:gd name="connsiteY8" fmla="*/ 3276193 h 3969747"/>
              <a:gd name="connsiteX9" fmla="*/ 3607243 w 3969747"/>
              <a:gd name="connsiteY9" fmla="*/ 3200165 h 3969747"/>
              <a:gd name="connsiteX10" fmla="*/ 3663510 w 3969747"/>
              <a:gd name="connsiteY10" fmla="*/ 3121923 h 3969747"/>
              <a:gd name="connsiteX11" fmla="*/ 3715436 w 3969747"/>
              <a:gd name="connsiteY11" fmla="*/ 3040579 h 3969747"/>
              <a:gd name="connsiteX12" fmla="*/ 3763640 w 3969747"/>
              <a:gd name="connsiteY12" fmla="*/ 2956487 h 3969747"/>
              <a:gd name="connsiteX13" fmla="*/ 3808122 w 3969747"/>
              <a:gd name="connsiteY13" fmla="*/ 2870270 h 3969747"/>
              <a:gd name="connsiteX14" fmla="*/ 3848263 w 3969747"/>
              <a:gd name="connsiteY14" fmla="*/ 2781305 h 3969747"/>
              <a:gd name="connsiteX15" fmla="*/ 3884150 w 3969747"/>
              <a:gd name="connsiteY15" fmla="*/ 2690834 h 3969747"/>
              <a:gd name="connsiteX16" fmla="*/ 3915696 w 3969747"/>
              <a:gd name="connsiteY16" fmla="*/ 2597616 h 3969747"/>
              <a:gd name="connsiteX17" fmla="*/ 3943076 w 3969747"/>
              <a:gd name="connsiteY17" fmla="*/ 2502802 h 3969747"/>
              <a:gd name="connsiteX18" fmla="*/ 3965583 w 3969747"/>
              <a:gd name="connsiteY18" fmla="*/ 2405862 h 3969747"/>
              <a:gd name="connsiteX19" fmla="*/ 3983217 w 3969747"/>
              <a:gd name="connsiteY19" fmla="*/ 2307328 h 3969747"/>
              <a:gd name="connsiteX20" fmla="*/ 3996065 w 3969747"/>
              <a:gd name="connsiteY20" fmla="*/ 2207197 h 3969747"/>
              <a:gd name="connsiteX21" fmla="*/ 4003597 w 3969747"/>
              <a:gd name="connsiteY21" fmla="*/ 2105915 h 3969747"/>
              <a:gd name="connsiteX22" fmla="*/ 4006255 w 3969747"/>
              <a:gd name="connsiteY22" fmla="*/ 2003127 h 3969747"/>
              <a:gd name="connsiteX23" fmla="*/ 4003597 w 3969747"/>
              <a:gd name="connsiteY23" fmla="*/ 1900252 h 3969747"/>
              <a:gd name="connsiteX24" fmla="*/ 3996065 w 3969747"/>
              <a:gd name="connsiteY24" fmla="*/ 1799059 h 3969747"/>
              <a:gd name="connsiteX25" fmla="*/ 3983217 w 3969747"/>
              <a:gd name="connsiteY25" fmla="*/ 1698928 h 3969747"/>
              <a:gd name="connsiteX26" fmla="*/ 3965583 w 3969747"/>
              <a:gd name="connsiteY26" fmla="*/ 1600304 h 3969747"/>
              <a:gd name="connsiteX27" fmla="*/ 3943076 w 3969747"/>
              <a:gd name="connsiteY27" fmla="*/ 1503365 h 3969747"/>
              <a:gd name="connsiteX28" fmla="*/ 3915696 w 3969747"/>
              <a:gd name="connsiteY28" fmla="*/ 1408641 h 3969747"/>
              <a:gd name="connsiteX29" fmla="*/ 3884150 w 3969747"/>
              <a:gd name="connsiteY29" fmla="*/ 1315422 h 3969747"/>
              <a:gd name="connsiteX30" fmla="*/ 3848263 w 3969747"/>
              <a:gd name="connsiteY30" fmla="*/ 1224862 h 3969747"/>
              <a:gd name="connsiteX31" fmla="*/ 3808122 w 3969747"/>
              <a:gd name="connsiteY31" fmla="*/ 1135987 h 3969747"/>
              <a:gd name="connsiteX32" fmla="*/ 3763640 w 3969747"/>
              <a:gd name="connsiteY32" fmla="*/ 1049767 h 3969747"/>
              <a:gd name="connsiteX33" fmla="*/ 3715436 w 3969747"/>
              <a:gd name="connsiteY33" fmla="*/ 965675 h 3969747"/>
              <a:gd name="connsiteX34" fmla="*/ 3663510 w 3969747"/>
              <a:gd name="connsiteY34" fmla="*/ 884244 h 3969747"/>
              <a:gd name="connsiteX35" fmla="*/ 3607243 w 3969747"/>
              <a:gd name="connsiteY35" fmla="*/ 806001 h 3969747"/>
              <a:gd name="connsiteX36" fmla="*/ 3547785 w 3969747"/>
              <a:gd name="connsiteY36" fmla="*/ 729973 h 3969747"/>
              <a:gd name="connsiteX37" fmla="*/ 3484606 w 3969747"/>
              <a:gd name="connsiteY37" fmla="*/ 657666 h 3969747"/>
              <a:gd name="connsiteX38" fmla="*/ 3418680 w 3969747"/>
              <a:gd name="connsiteY38" fmla="*/ 587488 h 3969747"/>
              <a:gd name="connsiteX39" fmla="*/ 3348589 w 3969747"/>
              <a:gd name="connsiteY39" fmla="*/ 521649 h 3969747"/>
              <a:gd name="connsiteX40" fmla="*/ 3276282 w 3969747"/>
              <a:gd name="connsiteY40" fmla="*/ 458469 h 3969747"/>
              <a:gd name="connsiteX41" fmla="*/ 3200166 w 3969747"/>
              <a:gd name="connsiteY41" fmla="*/ 399012 h 3969747"/>
              <a:gd name="connsiteX42" fmla="*/ 3121923 w 3969747"/>
              <a:gd name="connsiteY42" fmla="*/ 342744 h 3969747"/>
              <a:gd name="connsiteX43" fmla="*/ 3040579 w 3969747"/>
              <a:gd name="connsiteY43" fmla="*/ 290818 h 3969747"/>
              <a:gd name="connsiteX44" fmla="*/ 2956487 w 3969747"/>
              <a:gd name="connsiteY44" fmla="*/ 242616 h 3969747"/>
              <a:gd name="connsiteX45" fmla="*/ 2870270 w 3969747"/>
              <a:gd name="connsiteY45" fmla="*/ 198132 h 3969747"/>
              <a:gd name="connsiteX46" fmla="*/ 2781305 w 3969747"/>
              <a:gd name="connsiteY46" fmla="*/ 157992 h 3969747"/>
              <a:gd name="connsiteX47" fmla="*/ 2690833 w 3969747"/>
              <a:gd name="connsiteY47" fmla="*/ 122104 h 3969747"/>
              <a:gd name="connsiteX48" fmla="*/ 2597615 w 3969747"/>
              <a:gd name="connsiteY48" fmla="*/ 90471 h 3969747"/>
              <a:gd name="connsiteX49" fmla="*/ 2502802 w 3969747"/>
              <a:gd name="connsiteY49" fmla="*/ 63178 h 3969747"/>
              <a:gd name="connsiteX50" fmla="*/ 2405862 w 3969747"/>
              <a:gd name="connsiteY50" fmla="*/ 40671 h 3969747"/>
              <a:gd name="connsiteX51" fmla="*/ 2307327 w 3969747"/>
              <a:gd name="connsiteY51" fmla="*/ 23040 h 3969747"/>
              <a:gd name="connsiteX52" fmla="*/ 2207198 w 3969747"/>
              <a:gd name="connsiteY52" fmla="*/ 10189 h 3969747"/>
              <a:gd name="connsiteX53" fmla="*/ 2105916 w 3969747"/>
              <a:gd name="connsiteY53" fmla="*/ 2658 h 3969747"/>
              <a:gd name="connsiteX54" fmla="*/ 2003128 w 3969747"/>
              <a:gd name="connsiteY54" fmla="*/ 0 h 3969747"/>
              <a:gd name="connsiteX55" fmla="*/ 1900251 w 3969747"/>
              <a:gd name="connsiteY55" fmla="*/ 2658 h 3969747"/>
              <a:gd name="connsiteX56" fmla="*/ 1799058 w 3969747"/>
              <a:gd name="connsiteY56" fmla="*/ 10189 h 3969747"/>
              <a:gd name="connsiteX57" fmla="*/ 1698928 w 3969747"/>
              <a:gd name="connsiteY57" fmla="*/ 23040 h 3969747"/>
              <a:gd name="connsiteX58" fmla="*/ 1600305 w 3969747"/>
              <a:gd name="connsiteY58" fmla="*/ 40671 h 3969747"/>
              <a:gd name="connsiteX59" fmla="*/ 1503365 w 3969747"/>
              <a:gd name="connsiteY59" fmla="*/ 63178 h 3969747"/>
              <a:gd name="connsiteX60" fmla="*/ 1408640 w 3969747"/>
              <a:gd name="connsiteY60" fmla="*/ 90471 h 3969747"/>
              <a:gd name="connsiteX61" fmla="*/ 1315422 w 3969747"/>
              <a:gd name="connsiteY61" fmla="*/ 122104 h 3969747"/>
              <a:gd name="connsiteX62" fmla="*/ 1224862 w 3969747"/>
              <a:gd name="connsiteY62" fmla="*/ 157992 h 3969747"/>
              <a:gd name="connsiteX63" fmla="*/ 1135986 w 3969747"/>
              <a:gd name="connsiteY63" fmla="*/ 198132 h 3969747"/>
              <a:gd name="connsiteX64" fmla="*/ 1049768 w 3969747"/>
              <a:gd name="connsiteY64" fmla="*/ 242616 h 3969747"/>
              <a:gd name="connsiteX65" fmla="*/ 965677 w 3969747"/>
              <a:gd name="connsiteY65" fmla="*/ 290818 h 3969747"/>
              <a:gd name="connsiteX66" fmla="*/ 884244 w 3969747"/>
              <a:gd name="connsiteY66" fmla="*/ 342744 h 3969747"/>
              <a:gd name="connsiteX67" fmla="*/ 806001 w 3969747"/>
              <a:gd name="connsiteY67" fmla="*/ 399012 h 3969747"/>
              <a:gd name="connsiteX68" fmla="*/ 729973 w 3969747"/>
              <a:gd name="connsiteY68" fmla="*/ 458469 h 3969747"/>
              <a:gd name="connsiteX69" fmla="*/ 657667 w 3969747"/>
              <a:gd name="connsiteY69" fmla="*/ 521649 h 3969747"/>
              <a:gd name="connsiteX70" fmla="*/ 588019 w 3969747"/>
              <a:gd name="connsiteY70" fmla="*/ 587488 h 3969747"/>
              <a:gd name="connsiteX71" fmla="*/ 521650 w 3969747"/>
              <a:gd name="connsiteY71" fmla="*/ 657666 h 3969747"/>
              <a:gd name="connsiteX72" fmla="*/ 458470 w 3969747"/>
              <a:gd name="connsiteY72" fmla="*/ 729973 h 3969747"/>
              <a:gd name="connsiteX73" fmla="*/ 399013 w 3969747"/>
              <a:gd name="connsiteY73" fmla="*/ 806001 h 3969747"/>
              <a:gd name="connsiteX74" fmla="*/ 342745 w 3969747"/>
              <a:gd name="connsiteY74" fmla="*/ 884244 h 3969747"/>
              <a:gd name="connsiteX75" fmla="*/ 290819 w 3969747"/>
              <a:gd name="connsiteY75" fmla="*/ 965675 h 3969747"/>
              <a:gd name="connsiteX76" fmla="*/ 242615 w 3969747"/>
              <a:gd name="connsiteY76" fmla="*/ 1049767 h 3969747"/>
              <a:gd name="connsiteX77" fmla="*/ 198133 w 3969747"/>
              <a:gd name="connsiteY77" fmla="*/ 1135987 h 3969747"/>
              <a:gd name="connsiteX78" fmla="*/ 157992 w 3969747"/>
              <a:gd name="connsiteY78" fmla="*/ 1224862 h 3969747"/>
              <a:gd name="connsiteX79" fmla="*/ 122105 w 3969747"/>
              <a:gd name="connsiteY79" fmla="*/ 1315422 h 3969747"/>
              <a:gd name="connsiteX80" fmla="*/ 90471 w 3969747"/>
              <a:gd name="connsiteY80" fmla="*/ 1408641 h 3969747"/>
              <a:gd name="connsiteX81" fmla="*/ 63179 w 3969747"/>
              <a:gd name="connsiteY81" fmla="*/ 1503365 h 3969747"/>
              <a:gd name="connsiteX82" fmla="*/ 40672 w 3969747"/>
              <a:gd name="connsiteY82" fmla="*/ 1600304 h 3969747"/>
              <a:gd name="connsiteX83" fmla="*/ 23039 w 3969747"/>
              <a:gd name="connsiteY83" fmla="*/ 1698928 h 3969747"/>
              <a:gd name="connsiteX84" fmla="*/ 10102 w 3969747"/>
              <a:gd name="connsiteY84" fmla="*/ 1799059 h 3969747"/>
              <a:gd name="connsiteX85" fmla="*/ 2658 w 3969747"/>
              <a:gd name="connsiteY85" fmla="*/ 1900252 h 3969747"/>
              <a:gd name="connsiteX86" fmla="*/ 0 w 3969747"/>
              <a:gd name="connsiteY86" fmla="*/ 2003127 h 3969747"/>
              <a:gd name="connsiteX87" fmla="*/ 2658 w 3969747"/>
              <a:gd name="connsiteY87" fmla="*/ 2105915 h 3969747"/>
              <a:gd name="connsiteX88" fmla="*/ 10102 w 3969747"/>
              <a:gd name="connsiteY88" fmla="*/ 2207197 h 3969747"/>
              <a:gd name="connsiteX89" fmla="*/ 23039 w 3969747"/>
              <a:gd name="connsiteY89" fmla="*/ 2307328 h 3969747"/>
              <a:gd name="connsiteX90" fmla="*/ 40672 w 3969747"/>
              <a:gd name="connsiteY90" fmla="*/ 2405862 h 3969747"/>
              <a:gd name="connsiteX91" fmla="*/ 63179 w 3969747"/>
              <a:gd name="connsiteY91" fmla="*/ 2502802 h 3969747"/>
              <a:gd name="connsiteX92" fmla="*/ 90471 w 3969747"/>
              <a:gd name="connsiteY92" fmla="*/ 2597616 h 3969747"/>
              <a:gd name="connsiteX93" fmla="*/ 122105 w 3969747"/>
              <a:gd name="connsiteY93" fmla="*/ 2690834 h 3969747"/>
              <a:gd name="connsiteX94" fmla="*/ 157992 w 3969747"/>
              <a:gd name="connsiteY94" fmla="*/ 2781305 h 3969747"/>
              <a:gd name="connsiteX95" fmla="*/ 198133 w 3969747"/>
              <a:gd name="connsiteY95" fmla="*/ 2870270 h 3969747"/>
              <a:gd name="connsiteX96" fmla="*/ 242615 w 3969747"/>
              <a:gd name="connsiteY96" fmla="*/ 2956487 h 3969747"/>
              <a:gd name="connsiteX97" fmla="*/ 290819 w 3969747"/>
              <a:gd name="connsiteY97" fmla="*/ 3040579 h 3969747"/>
              <a:gd name="connsiteX98" fmla="*/ 342745 w 3969747"/>
              <a:gd name="connsiteY98" fmla="*/ 3121923 h 3969747"/>
              <a:gd name="connsiteX99" fmla="*/ 399013 w 3969747"/>
              <a:gd name="connsiteY99" fmla="*/ 3200165 h 3969747"/>
              <a:gd name="connsiteX100" fmla="*/ 458470 w 3969747"/>
              <a:gd name="connsiteY100" fmla="*/ 3276193 h 3969747"/>
              <a:gd name="connsiteX101" fmla="*/ 521650 w 3969747"/>
              <a:gd name="connsiteY101" fmla="*/ 3348590 h 3969747"/>
              <a:gd name="connsiteX102" fmla="*/ 588019 w 3969747"/>
              <a:gd name="connsiteY102" fmla="*/ 3418146 h 3969747"/>
              <a:gd name="connsiteX103" fmla="*/ 657667 w 3969747"/>
              <a:gd name="connsiteY103" fmla="*/ 3484604 h 3969747"/>
              <a:gd name="connsiteX104" fmla="*/ 729973 w 3969747"/>
              <a:gd name="connsiteY104" fmla="*/ 3547785 h 3969747"/>
              <a:gd name="connsiteX105" fmla="*/ 806001 w 3969747"/>
              <a:gd name="connsiteY105" fmla="*/ 3607241 h 3969747"/>
              <a:gd name="connsiteX106" fmla="*/ 884244 w 3969747"/>
              <a:gd name="connsiteY106" fmla="*/ 3663510 h 3969747"/>
              <a:gd name="connsiteX107" fmla="*/ 965677 w 3969747"/>
              <a:gd name="connsiteY107" fmla="*/ 3715435 h 3969747"/>
              <a:gd name="connsiteX108" fmla="*/ 1049768 w 3969747"/>
              <a:gd name="connsiteY108" fmla="*/ 3763640 h 3969747"/>
              <a:gd name="connsiteX109" fmla="*/ 1135986 w 3969747"/>
              <a:gd name="connsiteY109" fmla="*/ 3808121 h 3969747"/>
              <a:gd name="connsiteX110" fmla="*/ 1224862 w 3969747"/>
              <a:gd name="connsiteY110" fmla="*/ 3848262 h 3969747"/>
              <a:gd name="connsiteX111" fmla="*/ 1315422 w 3969747"/>
              <a:gd name="connsiteY111" fmla="*/ 3884149 h 3969747"/>
              <a:gd name="connsiteX112" fmla="*/ 1408640 w 3969747"/>
              <a:gd name="connsiteY112" fmla="*/ 3915785 h 3969747"/>
              <a:gd name="connsiteX113" fmla="*/ 1503365 w 3969747"/>
              <a:gd name="connsiteY113" fmla="*/ 3943076 h 3969747"/>
              <a:gd name="connsiteX114" fmla="*/ 1600305 w 3969747"/>
              <a:gd name="connsiteY114" fmla="*/ 3965583 h 3969747"/>
              <a:gd name="connsiteX115" fmla="*/ 1698928 w 3969747"/>
              <a:gd name="connsiteY115" fmla="*/ 3983216 h 3969747"/>
              <a:gd name="connsiteX116" fmla="*/ 1792058 w 3969747"/>
              <a:gd name="connsiteY116" fmla="*/ 3995180 h 3969747"/>
              <a:gd name="connsiteX117" fmla="*/ 1792058 w 3969747"/>
              <a:gd name="connsiteY117" fmla="*/ 3141771 h 3969747"/>
              <a:gd name="connsiteX118" fmla="*/ 1656572 w 3969747"/>
              <a:gd name="connsiteY118" fmla="*/ 3153556 h 3969747"/>
              <a:gd name="connsiteX119" fmla="*/ 1656041 w 3969747"/>
              <a:gd name="connsiteY119" fmla="*/ 3252624 h 3969747"/>
              <a:gd name="connsiteX120" fmla="*/ 1615369 w 3969747"/>
              <a:gd name="connsiteY120" fmla="*/ 3254839 h 3969747"/>
              <a:gd name="connsiteX121" fmla="*/ 1573544 w 3969747"/>
              <a:gd name="connsiteY121" fmla="*/ 3254306 h 3969747"/>
              <a:gd name="connsiteX122" fmla="*/ 1530745 w 3969747"/>
              <a:gd name="connsiteY122" fmla="*/ 3250585 h 3969747"/>
              <a:gd name="connsiteX123" fmla="*/ 1486795 w 3969747"/>
              <a:gd name="connsiteY123" fmla="*/ 3244649 h 3969747"/>
              <a:gd name="connsiteX124" fmla="*/ 1441780 w 3969747"/>
              <a:gd name="connsiteY124" fmla="*/ 3236053 h 3969747"/>
              <a:gd name="connsiteX125" fmla="*/ 1396855 w 3969747"/>
              <a:gd name="connsiteY125" fmla="*/ 3224801 h 3969747"/>
              <a:gd name="connsiteX126" fmla="*/ 1350778 w 3969747"/>
              <a:gd name="connsiteY126" fmla="*/ 3211420 h 3969747"/>
              <a:gd name="connsiteX127" fmla="*/ 1304700 w 3969747"/>
              <a:gd name="connsiteY127" fmla="*/ 3195912 h 3969747"/>
              <a:gd name="connsiteX128" fmla="*/ 1258623 w 3969747"/>
              <a:gd name="connsiteY128" fmla="*/ 3178191 h 3969747"/>
              <a:gd name="connsiteX129" fmla="*/ 1213077 w 3969747"/>
              <a:gd name="connsiteY129" fmla="*/ 3158429 h 3969747"/>
              <a:gd name="connsiteX130" fmla="*/ 1167088 w 3969747"/>
              <a:gd name="connsiteY130" fmla="*/ 3136455 h 3969747"/>
              <a:gd name="connsiteX131" fmla="*/ 1122074 w 3969747"/>
              <a:gd name="connsiteY131" fmla="*/ 3112353 h 3969747"/>
              <a:gd name="connsiteX132" fmla="*/ 1077060 w 3969747"/>
              <a:gd name="connsiteY132" fmla="*/ 3087188 h 3969747"/>
              <a:gd name="connsiteX133" fmla="*/ 1033729 w 3969747"/>
              <a:gd name="connsiteY133" fmla="*/ 3059808 h 3969747"/>
              <a:gd name="connsiteX134" fmla="*/ 990310 w 3969747"/>
              <a:gd name="connsiteY134" fmla="*/ 3031452 h 3969747"/>
              <a:gd name="connsiteX135" fmla="*/ 949018 w 3969747"/>
              <a:gd name="connsiteY135" fmla="*/ 3000881 h 3969747"/>
              <a:gd name="connsiteX136" fmla="*/ 908346 w 3969747"/>
              <a:gd name="connsiteY136" fmla="*/ 2969337 h 3969747"/>
              <a:gd name="connsiteX137" fmla="*/ 869268 w 3969747"/>
              <a:gd name="connsiteY137" fmla="*/ 2936638 h 3969747"/>
              <a:gd name="connsiteX138" fmla="*/ 832318 w 3969747"/>
              <a:gd name="connsiteY138" fmla="*/ 2902966 h 3969747"/>
              <a:gd name="connsiteX139" fmla="*/ 796431 w 3969747"/>
              <a:gd name="connsiteY139" fmla="*/ 2867522 h 3969747"/>
              <a:gd name="connsiteX140" fmla="*/ 763202 w 3969747"/>
              <a:gd name="connsiteY140" fmla="*/ 2831724 h 3969747"/>
              <a:gd name="connsiteX141" fmla="*/ 732099 w 3969747"/>
              <a:gd name="connsiteY141" fmla="*/ 2794774 h 3969747"/>
              <a:gd name="connsiteX142" fmla="*/ 703212 w 3969747"/>
              <a:gd name="connsiteY142" fmla="*/ 2757202 h 3969747"/>
              <a:gd name="connsiteX143" fmla="*/ 676452 w 3969747"/>
              <a:gd name="connsiteY143" fmla="*/ 2718657 h 3969747"/>
              <a:gd name="connsiteX144" fmla="*/ 652882 w 3969747"/>
              <a:gd name="connsiteY144" fmla="*/ 2679579 h 3969747"/>
              <a:gd name="connsiteX145" fmla="*/ 631970 w 3969747"/>
              <a:gd name="connsiteY145" fmla="*/ 2640501 h 3969747"/>
              <a:gd name="connsiteX146" fmla="*/ 614336 w 3969747"/>
              <a:gd name="connsiteY146" fmla="*/ 2600274 h 3969747"/>
              <a:gd name="connsiteX147" fmla="*/ 599893 w 3969747"/>
              <a:gd name="connsiteY147" fmla="*/ 2560133 h 3969747"/>
              <a:gd name="connsiteX148" fmla="*/ 588639 w 3969747"/>
              <a:gd name="connsiteY148" fmla="*/ 2519992 h 3969747"/>
              <a:gd name="connsiteX149" fmla="*/ 581107 w 3969747"/>
              <a:gd name="connsiteY149" fmla="*/ 2479851 h 3969747"/>
              <a:gd name="connsiteX150" fmla="*/ 577297 w 3969747"/>
              <a:gd name="connsiteY150" fmla="*/ 2439091 h 3969747"/>
              <a:gd name="connsiteX151" fmla="*/ 577297 w 3969747"/>
              <a:gd name="connsiteY151" fmla="*/ 2398951 h 3969747"/>
              <a:gd name="connsiteX152" fmla="*/ 577917 w 3969747"/>
              <a:gd name="connsiteY152" fmla="*/ 2368913 h 3969747"/>
              <a:gd name="connsiteX153" fmla="*/ 580576 w 3969747"/>
              <a:gd name="connsiteY153" fmla="*/ 2339494 h 3969747"/>
              <a:gd name="connsiteX154" fmla="*/ 584829 w 3969747"/>
              <a:gd name="connsiteY154" fmla="*/ 2310605 h 3969747"/>
              <a:gd name="connsiteX155" fmla="*/ 591297 w 3969747"/>
              <a:gd name="connsiteY155" fmla="*/ 2282163 h 3969747"/>
              <a:gd name="connsiteX156" fmla="*/ 599272 w 3969747"/>
              <a:gd name="connsiteY156" fmla="*/ 2253807 h 3969747"/>
              <a:gd name="connsiteX157" fmla="*/ 608399 w 3969747"/>
              <a:gd name="connsiteY157" fmla="*/ 2226513 h 3969747"/>
              <a:gd name="connsiteX158" fmla="*/ 619121 w 3969747"/>
              <a:gd name="connsiteY158" fmla="*/ 2199134 h 3969747"/>
              <a:gd name="connsiteX159" fmla="*/ 630375 w 3969747"/>
              <a:gd name="connsiteY159" fmla="*/ 2171843 h 3969747"/>
              <a:gd name="connsiteX160" fmla="*/ 642692 w 3969747"/>
              <a:gd name="connsiteY160" fmla="*/ 2145082 h 3969747"/>
              <a:gd name="connsiteX161" fmla="*/ 655540 w 3969747"/>
              <a:gd name="connsiteY161" fmla="*/ 2117789 h 3969747"/>
              <a:gd name="connsiteX162" fmla="*/ 668920 w 3969747"/>
              <a:gd name="connsiteY162" fmla="*/ 2091472 h 3969747"/>
              <a:gd name="connsiteX163" fmla="*/ 682300 w 3969747"/>
              <a:gd name="connsiteY163" fmla="*/ 2064712 h 3969747"/>
              <a:gd name="connsiteX164" fmla="*/ 695149 w 3969747"/>
              <a:gd name="connsiteY164" fmla="*/ 2037951 h 3969747"/>
              <a:gd name="connsiteX165" fmla="*/ 708529 w 3969747"/>
              <a:gd name="connsiteY165" fmla="*/ 2011191 h 3969747"/>
              <a:gd name="connsiteX166" fmla="*/ 721466 w 3969747"/>
              <a:gd name="connsiteY166" fmla="*/ 1984341 h 3969747"/>
              <a:gd name="connsiteX167" fmla="*/ 733251 w 3969747"/>
              <a:gd name="connsiteY167" fmla="*/ 1957050 h 3969747"/>
              <a:gd name="connsiteX168" fmla="*/ 742290 w 3969747"/>
              <a:gd name="connsiteY168" fmla="*/ 1934543 h 3969747"/>
              <a:gd name="connsiteX169" fmla="*/ 751948 w 3969747"/>
              <a:gd name="connsiteY169" fmla="*/ 1912037 h 3969747"/>
              <a:gd name="connsiteX170" fmla="*/ 762138 w 3969747"/>
              <a:gd name="connsiteY170" fmla="*/ 1889530 h 3969747"/>
              <a:gd name="connsiteX171" fmla="*/ 772860 w 3969747"/>
              <a:gd name="connsiteY171" fmla="*/ 1867642 h 3969747"/>
              <a:gd name="connsiteX172" fmla="*/ 783051 w 3969747"/>
              <a:gd name="connsiteY172" fmla="*/ 1846198 h 3969747"/>
              <a:gd name="connsiteX173" fmla="*/ 793772 w 3969747"/>
              <a:gd name="connsiteY173" fmla="*/ 1824224 h 3969747"/>
              <a:gd name="connsiteX174" fmla="*/ 805026 w 3969747"/>
              <a:gd name="connsiteY174" fmla="*/ 1802780 h 3969747"/>
              <a:gd name="connsiteX175" fmla="*/ 815127 w 3969747"/>
              <a:gd name="connsiteY175" fmla="*/ 1780892 h 3969747"/>
              <a:gd name="connsiteX176" fmla="*/ 825849 w 3969747"/>
              <a:gd name="connsiteY176" fmla="*/ 1759448 h 3969747"/>
              <a:gd name="connsiteX177" fmla="*/ 836040 w 3969747"/>
              <a:gd name="connsiteY177" fmla="*/ 1738004 h 3969747"/>
              <a:gd name="connsiteX178" fmla="*/ 845698 w 3969747"/>
              <a:gd name="connsiteY178" fmla="*/ 1716562 h 3969747"/>
              <a:gd name="connsiteX179" fmla="*/ 855356 w 3969747"/>
              <a:gd name="connsiteY179" fmla="*/ 1694586 h 3969747"/>
              <a:gd name="connsiteX180" fmla="*/ 863863 w 3969747"/>
              <a:gd name="connsiteY180" fmla="*/ 1673141 h 3969747"/>
              <a:gd name="connsiteX181" fmla="*/ 871927 w 3969747"/>
              <a:gd name="connsiteY181" fmla="*/ 1651257 h 3969747"/>
              <a:gd name="connsiteX182" fmla="*/ 879459 w 3969747"/>
              <a:gd name="connsiteY182" fmla="*/ 1629280 h 3969747"/>
              <a:gd name="connsiteX183" fmla="*/ 885839 w 3969747"/>
              <a:gd name="connsiteY183" fmla="*/ 1606773 h 3969747"/>
              <a:gd name="connsiteX184" fmla="*/ 919599 w 3969747"/>
              <a:gd name="connsiteY184" fmla="*/ 1252775 h 3969747"/>
              <a:gd name="connsiteX185" fmla="*/ 905156 w 3969747"/>
              <a:gd name="connsiteY185" fmla="*/ 1251179 h 3969747"/>
              <a:gd name="connsiteX186" fmla="*/ 891244 w 3969747"/>
              <a:gd name="connsiteY186" fmla="*/ 1248964 h 3969747"/>
              <a:gd name="connsiteX187" fmla="*/ 877243 w 3969747"/>
              <a:gd name="connsiteY187" fmla="*/ 1246306 h 3969747"/>
              <a:gd name="connsiteX188" fmla="*/ 863331 w 3969747"/>
              <a:gd name="connsiteY188" fmla="*/ 1243648 h 3969747"/>
              <a:gd name="connsiteX189" fmla="*/ 849420 w 3969747"/>
              <a:gd name="connsiteY189" fmla="*/ 1240990 h 3969747"/>
              <a:gd name="connsiteX190" fmla="*/ 835508 w 3969747"/>
              <a:gd name="connsiteY190" fmla="*/ 1237710 h 3969747"/>
              <a:gd name="connsiteX191" fmla="*/ 822128 w 3969747"/>
              <a:gd name="connsiteY191" fmla="*/ 1233989 h 3969747"/>
              <a:gd name="connsiteX192" fmla="*/ 808216 w 3969747"/>
              <a:gd name="connsiteY192" fmla="*/ 1230798 h 3969747"/>
              <a:gd name="connsiteX193" fmla="*/ 794836 w 3969747"/>
              <a:gd name="connsiteY193" fmla="*/ 1227077 h 3969747"/>
              <a:gd name="connsiteX194" fmla="*/ 780835 w 3969747"/>
              <a:gd name="connsiteY194" fmla="*/ 1223799 h 3969747"/>
              <a:gd name="connsiteX195" fmla="*/ 767455 w 3969747"/>
              <a:gd name="connsiteY195" fmla="*/ 1220076 h 3969747"/>
              <a:gd name="connsiteX196" fmla="*/ 753543 w 3969747"/>
              <a:gd name="connsiteY196" fmla="*/ 1216355 h 3969747"/>
              <a:gd name="connsiteX197" fmla="*/ 739631 w 3969747"/>
              <a:gd name="connsiteY197" fmla="*/ 1212545 h 3969747"/>
              <a:gd name="connsiteX198" fmla="*/ 726251 w 3969747"/>
              <a:gd name="connsiteY198" fmla="*/ 1209354 h 3969747"/>
              <a:gd name="connsiteX199" fmla="*/ 712339 w 3969747"/>
              <a:gd name="connsiteY199" fmla="*/ 1205633 h 3969747"/>
              <a:gd name="connsiteX200" fmla="*/ 698427 w 3969747"/>
              <a:gd name="connsiteY200" fmla="*/ 1202355 h 3969747"/>
              <a:gd name="connsiteX201" fmla="*/ 693554 w 3969747"/>
              <a:gd name="connsiteY201" fmla="*/ 1170278 h 3969747"/>
              <a:gd name="connsiteX202" fmla="*/ 689301 w 3969747"/>
              <a:gd name="connsiteY202" fmla="*/ 1137049 h 3969747"/>
              <a:gd name="connsiteX203" fmla="*/ 686111 w 3969747"/>
              <a:gd name="connsiteY203" fmla="*/ 1103288 h 3969747"/>
              <a:gd name="connsiteX204" fmla="*/ 683895 w 3969747"/>
              <a:gd name="connsiteY204" fmla="*/ 1068996 h 3969747"/>
              <a:gd name="connsiteX205" fmla="*/ 683452 w 3969747"/>
              <a:gd name="connsiteY205" fmla="*/ 1034172 h 3969747"/>
              <a:gd name="connsiteX206" fmla="*/ 683895 w 3969747"/>
              <a:gd name="connsiteY206" fmla="*/ 999347 h 3969747"/>
              <a:gd name="connsiteX207" fmla="*/ 686111 w 3969747"/>
              <a:gd name="connsiteY207" fmla="*/ 965145 h 3969747"/>
              <a:gd name="connsiteX208" fmla="*/ 690364 w 3969747"/>
              <a:gd name="connsiteY208" fmla="*/ 930320 h 3969747"/>
              <a:gd name="connsiteX209" fmla="*/ 695681 w 3969747"/>
              <a:gd name="connsiteY209" fmla="*/ 896559 h 3969747"/>
              <a:gd name="connsiteX210" fmla="*/ 703744 w 3969747"/>
              <a:gd name="connsiteY210" fmla="*/ 863330 h 3969747"/>
              <a:gd name="connsiteX211" fmla="*/ 713934 w 3969747"/>
              <a:gd name="connsiteY211" fmla="*/ 831253 h 3969747"/>
              <a:gd name="connsiteX212" fmla="*/ 726251 w 3969747"/>
              <a:gd name="connsiteY212" fmla="*/ 799620 h 3969747"/>
              <a:gd name="connsiteX213" fmla="*/ 740695 w 3969747"/>
              <a:gd name="connsiteY213" fmla="*/ 769671 h 3969747"/>
              <a:gd name="connsiteX214" fmla="*/ 758328 w 3969747"/>
              <a:gd name="connsiteY214" fmla="*/ 740696 h 3969747"/>
              <a:gd name="connsiteX215" fmla="*/ 778177 w 3969747"/>
              <a:gd name="connsiteY215" fmla="*/ 713935 h 3969747"/>
              <a:gd name="connsiteX216" fmla="*/ 801215 w 3969747"/>
              <a:gd name="connsiteY216" fmla="*/ 688767 h 3969747"/>
              <a:gd name="connsiteX217" fmla="*/ 813001 w 3969747"/>
              <a:gd name="connsiteY217" fmla="*/ 679641 h 3969747"/>
              <a:gd name="connsiteX218" fmla="*/ 825318 w 3969747"/>
              <a:gd name="connsiteY218" fmla="*/ 670514 h 3969747"/>
              <a:gd name="connsiteX219" fmla="*/ 837103 w 3969747"/>
              <a:gd name="connsiteY219" fmla="*/ 662009 h 3969747"/>
              <a:gd name="connsiteX220" fmla="*/ 849420 w 3969747"/>
              <a:gd name="connsiteY220" fmla="*/ 653413 h 3969747"/>
              <a:gd name="connsiteX221" fmla="*/ 861737 w 3969747"/>
              <a:gd name="connsiteY221" fmla="*/ 645349 h 3969747"/>
              <a:gd name="connsiteX222" fmla="*/ 874053 w 3969747"/>
              <a:gd name="connsiteY222" fmla="*/ 637818 h 3969747"/>
              <a:gd name="connsiteX223" fmla="*/ 886370 w 3969747"/>
              <a:gd name="connsiteY223" fmla="*/ 630373 h 3969747"/>
              <a:gd name="connsiteX224" fmla="*/ 912067 w 3969747"/>
              <a:gd name="connsiteY224" fmla="*/ 615400 h 3969747"/>
              <a:gd name="connsiteX225" fmla="*/ 924916 w 3969747"/>
              <a:gd name="connsiteY225" fmla="*/ 608399 h 3969747"/>
              <a:gd name="connsiteX226" fmla="*/ 937764 w 3969747"/>
              <a:gd name="connsiteY226" fmla="*/ 601487 h 3969747"/>
              <a:gd name="connsiteX227" fmla="*/ 950701 w 3969747"/>
              <a:gd name="connsiteY227" fmla="*/ 594486 h 3969747"/>
              <a:gd name="connsiteX228" fmla="*/ 963550 w 3969747"/>
              <a:gd name="connsiteY228" fmla="*/ 587488 h 3969747"/>
              <a:gd name="connsiteX229" fmla="*/ 976930 w 3969747"/>
              <a:gd name="connsiteY229" fmla="*/ 580576 h 3969747"/>
              <a:gd name="connsiteX230" fmla="*/ 990310 w 3969747"/>
              <a:gd name="connsiteY230" fmla="*/ 574107 h 3969747"/>
              <a:gd name="connsiteX231" fmla="*/ 1003691 w 3969747"/>
              <a:gd name="connsiteY231" fmla="*/ 567196 h 3969747"/>
              <a:gd name="connsiteX232" fmla="*/ 1032046 w 3969747"/>
              <a:gd name="connsiteY232" fmla="*/ 552753 h 3969747"/>
              <a:gd name="connsiteX233" fmla="*/ 1061022 w 3969747"/>
              <a:gd name="connsiteY233" fmla="*/ 538750 h 3969747"/>
              <a:gd name="connsiteX234" fmla="*/ 1089909 w 3969747"/>
              <a:gd name="connsiteY234" fmla="*/ 525370 h 3969747"/>
              <a:gd name="connsiteX235" fmla="*/ 1119327 w 3969747"/>
              <a:gd name="connsiteY235" fmla="*/ 511990 h 3969747"/>
              <a:gd name="connsiteX236" fmla="*/ 1148834 w 3969747"/>
              <a:gd name="connsiteY236" fmla="*/ 499142 h 3969747"/>
              <a:gd name="connsiteX237" fmla="*/ 1178873 w 3969747"/>
              <a:gd name="connsiteY237" fmla="*/ 486825 h 3969747"/>
              <a:gd name="connsiteX238" fmla="*/ 1208824 w 3969747"/>
              <a:gd name="connsiteY238" fmla="*/ 475040 h 3969747"/>
              <a:gd name="connsiteX239" fmla="*/ 1239306 w 3969747"/>
              <a:gd name="connsiteY239" fmla="*/ 463255 h 3969747"/>
              <a:gd name="connsiteX240" fmla="*/ 1269876 w 3969747"/>
              <a:gd name="connsiteY240" fmla="*/ 452000 h 3969747"/>
              <a:gd name="connsiteX241" fmla="*/ 1300979 w 3969747"/>
              <a:gd name="connsiteY241" fmla="*/ 441278 h 3969747"/>
              <a:gd name="connsiteX242" fmla="*/ 1331992 w 3969747"/>
              <a:gd name="connsiteY242" fmla="*/ 431089 h 3969747"/>
              <a:gd name="connsiteX243" fmla="*/ 1363626 w 3969747"/>
              <a:gd name="connsiteY243" fmla="*/ 420989 h 3969747"/>
              <a:gd name="connsiteX244" fmla="*/ 1395172 w 3969747"/>
              <a:gd name="connsiteY244" fmla="*/ 411330 h 3969747"/>
              <a:gd name="connsiteX245" fmla="*/ 1426805 w 3969747"/>
              <a:gd name="connsiteY245" fmla="*/ 402203 h 3969747"/>
              <a:gd name="connsiteX246" fmla="*/ 1458440 w 3969747"/>
              <a:gd name="connsiteY246" fmla="*/ 393606 h 3969747"/>
              <a:gd name="connsiteX247" fmla="*/ 1490516 w 3969747"/>
              <a:gd name="connsiteY247" fmla="*/ 385013 h 3969747"/>
              <a:gd name="connsiteX248" fmla="*/ 1522150 w 3969747"/>
              <a:gd name="connsiteY248" fmla="*/ 377568 h 3969747"/>
              <a:gd name="connsiteX249" fmla="*/ 1554227 w 3969747"/>
              <a:gd name="connsiteY249" fmla="*/ 370037 h 3969747"/>
              <a:gd name="connsiteX250" fmla="*/ 1586393 w 3969747"/>
              <a:gd name="connsiteY250" fmla="*/ 363125 h 3969747"/>
              <a:gd name="connsiteX251" fmla="*/ 1619090 w 3969747"/>
              <a:gd name="connsiteY251" fmla="*/ 356657 h 3969747"/>
              <a:gd name="connsiteX252" fmla="*/ 1651256 w 3969747"/>
              <a:gd name="connsiteY252" fmla="*/ 350807 h 3969747"/>
              <a:gd name="connsiteX253" fmla="*/ 1683333 w 3969747"/>
              <a:gd name="connsiteY253" fmla="*/ 344872 h 3969747"/>
              <a:gd name="connsiteX254" fmla="*/ 1716030 w 3969747"/>
              <a:gd name="connsiteY254" fmla="*/ 339555 h 3969747"/>
              <a:gd name="connsiteX255" fmla="*/ 1748195 w 3969747"/>
              <a:gd name="connsiteY255" fmla="*/ 335302 h 3969747"/>
              <a:gd name="connsiteX256" fmla="*/ 1780273 w 3969747"/>
              <a:gd name="connsiteY256" fmla="*/ 330959 h 3969747"/>
              <a:gd name="connsiteX257" fmla="*/ 1812970 w 3969747"/>
              <a:gd name="connsiteY257" fmla="*/ 327238 h 3969747"/>
              <a:gd name="connsiteX258" fmla="*/ 1845135 w 3969747"/>
              <a:gd name="connsiteY258" fmla="*/ 323517 h 3969747"/>
              <a:gd name="connsiteX259" fmla="*/ 1877212 w 3969747"/>
              <a:gd name="connsiteY259" fmla="*/ 320769 h 3969747"/>
              <a:gd name="connsiteX260" fmla="*/ 1909378 w 3969747"/>
              <a:gd name="connsiteY260" fmla="*/ 318644 h 3969747"/>
              <a:gd name="connsiteX261" fmla="*/ 1941012 w 3969747"/>
              <a:gd name="connsiteY261" fmla="*/ 316516 h 3969747"/>
              <a:gd name="connsiteX262" fmla="*/ 1973089 w 3969747"/>
              <a:gd name="connsiteY262" fmla="*/ 315453 h 3969747"/>
              <a:gd name="connsiteX263" fmla="*/ 2004723 w 3969747"/>
              <a:gd name="connsiteY263" fmla="*/ 314390 h 3969747"/>
              <a:gd name="connsiteX264" fmla="*/ 2014381 w 3969747"/>
              <a:gd name="connsiteY264" fmla="*/ 311110 h 3969747"/>
              <a:gd name="connsiteX265" fmla="*/ 2050800 w 3969747"/>
              <a:gd name="connsiteY265" fmla="*/ 312262 h 3969747"/>
              <a:gd name="connsiteX266" fmla="*/ 2087219 w 3969747"/>
              <a:gd name="connsiteY266" fmla="*/ 313858 h 3969747"/>
              <a:gd name="connsiteX267" fmla="*/ 2123638 w 3969747"/>
              <a:gd name="connsiteY267" fmla="*/ 315986 h 3969747"/>
              <a:gd name="connsiteX268" fmla="*/ 2160589 w 3969747"/>
              <a:gd name="connsiteY268" fmla="*/ 318644 h 3969747"/>
              <a:gd name="connsiteX269" fmla="*/ 2197539 w 3969747"/>
              <a:gd name="connsiteY269" fmla="*/ 321302 h 3969747"/>
              <a:gd name="connsiteX270" fmla="*/ 2235022 w 3969747"/>
              <a:gd name="connsiteY270" fmla="*/ 325112 h 3969747"/>
              <a:gd name="connsiteX271" fmla="*/ 2271972 w 3969747"/>
              <a:gd name="connsiteY271" fmla="*/ 328833 h 3969747"/>
              <a:gd name="connsiteX272" fmla="*/ 2309454 w 3969747"/>
              <a:gd name="connsiteY272" fmla="*/ 333617 h 3969747"/>
              <a:gd name="connsiteX273" fmla="*/ 2346405 w 3969747"/>
              <a:gd name="connsiteY273" fmla="*/ 338403 h 3969747"/>
              <a:gd name="connsiteX274" fmla="*/ 2383887 w 3969747"/>
              <a:gd name="connsiteY274" fmla="*/ 344339 h 3969747"/>
              <a:gd name="connsiteX275" fmla="*/ 2420926 w 3969747"/>
              <a:gd name="connsiteY275" fmla="*/ 350277 h 3969747"/>
              <a:gd name="connsiteX276" fmla="*/ 2457877 w 3969747"/>
              <a:gd name="connsiteY276" fmla="*/ 357189 h 3969747"/>
              <a:gd name="connsiteX277" fmla="*/ 2494739 w 3969747"/>
              <a:gd name="connsiteY277" fmla="*/ 364720 h 3969747"/>
              <a:gd name="connsiteX278" fmla="*/ 2531778 w 3969747"/>
              <a:gd name="connsiteY278" fmla="*/ 372695 h 3969747"/>
              <a:gd name="connsiteX279" fmla="*/ 2568197 w 3969747"/>
              <a:gd name="connsiteY279" fmla="*/ 381292 h 3969747"/>
              <a:gd name="connsiteX280" fmla="*/ 2604527 w 3969747"/>
              <a:gd name="connsiteY280" fmla="*/ 390948 h 3969747"/>
              <a:gd name="connsiteX281" fmla="*/ 2641034 w 3969747"/>
              <a:gd name="connsiteY281" fmla="*/ 401140 h 3969747"/>
              <a:gd name="connsiteX282" fmla="*/ 2676922 w 3969747"/>
              <a:gd name="connsiteY282" fmla="*/ 411860 h 3969747"/>
              <a:gd name="connsiteX283" fmla="*/ 2712809 w 3969747"/>
              <a:gd name="connsiteY283" fmla="*/ 423647 h 3969747"/>
              <a:gd name="connsiteX284" fmla="*/ 2747544 w 3969747"/>
              <a:gd name="connsiteY284" fmla="*/ 435962 h 3969747"/>
              <a:gd name="connsiteX285" fmla="*/ 2782988 w 3969747"/>
              <a:gd name="connsiteY285" fmla="*/ 449342 h 3969747"/>
              <a:gd name="connsiteX286" fmla="*/ 2817192 w 3969747"/>
              <a:gd name="connsiteY286" fmla="*/ 463788 h 3969747"/>
              <a:gd name="connsiteX287" fmla="*/ 2851484 w 3969747"/>
              <a:gd name="connsiteY287" fmla="*/ 478761 h 3969747"/>
              <a:gd name="connsiteX288" fmla="*/ 2884713 w 3969747"/>
              <a:gd name="connsiteY288" fmla="*/ 494359 h 3969747"/>
              <a:gd name="connsiteX289" fmla="*/ 2917942 w 3969747"/>
              <a:gd name="connsiteY289" fmla="*/ 510927 h 3969747"/>
              <a:gd name="connsiteX290" fmla="*/ 2950551 w 3969747"/>
              <a:gd name="connsiteY290" fmla="*/ 528561 h 3969747"/>
              <a:gd name="connsiteX291" fmla="*/ 2982716 w 3969747"/>
              <a:gd name="connsiteY291" fmla="*/ 547347 h 3969747"/>
              <a:gd name="connsiteX292" fmla="*/ 3014351 w 3969747"/>
              <a:gd name="connsiteY292" fmla="*/ 566663 h 3969747"/>
              <a:gd name="connsiteX293" fmla="*/ 3045364 w 3969747"/>
              <a:gd name="connsiteY293" fmla="*/ 587488 h 3969747"/>
              <a:gd name="connsiteX294" fmla="*/ 3075403 w 3969747"/>
              <a:gd name="connsiteY294" fmla="*/ 608932 h 3969747"/>
              <a:gd name="connsiteX295" fmla="*/ 3104821 w 3969747"/>
              <a:gd name="connsiteY295" fmla="*/ 631439 h 3969747"/>
              <a:gd name="connsiteX296" fmla="*/ 3133797 w 3969747"/>
              <a:gd name="connsiteY296" fmla="*/ 655008 h 3969747"/>
              <a:gd name="connsiteX297" fmla="*/ 3140177 w 3969747"/>
              <a:gd name="connsiteY297" fmla="*/ 651817 h 3969747"/>
              <a:gd name="connsiteX298" fmla="*/ 3146114 w 3969747"/>
              <a:gd name="connsiteY298" fmla="*/ 648007 h 3969747"/>
              <a:gd name="connsiteX299" fmla="*/ 3152494 w 3969747"/>
              <a:gd name="connsiteY299" fmla="*/ 644819 h 3969747"/>
              <a:gd name="connsiteX300" fmla="*/ 3158962 w 3969747"/>
              <a:gd name="connsiteY300" fmla="*/ 641095 h 3969747"/>
              <a:gd name="connsiteX301" fmla="*/ 3171811 w 3969747"/>
              <a:gd name="connsiteY301" fmla="*/ 634627 h 3969747"/>
              <a:gd name="connsiteX302" fmla="*/ 3178191 w 3969747"/>
              <a:gd name="connsiteY302" fmla="*/ 630906 h 3969747"/>
              <a:gd name="connsiteX303" fmla="*/ 3184660 w 3969747"/>
              <a:gd name="connsiteY303" fmla="*/ 627715 h 3969747"/>
              <a:gd name="connsiteX304" fmla="*/ 3200698 w 3969747"/>
              <a:gd name="connsiteY304" fmla="*/ 638437 h 3969747"/>
              <a:gd name="connsiteX305" fmla="*/ 3215673 w 3969747"/>
              <a:gd name="connsiteY305" fmla="*/ 649159 h 3969747"/>
              <a:gd name="connsiteX306" fmla="*/ 3229673 w 3969747"/>
              <a:gd name="connsiteY306" fmla="*/ 660857 h 3969747"/>
              <a:gd name="connsiteX307" fmla="*/ 3243054 w 3969747"/>
              <a:gd name="connsiteY307" fmla="*/ 672642 h 3969747"/>
              <a:gd name="connsiteX308" fmla="*/ 3255902 w 3969747"/>
              <a:gd name="connsiteY308" fmla="*/ 684957 h 3969747"/>
              <a:gd name="connsiteX309" fmla="*/ 3267687 w 3969747"/>
              <a:gd name="connsiteY309" fmla="*/ 697897 h 3969747"/>
              <a:gd name="connsiteX310" fmla="*/ 3278321 w 3969747"/>
              <a:gd name="connsiteY310" fmla="*/ 711277 h 3969747"/>
              <a:gd name="connsiteX311" fmla="*/ 3288511 w 3969747"/>
              <a:gd name="connsiteY311" fmla="*/ 725187 h 3969747"/>
              <a:gd name="connsiteX312" fmla="*/ 3297638 w 3969747"/>
              <a:gd name="connsiteY312" fmla="*/ 739100 h 3969747"/>
              <a:gd name="connsiteX313" fmla="*/ 3305701 w 3969747"/>
              <a:gd name="connsiteY313" fmla="*/ 753543 h 3969747"/>
              <a:gd name="connsiteX314" fmla="*/ 3313233 w 3969747"/>
              <a:gd name="connsiteY314" fmla="*/ 768519 h 3969747"/>
              <a:gd name="connsiteX315" fmla="*/ 3320145 w 3969747"/>
              <a:gd name="connsiteY315" fmla="*/ 784114 h 3969747"/>
              <a:gd name="connsiteX316" fmla="*/ 3325993 w 3969747"/>
              <a:gd name="connsiteY316" fmla="*/ 800152 h 3969747"/>
              <a:gd name="connsiteX317" fmla="*/ 3330867 w 3969747"/>
              <a:gd name="connsiteY317" fmla="*/ 816191 h 3969747"/>
              <a:gd name="connsiteX318" fmla="*/ 3335120 w 3969747"/>
              <a:gd name="connsiteY318" fmla="*/ 832848 h 3969747"/>
              <a:gd name="connsiteX319" fmla="*/ 3338930 w 3969747"/>
              <a:gd name="connsiteY319" fmla="*/ 849950 h 3969747"/>
              <a:gd name="connsiteX320" fmla="*/ 3296043 w 3969747"/>
              <a:gd name="connsiteY320" fmla="*/ 891242 h 3969747"/>
              <a:gd name="connsiteX321" fmla="*/ 3333525 w 3969747"/>
              <a:gd name="connsiteY321" fmla="*/ 980651 h 3969747"/>
              <a:gd name="connsiteX322" fmla="*/ 3368349 w 3969747"/>
              <a:gd name="connsiteY322" fmla="*/ 1062084 h 3969747"/>
              <a:gd name="connsiteX323" fmla="*/ 3398831 w 3969747"/>
              <a:gd name="connsiteY323" fmla="*/ 1148301 h 3969747"/>
              <a:gd name="connsiteX324" fmla="*/ 3424085 w 3969747"/>
              <a:gd name="connsiteY324" fmla="*/ 1238242 h 3969747"/>
              <a:gd name="connsiteX325" fmla="*/ 3444377 w 3969747"/>
              <a:gd name="connsiteY325" fmla="*/ 1330928 h 3969747"/>
              <a:gd name="connsiteX326" fmla="*/ 3459972 w 3969747"/>
              <a:gd name="connsiteY326" fmla="*/ 1426805 h 3969747"/>
              <a:gd name="connsiteX327" fmla="*/ 3470694 w 3969747"/>
              <a:gd name="connsiteY327" fmla="*/ 1524277 h 3969747"/>
              <a:gd name="connsiteX328" fmla="*/ 3476542 w 3969747"/>
              <a:gd name="connsiteY328" fmla="*/ 1622811 h 3969747"/>
              <a:gd name="connsiteX329" fmla="*/ 3477074 w 3969747"/>
              <a:gd name="connsiteY329" fmla="*/ 1721965 h 3969747"/>
              <a:gd name="connsiteX330" fmla="*/ 3472821 w 3969747"/>
              <a:gd name="connsiteY330" fmla="*/ 1820500 h 3969747"/>
              <a:gd name="connsiteX331" fmla="*/ 3463694 w 3969747"/>
              <a:gd name="connsiteY331" fmla="*/ 1918505 h 3969747"/>
              <a:gd name="connsiteX332" fmla="*/ 3449782 w 3969747"/>
              <a:gd name="connsiteY332" fmla="*/ 2014911 h 3969747"/>
              <a:gd name="connsiteX333" fmla="*/ 3430996 w 3969747"/>
              <a:gd name="connsiteY333" fmla="*/ 2109195 h 3969747"/>
              <a:gd name="connsiteX334" fmla="*/ 3406894 w 3969747"/>
              <a:gd name="connsiteY334" fmla="*/ 2200196 h 3969747"/>
              <a:gd name="connsiteX335" fmla="*/ 3378539 w 3969747"/>
              <a:gd name="connsiteY335" fmla="*/ 2288098 h 3969747"/>
              <a:gd name="connsiteX336" fmla="*/ 3344247 w 3969747"/>
              <a:gd name="connsiteY336" fmla="*/ 2371657 h 3969747"/>
              <a:gd name="connsiteX337" fmla="*/ 3305701 w 3969747"/>
              <a:gd name="connsiteY337" fmla="*/ 2450343 h 3969747"/>
              <a:gd name="connsiteX338" fmla="*/ 3267156 w 3969747"/>
              <a:gd name="connsiteY338" fmla="*/ 2528056 h 3969747"/>
              <a:gd name="connsiteX339" fmla="*/ 3246775 w 3969747"/>
              <a:gd name="connsiteY339" fmla="*/ 2533905 h 3969747"/>
              <a:gd name="connsiteX340" fmla="*/ 3226927 w 3969747"/>
              <a:gd name="connsiteY340" fmla="*/ 2542499 h 3969747"/>
              <a:gd name="connsiteX341" fmla="*/ 3207166 w 3969747"/>
              <a:gd name="connsiteY341" fmla="*/ 2553132 h 3969747"/>
              <a:gd name="connsiteX342" fmla="*/ 3187849 w 3969747"/>
              <a:gd name="connsiteY342" fmla="*/ 2566069 h 3969747"/>
              <a:gd name="connsiteX343" fmla="*/ 3169152 w 3969747"/>
              <a:gd name="connsiteY343" fmla="*/ 2581044 h 3969747"/>
              <a:gd name="connsiteX344" fmla="*/ 3150899 w 3969747"/>
              <a:gd name="connsiteY344" fmla="*/ 2597616 h 3969747"/>
              <a:gd name="connsiteX345" fmla="*/ 3134329 w 3969747"/>
              <a:gd name="connsiteY345" fmla="*/ 2615869 h 3969747"/>
              <a:gd name="connsiteX346" fmla="*/ 3118733 w 3969747"/>
              <a:gd name="connsiteY346" fmla="*/ 2634565 h 3969747"/>
              <a:gd name="connsiteX347" fmla="*/ 3104821 w 3969747"/>
              <a:gd name="connsiteY347" fmla="*/ 2654414 h 3969747"/>
              <a:gd name="connsiteX348" fmla="*/ 3092505 w 3969747"/>
              <a:gd name="connsiteY348" fmla="*/ 2674795 h 3969747"/>
              <a:gd name="connsiteX349" fmla="*/ 3082315 w 3969747"/>
              <a:gd name="connsiteY349" fmla="*/ 2695618 h 3969747"/>
              <a:gd name="connsiteX350" fmla="*/ 3073808 w 3969747"/>
              <a:gd name="connsiteY350" fmla="*/ 2715999 h 3969747"/>
              <a:gd name="connsiteX351" fmla="*/ 3068402 w 3969747"/>
              <a:gd name="connsiteY351" fmla="*/ 2736910 h 3969747"/>
              <a:gd name="connsiteX352" fmla="*/ 3064681 w 3969747"/>
              <a:gd name="connsiteY352" fmla="*/ 2756759 h 3969747"/>
              <a:gd name="connsiteX353" fmla="*/ 3064149 w 3969747"/>
              <a:gd name="connsiteY353" fmla="*/ 2775988 h 3969747"/>
              <a:gd name="connsiteX354" fmla="*/ 3066808 w 3969747"/>
              <a:gd name="connsiteY354" fmla="*/ 2794152 h 3969747"/>
              <a:gd name="connsiteX355" fmla="*/ 3143455 w 3969747"/>
              <a:gd name="connsiteY355" fmla="*/ 2794152 h 3969747"/>
              <a:gd name="connsiteX356" fmla="*/ 3103758 w 3969747"/>
              <a:gd name="connsiteY356" fmla="*/ 3060960 h 3969747"/>
              <a:gd name="connsiteX357" fmla="*/ 3036325 w 3969747"/>
              <a:gd name="connsiteY357" fmla="*/ 3061490 h 3969747"/>
              <a:gd name="connsiteX358" fmla="*/ 3036325 w 3969747"/>
              <a:gd name="connsiteY358" fmla="*/ 3717829 h 3969747"/>
              <a:gd name="connsiteX359" fmla="*/ 2952146 w 3969747"/>
              <a:gd name="connsiteY359" fmla="*/ 3765855 h 3969747"/>
              <a:gd name="connsiteX360" fmla="*/ 2952146 w 3969747"/>
              <a:gd name="connsiteY360" fmla="*/ 3069997 h 3969747"/>
              <a:gd name="connsiteX361" fmla="*/ 2917942 w 3969747"/>
              <a:gd name="connsiteY361" fmla="*/ 3071682 h 3969747"/>
              <a:gd name="connsiteX362" fmla="*/ 2884181 w 3969747"/>
              <a:gd name="connsiteY362" fmla="*/ 3073275 h 3969747"/>
              <a:gd name="connsiteX363" fmla="*/ 2849889 w 3969747"/>
              <a:gd name="connsiteY363" fmla="*/ 3074870 h 3969747"/>
              <a:gd name="connsiteX364" fmla="*/ 2816129 w 3969747"/>
              <a:gd name="connsiteY364" fmla="*/ 3076466 h 3969747"/>
              <a:gd name="connsiteX365" fmla="*/ 2782457 w 3969747"/>
              <a:gd name="connsiteY365" fmla="*/ 3078591 h 3969747"/>
              <a:gd name="connsiteX366" fmla="*/ 2748696 w 3969747"/>
              <a:gd name="connsiteY366" fmla="*/ 3080719 h 3969747"/>
              <a:gd name="connsiteX367" fmla="*/ 2714935 w 3969747"/>
              <a:gd name="connsiteY367" fmla="*/ 3082315 h 3969747"/>
              <a:gd name="connsiteX368" fmla="*/ 2681175 w 3969747"/>
              <a:gd name="connsiteY368" fmla="*/ 3084529 h 3969747"/>
              <a:gd name="connsiteX369" fmla="*/ 2647946 w 3969747"/>
              <a:gd name="connsiteY369" fmla="*/ 3086655 h 3969747"/>
              <a:gd name="connsiteX370" fmla="*/ 2614274 w 3969747"/>
              <a:gd name="connsiteY370" fmla="*/ 3089313 h 3969747"/>
              <a:gd name="connsiteX371" fmla="*/ 2581045 w 3969747"/>
              <a:gd name="connsiteY371" fmla="*/ 3091441 h 3969747"/>
              <a:gd name="connsiteX372" fmla="*/ 2547816 w 3969747"/>
              <a:gd name="connsiteY372" fmla="*/ 3093567 h 3969747"/>
              <a:gd name="connsiteX373" fmla="*/ 2514587 w 3969747"/>
              <a:gd name="connsiteY373" fmla="*/ 3096314 h 3969747"/>
              <a:gd name="connsiteX374" fmla="*/ 2480827 w 3969747"/>
              <a:gd name="connsiteY374" fmla="*/ 3098353 h 3969747"/>
              <a:gd name="connsiteX375" fmla="*/ 2447686 w 3969747"/>
              <a:gd name="connsiteY375" fmla="*/ 3101101 h 3969747"/>
              <a:gd name="connsiteX376" fmla="*/ 2414457 w 3969747"/>
              <a:gd name="connsiteY376" fmla="*/ 3103226 h 3969747"/>
              <a:gd name="connsiteX377" fmla="*/ 2381229 w 3969747"/>
              <a:gd name="connsiteY377" fmla="*/ 3105884 h 3969747"/>
              <a:gd name="connsiteX378" fmla="*/ 2348000 w 3969747"/>
              <a:gd name="connsiteY378" fmla="*/ 3108543 h 3969747"/>
              <a:gd name="connsiteX379" fmla="*/ 2314328 w 3969747"/>
              <a:gd name="connsiteY379" fmla="*/ 3111201 h 3969747"/>
              <a:gd name="connsiteX380" fmla="*/ 2281099 w 3969747"/>
              <a:gd name="connsiteY380" fmla="*/ 3113416 h 3969747"/>
              <a:gd name="connsiteX381" fmla="*/ 2247870 w 3969747"/>
              <a:gd name="connsiteY381" fmla="*/ 3116074 h 3969747"/>
              <a:gd name="connsiteX382" fmla="*/ 2214641 w 3969747"/>
              <a:gd name="connsiteY382" fmla="*/ 3118732 h 3969747"/>
              <a:gd name="connsiteX383" fmla="*/ 2180969 w 3969747"/>
              <a:gd name="connsiteY383" fmla="*/ 3120860 h 3969747"/>
              <a:gd name="connsiteX384" fmla="*/ 2147740 w 3969747"/>
              <a:gd name="connsiteY384" fmla="*/ 3123608 h 3969747"/>
              <a:gd name="connsiteX385" fmla="*/ 2113980 w 3969747"/>
              <a:gd name="connsiteY385" fmla="*/ 3125733 h 3969747"/>
              <a:gd name="connsiteX386" fmla="*/ 2080219 w 3969747"/>
              <a:gd name="connsiteY386" fmla="*/ 3128391 h 3969747"/>
              <a:gd name="connsiteX387" fmla="*/ 2046458 w 3969747"/>
              <a:gd name="connsiteY387" fmla="*/ 3130606 h 3969747"/>
              <a:gd name="connsiteX388" fmla="*/ 2012786 w 3969747"/>
              <a:gd name="connsiteY388" fmla="*/ 3133264 h 3969747"/>
              <a:gd name="connsiteX389" fmla="*/ 1979026 w 3969747"/>
              <a:gd name="connsiteY389" fmla="*/ 3135392 h 3969747"/>
              <a:gd name="connsiteX390" fmla="*/ 1944734 w 3969747"/>
              <a:gd name="connsiteY390" fmla="*/ 3137518 h 3969747"/>
              <a:gd name="connsiteX391" fmla="*/ 1910973 w 3969747"/>
              <a:gd name="connsiteY391" fmla="*/ 3139646 h 3969747"/>
              <a:gd name="connsiteX392" fmla="*/ 1876681 w 3969747"/>
              <a:gd name="connsiteY392" fmla="*/ 3141771 h 3969747"/>
              <a:gd name="connsiteX393" fmla="*/ 1876681 w 3969747"/>
              <a:gd name="connsiteY393" fmla="*/ 4001824 h 3969747"/>
              <a:gd name="connsiteX394" fmla="*/ 1900251 w 3969747"/>
              <a:gd name="connsiteY394" fmla="*/ 4003598 h 3969747"/>
              <a:gd name="connsiteX395" fmla="*/ 2003128 w 3969747"/>
              <a:gd name="connsiteY395" fmla="*/ 4006256 h 3969747"/>
              <a:gd name="connsiteX396" fmla="*/ 2105916 w 3969747"/>
              <a:gd name="connsiteY396" fmla="*/ 4003598 h 3969747"/>
              <a:gd name="connsiteX397" fmla="*/ 2207198 w 3969747"/>
              <a:gd name="connsiteY397" fmla="*/ 3996064 h 3969747"/>
              <a:gd name="connsiteX398" fmla="*/ 2307327 w 3969747"/>
              <a:gd name="connsiteY398" fmla="*/ 3983216 h 3969747"/>
              <a:gd name="connsiteX399" fmla="*/ 2405862 w 3969747"/>
              <a:gd name="connsiteY399" fmla="*/ 3965583 h 3969747"/>
              <a:gd name="connsiteX400" fmla="*/ 2502802 w 3969747"/>
              <a:gd name="connsiteY400" fmla="*/ 3943076 h 3969747"/>
              <a:gd name="connsiteX401" fmla="*/ 2597615 w 3969747"/>
              <a:gd name="connsiteY401" fmla="*/ 3915785 h 3969747"/>
              <a:gd name="connsiteX402" fmla="*/ 2690833 w 3969747"/>
              <a:gd name="connsiteY402" fmla="*/ 3884149 h 3969747"/>
              <a:gd name="connsiteX403" fmla="*/ 2781305 w 3969747"/>
              <a:gd name="connsiteY403" fmla="*/ 3848262 h 3969747"/>
              <a:gd name="connsiteX404" fmla="*/ 2870270 w 3969747"/>
              <a:gd name="connsiteY404" fmla="*/ 3808121 h 3969747"/>
              <a:gd name="connsiteX405" fmla="*/ 2952146 w 3969747"/>
              <a:gd name="connsiteY405" fmla="*/ 3765855 h 3969747"/>
              <a:gd name="connsiteX406" fmla="*/ 1263496 w 3969747"/>
              <a:gd name="connsiteY406" fmla="*/ 1584266 h 3969747"/>
              <a:gd name="connsiteX407" fmla="*/ 1269345 w 3969747"/>
              <a:gd name="connsiteY407" fmla="*/ 1601989 h 3969747"/>
              <a:gd name="connsiteX408" fmla="*/ 1274661 w 3969747"/>
              <a:gd name="connsiteY408" fmla="*/ 1619090 h 3969747"/>
              <a:gd name="connsiteX409" fmla="*/ 1281130 w 3969747"/>
              <a:gd name="connsiteY409" fmla="*/ 1635659 h 3969747"/>
              <a:gd name="connsiteX410" fmla="*/ 1287067 w 3969747"/>
              <a:gd name="connsiteY410" fmla="*/ 1652319 h 3969747"/>
              <a:gd name="connsiteX411" fmla="*/ 1293978 w 3969747"/>
              <a:gd name="connsiteY411" fmla="*/ 1668358 h 3969747"/>
              <a:gd name="connsiteX412" fmla="*/ 1301510 w 3969747"/>
              <a:gd name="connsiteY412" fmla="*/ 1683864 h 3969747"/>
              <a:gd name="connsiteX413" fmla="*/ 1310017 w 3969747"/>
              <a:gd name="connsiteY413" fmla="*/ 1698307 h 3969747"/>
              <a:gd name="connsiteX414" fmla="*/ 1319144 w 3969747"/>
              <a:gd name="connsiteY414" fmla="*/ 1711776 h 3969747"/>
              <a:gd name="connsiteX415" fmla="*/ 1329334 w 3969747"/>
              <a:gd name="connsiteY415" fmla="*/ 1724094 h 3969747"/>
              <a:gd name="connsiteX416" fmla="*/ 1341119 w 3969747"/>
              <a:gd name="connsiteY416" fmla="*/ 1735346 h 3969747"/>
              <a:gd name="connsiteX417" fmla="*/ 1353968 w 3969747"/>
              <a:gd name="connsiteY417" fmla="*/ 1745538 h 3969747"/>
              <a:gd name="connsiteX418" fmla="*/ 1368411 w 3969747"/>
              <a:gd name="connsiteY418" fmla="*/ 1753512 h 3969747"/>
              <a:gd name="connsiteX419" fmla="*/ 1384450 w 3969747"/>
              <a:gd name="connsiteY419" fmla="*/ 1760511 h 3969747"/>
              <a:gd name="connsiteX420" fmla="*/ 1402172 w 3969747"/>
              <a:gd name="connsiteY420" fmla="*/ 1765830 h 3969747"/>
              <a:gd name="connsiteX421" fmla="*/ 1422552 w 3969747"/>
              <a:gd name="connsiteY421" fmla="*/ 1769018 h 3969747"/>
              <a:gd name="connsiteX422" fmla="*/ 1444528 w 3969747"/>
              <a:gd name="connsiteY422" fmla="*/ 1770703 h 3969747"/>
              <a:gd name="connsiteX423" fmla="*/ 1472351 w 3969747"/>
              <a:gd name="connsiteY423" fmla="*/ 1769551 h 3969747"/>
              <a:gd name="connsiteX424" fmla="*/ 1496985 w 3969747"/>
              <a:gd name="connsiteY424" fmla="*/ 1765830 h 3969747"/>
              <a:gd name="connsiteX425" fmla="*/ 1517897 w 3969747"/>
              <a:gd name="connsiteY425" fmla="*/ 1758918 h 3969747"/>
              <a:gd name="connsiteX426" fmla="*/ 1536594 w 3969747"/>
              <a:gd name="connsiteY426" fmla="*/ 1749791 h 3969747"/>
              <a:gd name="connsiteX427" fmla="*/ 1552189 w 3969747"/>
              <a:gd name="connsiteY427" fmla="*/ 1738537 h 3969747"/>
              <a:gd name="connsiteX428" fmla="*/ 1565038 w 3969747"/>
              <a:gd name="connsiteY428" fmla="*/ 1725156 h 3969747"/>
              <a:gd name="connsiteX429" fmla="*/ 1575760 w 3969747"/>
              <a:gd name="connsiteY429" fmla="*/ 1709651 h 3969747"/>
              <a:gd name="connsiteX430" fmla="*/ 1584266 w 3969747"/>
              <a:gd name="connsiteY430" fmla="*/ 1692460 h 3969747"/>
              <a:gd name="connsiteX431" fmla="*/ 1591266 w 3969747"/>
              <a:gd name="connsiteY431" fmla="*/ 1673763 h 3969747"/>
              <a:gd name="connsiteX432" fmla="*/ 1596051 w 3969747"/>
              <a:gd name="connsiteY432" fmla="*/ 1653915 h 3969747"/>
              <a:gd name="connsiteX433" fmla="*/ 1599330 w 3969747"/>
              <a:gd name="connsiteY433" fmla="*/ 1632471 h 3969747"/>
              <a:gd name="connsiteX434" fmla="*/ 1601457 w 3969747"/>
              <a:gd name="connsiteY434" fmla="*/ 1610494 h 3969747"/>
              <a:gd name="connsiteX435" fmla="*/ 1602520 w 3969747"/>
              <a:gd name="connsiteY435" fmla="*/ 1587457 h 3969747"/>
              <a:gd name="connsiteX436" fmla="*/ 1602520 w 3969747"/>
              <a:gd name="connsiteY436" fmla="*/ 1563974 h 3969747"/>
              <a:gd name="connsiteX437" fmla="*/ 1601457 w 3969747"/>
              <a:gd name="connsiteY437" fmla="*/ 1540404 h 3969747"/>
              <a:gd name="connsiteX438" fmla="*/ 1600305 w 3969747"/>
              <a:gd name="connsiteY438" fmla="*/ 1516302 h 3969747"/>
              <a:gd name="connsiteX439" fmla="*/ 1075465 w 3969747"/>
              <a:gd name="connsiteY439" fmla="*/ 1517365 h 3969747"/>
              <a:gd name="connsiteX440" fmla="*/ 1096377 w 3969747"/>
              <a:gd name="connsiteY440" fmla="*/ 1581075 h 3969747"/>
              <a:gd name="connsiteX441" fmla="*/ 1263496 w 3969747"/>
              <a:gd name="connsiteY441" fmla="*/ 1584266 h 3969747"/>
              <a:gd name="connsiteX442" fmla="*/ 934043 w 3969747"/>
              <a:gd name="connsiteY442" fmla="*/ 1698307 h 3969747"/>
              <a:gd name="connsiteX443" fmla="*/ 1513023 w 3969747"/>
              <a:gd name="connsiteY443" fmla="*/ 1964051 h 3969747"/>
              <a:gd name="connsiteX444" fmla="*/ 1563354 w 3969747"/>
              <a:gd name="connsiteY444" fmla="*/ 1926036 h 3969747"/>
              <a:gd name="connsiteX445" fmla="*/ 1613773 w 3969747"/>
              <a:gd name="connsiteY445" fmla="*/ 1887934 h 3969747"/>
              <a:gd name="connsiteX446" fmla="*/ 1663573 w 3969747"/>
              <a:gd name="connsiteY446" fmla="*/ 1849389 h 3969747"/>
              <a:gd name="connsiteX447" fmla="*/ 1713372 w 3969747"/>
              <a:gd name="connsiteY447" fmla="*/ 1810844 h 3969747"/>
              <a:gd name="connsiteX448" fmla="*/ 1763171 w 3969747"/>
              <a:gd name="connsiteY448" fmla="*/ 1772298 h 3969747"/>
              <a:gd name="connsiteX449" fmla="*/ 1812970 w 3969747"/>
              <a:gd name="connsiteY449" fmla="*/ 1733131 h 3969747"/>
              <a:gd name="connsiteX450" fmla="*/ 1862769 w 3969747"/>
              <a:gd name="connsiteY450" fmla="*/ 1693523 h 3969747"/>
              <a:gd name="connsiteX451" fmla="*/ 1912036 w 3969747"/>
              <a:gd name="connsiteY451" fmla="*/ 1654445 h 3969747"/>
              <a:gd name="connsiteX452" fmla="*/ 2059838 w 3969747"/>
              <a:gd name="connsiteY452" fmla="*/ 1535531 h 3969747"/>
              <a:gd name="connsiteX453" fmla="*/ 2109195 w 3969747"/>
              <a:gd name="connsiteY453" fmla="*/ 1495391 h 3969747"/>
              <a:gd name="connsiteX454" fmla="*/ 2157930 w 3969747"/>
              <a:gd name="connsiteY454" fmla="*/ 1455693 h 3969747"/>
              <a:gd name="connsiteX455" fmla="*/ 2207198 w 3969747"/>
              <a:gd name="connsiteY455" fmla="*/ 1415552 h 3969747"/>
              <a:gd name="connsiteX456" fmla="*/ 2255934 w 3969747"/>
              <a:gd name="connsiteY456" fmla="*/ 1375412 h 3969747"/>
              <a:gd name="connsiteX457" fmla="*/ 2305201 w 3969747"/>
              <a:gd name="connsiteY457" fmla="*/ 1335182 h 3969747"/>
              <a:gd name="connsiteX458" fmla="*/ 2402672 w 3969747"/>
              <a:gd name="connsiteY458" fmla="*/ 1254900 h 3969747"/>
              <a:gd name="connsiteX459" fmla="*/ 2451940 w 3969747"/>
              <a:gd name="connsiteY459" fmla="*/ 1214759 h 3969747"/>
              <a:gd name="connsiteX460" fmla="*/ 2598147 w 3969747"/>
              <a:gd name="connsiteY460" fmla="*/ 1094250 h 3969747"/>
              <a:gd name="connsiteX461" fmla="*/ 2647414 w 3969747"/>
              <a:gd name="connsiteY461" fmla="*/ 1054020 h 3969747"/>
              <a:gd name="connsiteX462" fmla="*/ 2696150 w 3969747"/>
              <a:gd name="connsiteY462" fmla="*/ 1013880 h 3969747"/>
              <a:gd name="connsiteX463" fmla="*/ 2745418 w 3969747"/>
              <a:gd name="connsiteY463" fmla="*/ 974182 h 3969747"/>
              <a:gd name="connsiteX464" fmla="*/ 2794153 w 3969747"/>
              <a:gd name="connsiteY464" fmla="*/ 934041 h 3969747"/>
              <a:gd name="connsiteX465" fmla="*/ 2892777 w 3969747"/>
              <a:gd name="connsiteY465" fmla="*/ 854825 h 3969747"/>
              <a:gd name="connsiteX466" fmla="*/ 2941512 w 3969747"/>
              <a:gd name="connsiteY466" fmla="*/ 815128 h 3969747"/>
              <a:gd name="connsiteX467" fmla="*/ 2990780 w 3969747"/>
              <a:gd name="connsiteY467" fmla="*/ 776050 h 3969747"/>
              <a:gd name="connsiteX468" fmla="*/ 3040579 w 3969747"/>
              <a:gd name="connsiteY468" fmla="*/ 736972 h 3969747"/>
              <a:gd name="connsiteX469" fmla="*/ 3089846 w 3969747"/>
              <a:gd name="connsiteY469" fmla="*/ 697897 h 3969747"/>
              <a:gd name="connsiteX470" fmla="*/ 3067871 w 3969747"/>
              <a:gd name="connsiteY470" fmla="*/ 675300 h 3969747"/>
              <a:gd name="connsiteX471" fmla="*/ 3044301 w 3969747"/>
              <a:gd name="connsiteY471" fmla="*/ 653413 h 3969747"/>
              <a:gd name="connsiteX472" fmla="*/ 3018072 w 3969747"/>
              <a:gd name="connsiteY472" fmla="*/ 633031 h 3969747"/>
              <a:gd name="connsiteX473" fmla="*/ 2990780 w 3969747"/>
              <a:gd name="connsiteY473" fmla="*/ 612653 h 3969747"/>
              <a:gd name="connsiteX474" fmla="*/ 2961272 w 3969747"/>
              <a:gd name="connsiteY474" fmla="*/ 593956 h 3969747"/>
              <a:gd name="connsiteX475" fmla="*/ 2930259 w 3969747"/>
              <a:gd name="connsiteY475" fmla="*/ 575703 h 3969747"/>
              <a:gd name="connsiteX476" fmla="*/ 2898093 w 3969747"/>
              <a:gd name="connsiteY476" fmla="*/ 558069 h 3969747"/>
              <a:gd name="connsiteX477" fmla="*/ 2864333 w 3969747"/>
              <a:gd name="connsiteY477" fmla="*/ 541498 h 3969747"/>
              <a:gd name="connsiteX478" fmla="*/ 2829509 w 3969747"/>
              <a:gd name="connsiteY478" fmla="*/ 525903 h 3969747"/>
              <a:gd name="connsiteX479" fmla="*/ 2793621 w 3969747"/>
              <a:gd name="connsiteY479" fmla="*/ 510927 h 3969747"/>
              <a:gd name="connsiteX480" fmla="*/ 2756760 w 3969747"/>
              <a:gd name="connsiteY480" fmla="*/ 497017 h 3969747"/>
              <a:gd name="connsiteX481" fmla="*/ 2719189 w 3969747"/>
              <a:gd name="connsiteY481" fmla="*/ 483637 h 3969747"/>
              <a:gd name="connsiteX482" fmla="*/ 2680643 w 3969747"/>
              <a:gd name="connsiteY482" fmla="*/ 471319 h 3969747"/>
              <a:gd name="connsiteX483" fmla="*/ 2641566 w 3969747"/>
              <a:gd name="connsiteY483" fmla="*/ 459534 h 3969747"/>
              <a:gd name="connsiteX484" fmla="*/ 2601869 w 3969747"/>
              <a:gd name="connsiteY484" fmla="*/ 448812 h 3969747"/>
              <a:gd name="connsiteX485" fmla="*/ 2562260 w 3969747"/>
              <a:gd name="connsiteY485" fmla="*/ 438620 h 3969747"/>
              <a:gd name="connsiteX486" fmla="*/ 2521587 w 3969747"/>
              <a:gd name="connsiteY486" fmla="*/ 428963 h 3969747"/>
              <a:gd name="connsiteX487" fmla="*/ 2481358 w 3969747"/>
              <a:gd name="connsiteY487" fmla="*/ 420367 h 3969747"/>
              <a:gd name="connsiteX488" fmla="*/ 2441218 w 3969747"/>
              <a:gd name="connsiteY488" fmla="*/ 412925 h 3969747"/>
              <a:gd name="connsiteX489" fmla="*/ 2401077 w 3969747"/>
              <a:gd name="connsiteY489" fmla="*/ 405924 h 3969747"/>
              <a:gd name="connsiteX490" fmla="*/ 2360848 w 3969747"/>
              <a:gd name="connsiteY490" fmla="*/ 399545 h 3969747"/>
              <a:gd name="connsiteX491" fmla="*/ 2321239 w 3969747"/>
              <a:gd name="connsiteY491" fmla="*/ 393606 h 3969747"/>
              <a:gd name="connsiteX492" fmla="*/ 2282162 w 3969747"/>
              <a:gd name="connsiteY492" fmla="*/ 388823 h 3969747"/>
              <a:gd name="connsiteX493" fmla="*/ 2243616 w 3969747"/>
              <a:gd name="connsiteY493" fmla="*/ 385013 h 3969747"/>
              <a:gd name="connsiteX494" fmla="*/ 2205514 w 3969747"/>
              <a:gd name="connsiteY494" fmla="*/ 381822 h 3969747"/>
              <a:gd name="connsiteX495" fmla="*/ 2168652 w 3969747"/>
              <a:gd name="connsiteY495" fmla="*/ 379163 h 3969747"/>
              <a:gd name="connsiteX496" fmla="*/ 2132233 w 3969747"/>
              <a:gd name="connsiteY496" fmla="*/ 377038 h 3969747"/>
              <a:gd name="connsiteX497" fmla="*/ 2097321 w 3969747"/>
              <a:gd name="connsiteY497" fmla="*/ 375972 h 3969747"/>
              <a:gd name="connsiteX498" fmla="*/ 2063117 w 3969747"/>
              <a:gd name="connsiteY498" fmla="*/ 375442 h 3969747"/>
              <a:gd name="connsiteX499" fmla="*/ 2030951 w 3969747"/>
              <a:gd name="connsiteY499" fmla="*/ 375442 h 3969747"/>
              <a:gd name="connsiteX500" fmla="*/ 1999317 w 3969747"/>
              <a:gd name="connsiteY500" fmla="*/ 375972 h 3969747"/>
              <a:gd name="connsiteX501" fmla="*/ 1969899 w 3969747"/>
              <a:gd name="connsiteY501" fmla="*/ 377568 h 3969747"/>
              <a:gd name="connsiteX502" fmla="*/ 1937822 w 3969747"/>
              <a:gd name="connsiteY502" fmla="*/ 379163 h 3969747"/>
              <a:gd name="connsiteX503" fmla="*/ 1905124 w 3969747"/>
              <a:gd name="connsiteY503" fmla="*/ 381292 h 3969747"/>
              <a:gd name="connsiteX504" fmla="*/ 1870832 w 3969747"/>
              <a:gd name="connsiteY504" fmla="*/ 383950 h 3969747"/>
              <a:gd name="connsiteX505" fmla="*/ 1836540 w 3969747"/>
              <a:gd name="connsiteY505" fmla="*/ 387227 h 3969747"/>
              <a:gd name="connsiteX506" fmla="*/ 1801185 w 3969747"/>
              <a:gd name="connsiteY506" fmla="*/ 390418 h 3969747"/>
              <a:gd name="connsiteX507" fmla="*/ 1765297 w 3969747"/>
              <a:gd name="connsiteY507" fmla="*/ 394672 h 3969747"/>
              <a:gd name="connsiteX508" fmla="*/ 1728878 w 3969747"/>
              <a:gd name="connsiteY508" fmla="*/ 399545 h 3969747"/>
              <a:gd name="connsiteX509" fmla="*/ 1691928 w 3969747"/>
              <a:gd name="connsiteY509" fmla="*/ 404861 h 3969747"/>
              <a:gd name="connsiteX510" fmla="*/ 1654446 w 3969747"/>
              <a:gd name="connsiteY510" fmla="*/ 410797 h 3969747"/>
              <a:gd name="connsiteX511" fmla="*/ 1616963 w 3969747"/>
              <a:gd name="connsiteY511" fmla="*/ 417179 h 3969747"/>
              <a:gd name="connsiteX512" fmla="*/ 1578949 w 3969747"/>
              <a:gd name="connsiteY512" fmla="*/ 424177 h 3969747"/>
              <a:gd name="connsiteX513" fmla="*/ 1540936 w 3969747"/>
              <a:gd name="connsiteY513" fmla="*/ 432152 h 3969747"/>
              <a:gd name="connsiteX514" fmla="*/ 1502833 w 3969747"/>
              <a:gd name="connsiteY514" fmla="*/ 440216 h 3969747"/>
              <a:gd name="connsiteX515" fmla="*/ 1464288 w 3969747"/>
              <a:gd name="connsiteY515" fmla="*/ 448812 h 3969747"/>
              <a:gd name="connsiteX516" fmla="*/ 1426274 w 3969747"/>
              <a:gd name="connsiteY516" fmla="*/ 458469 h 3969747"/>
              <a:gd name="connsiteX517" fmla="*/ 1388260 w 3969747"/>
              <a:gd name="connsiteY517" fmla="*/ 468128 h 3969747"/>
              <a:gd name="connsiteX518" fmla="*/ 1350778 w 3969747"/>
              <a:gd name="connsiteY518" fmla="*/ 478761 h 3969747"/>
              <a:gd name="connsiteX519" fmla="*/ 1313296 w 3969747"/>
              <a:gd name="connsiteY519" fmla="*/ 490016 h 3969747"/>
              <a:gd name="connsiteX520" fmla="*/ 1275725 w 3969747"/>
              <a:gd name="connsiteY520" fmla="*/ 501268 h 3969747"/>
              <a:gd name="connsiteX521" fmla="*/ 1239306 w 3969747"/>
              <a:gd name="connsiteY521" fmla="*/ 514118 h 3969747"/>
              <a:gd name="connsiteX522" fmla="*/ 1202887 w 3969747"/>
              <a:gd name="connsiteY522" fmla="*/ 527055 h 3969747"/>
              <a:gd name="connsiteX523" fmla="*/ 1167088 w 3969747"/>
              <a:gd name="connsiteY523" fmla="*/ 540346 h 3969747"/>
              <a:gd name="connsiteX524" fmla="*/ 1132264 w 3969747"/>
              <a:gd name="connsiteY524" fmla="*/ 554789 h 3969747"/>
              <a:gd name="connsiteX525" fmla="*/ 1097972 w 3969747"/>
              <a:gd name="connsiteY525" fmla="*/ 569321 h 3969747"/>
              <a:gd name="connsiteX526" fmla="*/ 1064743 w 3969747"/>
              <a:gd name="connsiteY526" fmla="*/ 584830 h 3969747"/>
              <a:gd name="connsiteX527" fmla="*/ 1032046 w 3969747"/>
              <a:gd name="connsiteY527" fmla="*/ 601487 h 3969747"/>
              <a:gd name="connsiteX528" fmla="*/ 1000500 w 3969747"/>
              <a:gd name="connsiteY528" fmla="*/ 618058 h 3969747"/>
              <a:gd name="connsiteX529" fmla="*/ 969930 w 3969747"/>
              <a:gd name="connsiteY529" fmla="*/ 635160 h 3969747"/>
              <a:gd name="connsiteX530" fmla="*/ 940511 w 3969747"/>
              <a:gd name="connsiteY530" fmla="*/ 653413 h 3969747"/>
              <a:gd name="connsiteX531" fmla="*/ 912067 w 3969747"/>
              <a:gd name="connsiteY531" fmla="*/ 672109 h 3969747"/>
              <a:gd name="connsiteX532" fmla="*/ 884775 w 3969747"/>
              <a:gd name="connsiteY532" fmla="*/ 691428 h 3969747"/>
              <a:gd name="connsiteX533" fmla="*/ 859078 w 3969747"/>
              <a:gd name="connsiteY533" fmla="*/ 711807 h 3969747"/>
              <a:gd name="connsiteX534" fmla="*/ 834444 w 3969747"/>
              <a:gd name="connsiteY534" fmla="*/ 733251 h 3969747"/>
              <a:gd name="connsiteX535" fmla="*/ 813532 w 3969747"/>
              <a:gd name="connsiteY535" fmla="*/ 755139 h 3969747"/>
              <a:gd name="connsiteX536" fmla="*/ 795899 w 3969747"/>
              <a:gd name="connsiteY536" fmla="*/ 778708 h 3969747"/>
              <a:gd name="connsiteX537" fmla="*/ 780835 w 3969747"/>
              <a:gd name="connsiteY537" fmla="*/ 802810 h 3969747"/>
              <a:gd name="connsiteX538" fmla="*/ 768518 w 3969747"/>
              <a:gd name="connsiteY538" fmla="*/ 828595 h 3969747"/>
              <a:gd name="connsiteX539" fmla="*/ 758860 w 3969747"/>
              <a:gd name="connsiteY539" fmla="*/ 854203 h 3969747"/>
              <a:gd name="connsiteX540" fmla="*/ 751948 w 3969747"/>
              <a:gd name="connsiteY540" fmla="*/ 881053 h 3969747"/>
              <a:gd name="connsiteX541" fmla="*/ 746100 w 3969747"/>
              <a:gd name="connsiteY541" fmla="*/ 908346 h 3969747"/>
              <a:gd name="connsiteX542" fmla="*/ 742290 w 3969747"/>
              <a:gd name="connsiteY542" fmla="*/ 936170 h 3969747"/>
              <a:gd name="connsiteX543" fmla="*/ 739631 w 3969747"/>
              <a:gd name="connsiteY543" fmla="*/ 964612 h 3969747"/>
              <a:gd name="connsiteX544" fmla="*/ 738568 w 3969747"/>
              <a:gd name="connsiteY544" fmla="*/ 993501 h 3969747"/>
              <a:gd name="connsiteX545" fmla="*/ 738036 w 3969747"/>
              <a:gd name="connsiteY545" fmla="*/ 1022476 h 3969747"/>
              <a:gd name="connsiteX546" fmla="*/ 738036 w 3969747"/>
              <a:gd name="connsiteY546" fmla="*/ 1081314 h 3969747"/>
              <a:gd name="connsiteX547" fmla="*/ 738568 w 3969747"/>
              <a:gd name="connsiteY547" fmla="*/ 1110289 h 3969747"/>
              <a:gd name="connsiteX548" fmla="*/ 738568 w 3969747"/>
              <a:gd name="connsiteY548" fmla="*/ 1139708 h 3969747"/>
              <a:gd name="connsiteX549" fmla="*/ 748226 w 3969747"/>
              <a:gd name="connsiteY549" fmla="*/ 1149897 h 3969747"/>
              <a:gd name="connsiteX550" fmla="*/ 761075 w 3969747"/>
              <a:gd name="connsiteY550" fmla="*/ 1159023 h 3969747"/>
              <a:gd name="connsiteX551" fmla="*/ 777114 w 3969747"/>
              <a:gd name="connsiteY551" fmla="*/ 1167620 h 3969747"/>
              <a:gd name="connsiteX552" fmla="*/ 795899 w 3969747"/>
              <a:gd name="connsiteY552" fmla="*/ 1175062 h 3969747"/>
              <a:gd name="connsiteX553" fmla="*/ 817786 w 3969747"/>
              <a:gd name="connsiteY553" fmla="*/ 1182063 h 3969747"/>
              <a:gd name="connsiteX554" fmla="*/ 842508 w 3969747"/>
              <a:gd name="connsiteY554" fmla="*/ 1187912 h 3969747"/>
              <a:gd name="connsiteX555" fmla="*/ 869268 w 3969747"/>
              <a:gd name="connsiteY555" fmla="*/ 1193315 h 3969747"/>
              <a:gd name="connsiteX556" fmla="*/ 898155 w 3969747"/>
              <a:gd name="connsiteY556" fmla="*/ 1198634 h 3969747"/>
              <a:gd name="connsiteX557" fmla="*/ 929258 w 3969747"/>
              <a:gd name="connsiteY557" fmla="*/ 1202974 h 3969747"/>
              <a:gd name="connsiteX558" fmla="*/ 961867 w 3969747"/>
              <a:gd name="connsiteY558" fmla="*/ 1206165 h 3969747"/>
              <a:gd name="connsiteX559" fmla="*/ 996159 w 3969747"/>
              <a:gd name="connsiteY559" fmla="*/ 1209354 h 3969747"/>
              <a:gd name="connsiteX560" fmla="*/ 1031514 w 3969747"/>
              <a:gd name="connsiteY560" fmla="*/ 1212015 h 3969747"/>
              <a:gd name="connsiteX561" fmla="*/ 1067933 w 3969747"/>
              <a:gd name="connsiteY561" fmla="*/ 1214140 h 3969747"/>
              <a:gd name="connsiteX562" fmla="*/ 1105504 w 3969747"/>
              <a:gd name="connsiteY562" fmla="*/ 1215825 h 3969747"/>
              <a:gd name="connsiteX563" fmla="*/ 1142986 w 3969747"/>
              <a:gd name="connsiteY563" fmla="*/ 1217417 h 3969747"/>
              <a:gd name="connsiteX564" fmla="*/ 1181532 w 3969747"/>
              <a:gd name="connsiteY564" fmla="*/ 1218483 h 3969747"/>
              <a:gd name="connsiteX565" fmla="*/ 1220077 w 3969747"/>
              <a:gd name="connsiteY565" fmla="*/ 1219013 h 3969747"/>
              <a:gd name="connsiteX566" fmla="*/ 1334119 w 3969747"/>
              <a:gd name="connsiteY566" fmla="*/ 1219013 h 3969747"/>
              <a:gd name="connsiteX567" fmla="*/ 1371070 w 3969747"/>
              <a:gd name="connsiteY567" fmla="*/ 1218483 h 3969747"/>
              <a:gd name="connsiteX568" fmla="*/ 1406957 w 3969747"/>
              <a:gd name="connsiteY568" fmla="*/ 1217417 h 3969747"/>
              <a:gd name="connsiteX569" fmla="*/ 1442401 w 3969747"/>
              <a:gd name="connsiteY569" fmla="*/ 1216887 h 3969747"/>
              <a:gd name="connsiteX570" fmla="*/ 1475541 w 3969747"/>
              <a:gd name="connsiteY570" fmla="*/ 1215825 h 3969747"/>
              <a:gd name="connsiteX571" fmla="*/ 1507707 w 3969747"/>
              <a:gd name="connsiteY571" fmla="*/ 1214759 h 3969747"/>
              <a:gd name="connsiteX572" fmla="*/ 1537746 w 3969747"/>
              <a:gd name="connsiteY572" fmla="*/ 1213607 h 3969747"/>
              <a:gd name="connsiteX573" fmla="*/ 1566012 w 3969747"/>
              <a:gd name="connsiteY573" fmla="*/ 1212545 h 3969747"/>
              <a:gd name="connsiteX574" fmla="*/ 1591798 w 3969747"/>
              <a:gd name="connsiteY574" fmla="*/ 1210949 h 3969747"/>
              <a:gd name="connsiteX575" fmla="*/ 1615369 w 3969747"/>
              <a:gd name="connsiteY575" fmla="*/ 1209886 h 3969747"/>
              <a:gd name="connsiteX576" fmla="*/ 1636192 w 3969747"/>
              <a:gd name="connsiteY576" fmla="*/ 1208824 h 3969747"/>
              <a:gd name="connsiteX577" fmla="*/ 1653914 w 3969747"/>
              <a:gd name="connsiteY577" fmla="*/ 1208291 h 3969747"/>
              <a:gd name="connsiteX578" fmla="*/ 1668889 w 3969747"/>
              <a:gd name="connsiteY578" fmla="*/ 1207228 h 3969747"/>
              <a:gd name="connsiteX579" fmla="*/ 1672700 w 3969747"/>
              <a:gd name="connsiteY579" fmla="*/ 1269876 h 3969747"/>
              <a:gd name="connsiteX580" fmla="*/ 1650724 w 3969747"/>
              <a:gd name="connsiteY580" fmla="*/ 1270939 h 3969747"/>
              <a:gd name="connsiteX581" fmla="*/ 1629280 w 3969747"/>
              <a:gd name="connsiteY581" fmla="*/ 1272001 h 3969747"/>
              <a:gd name="connsiteX582" fmla="*/ 1607305 w 3969747"/>
              <a:gd name="connsiteY582" fmla="*/ 1272534 h 3969747"/>
              <a:gd name="connsiteX583" fmla="*/ 1585861 w 3969747"/>
              <a:gd name="connsiteY583" fmla="*/ 1273597 h 3969747"/>
              <a:gd name="connsiteX584" fmla="*/ 1563974 w 3969747"/>
              <a:gd name="connsiteY584" fmla="*/ 1274129 h 3969747"/>
              <a:gd name="connsiteX585" fmla="*/ 1542531 w 3969747"/>
              <a:gd name="connsiteY585" fmla="*/ 1274662 h 3969747"/>
              <a:gd name="connsiteX586" fmla="*/ 1520555 w 3969747"/>
              <a:gd name="connsiteY586" fmla="*/ 1275811 h 3969747"/>
              <a:gd name="connsiteX587" fmla="*/ 1499112 w 3969747"/>
              <a:gd name="connsiteY587" fmla="*/ 1275811 h 3969747"/>
              <a:gd name="connsiteX588" fmla="*/ 1477136 w 3969747"/>
              <a:gd name="connsiteY588" fmla="*/ 1276255 h 3969747"/>
              <a:gd name="connsiteX589" fmla="*/ 1455692 w 3969747"/>
              <a:gd name="connsiteY589" fmla="*/ 1276877 h 3969747"/>
              <a:gd name="connsiteX590" fmla="*/ 1346967 w 3969747"/>
              <a:gd name="connsiteY590" fmla="*/ 1276877 h 3969747"/>
              <a:gd name="connsiteX591" fmla="*/ 1325612 w 3969747"/>
              <a:gd name="connsiteY591" fmla="*/ 1276255 h 3969747"/>
              <a:gd name="connsiteX592" fmla="*/ 1303637 w 3969747"/>
              <a:gd name="connsiteY592" fmla="*/ 1275811 h 3969747"/>
              <a:gd name="connsiteX593" fmla="*/ 1282193 w 3969747"/>
              <a:gd name="connsiteY593" fmla="*/ 1275811 h 3969747"/>
              <a:gd name="connsiteX594" fmla="*/ 1260218 w 3969747"/>
              <a:gd name="connsiteY594" fmla="*/ 1275281 h 3969747"/>
              <a:gd name="connsiteX595" fmla="*/ 1238863 w 3969747"/>
              <a:gd name="connsiteY595" fmla="*/ 1274129 h 3969747"/>
              <a:gd name="connsiteX596" fmla="*/ 1216887 w 3969747"/>
              <a:gd name="connsiteY596" fmla="*/ 1273597 h 3969747"/>
              <a:gd name="connsiteX597" fmla="*/ 1195444 w 3969747"/>
              <a:gd name="connsiteY597" fmla="*/ 1272534 h 3969747"/>
              <a:gd name="connsiteX598" fmla="*/ 1173468 w 3969747"/>
              <a:gd name="connsiteY598" fmla="*/ 1272001 h 3969747"/>
              <a:gd name="connsiteX599" fmla="*/ 1152025 w 3969747"/>
              <a:gd name="connsiteY599" fmla="*/ 1270939 h 3969747"/>
              <a:gd name="connsiteX600" fmla="*/ 1130138 w 3969747"/>
              <a:gd name="connsiteY600" fmla="*/ 1269876 h 3969747"/>
              <a:gd name="connsiteX601" fmla="*/ 1108694 w 3969747"/>
              <a:gd name="connsiteY601" fmla="*/ 1268280 h 3969747"/>
              <a:gd name="connsiteX602" fmla="*/ 1086718 w 3969747"/>
              <a:gd name="connsiteY602" fmla="*/ 1267218 h 3969747"/>
              <a:gd name="connsiteX603" fmla="*/ 1065275 w 3969747"/>
              <a:gd name="connsiteY603" fmla="*/ 1265622 h 3969747"/>
              <a:gd name="connsiteX604" fmla="*/ 1043299 w 3969747"/>
              <a:gd name="connsiteY604" fmla="*/ 1264559 h 3969747"/>
              <a:gd name="connsiteX605" fmla="*/ 1021944 w 3969747"/>
              <a:gd name="connsiteY605" fmla="*/ 1262875 h 3969747"/>
              <a:gd name="connsiteX606" fmla="*/ 999969 w 3969747"/>
              <a:gd name="connsiteY606" fmla="*/ 1260749 h 3969747"/>
              <a:gd name="connsiteX607" fmla="*/ 978525 w 3969747"/>
              <a:gd name="connsiteY607" fmla="*/ 1259154 h 3969747"/>
              <a:gd name="connsiteX608" fmla="*/ 968335 w 3969747"/>
              <a:gd name="connsiteY608" fmla="*/ 1288040 h 3969747"/>
              <a:gd name="connsiteX609" fmla="*/ 960271 w 3969747"/>
              <a:gd name="connsiteY609" fmla="*/ 1336334 h 3969747"/>
              <a:gd name="connsiteX610" fmla="*/ 954423 w 3969747"/>
              <a:gd name="connsiteY610" fmla="*/ 1397386 h 3969747"/>
              <a:gd name="connsiteX611" fmla="*/ 949638 w 3969747"/>
              <a:gd name="connsiteY611" fmla="*/ 1465883 h 3969747"/>
              <a:gd name="connsiteX612" fmla="*/ 945828 w 3969747"/>
              <a:gd name="connsiteY612" fmla="*/ 1536061 h 3969747"/>
              <a:gd name="connsiteX613" fmla="*/ 942106 w 3969747"/>
              <a:gd name="connsiteY613" fmla="*/ 1602519 h 3969747"/>
              <a:gd name="connsiteX614" fmla="*/ 938384 w 3969747"/>
              <a:gd name="connsiteY614" fmla="*/ 1658255 h 3969747"/>
              <a:gd name="connsiteX615" fmla="*/ 934043 w 3969747"/>
              <a:gd name="connsiteY615" fmla="*/ 1698307 h 3969747"/>
              <a:gd name="connsiteX616" fmla="*/ 1614305 w 3969747"/>
              <a:gd name="connsiteY616" fmla="*/ 2275251 h 3969747"/>
              <a:gd name="connsiteX617" fmla="*/ 1614305 w 3969747"/>
              <a:gd name="connsiteY617" fmla="*/ 2878777 h 3969747"/>
              <a:gd name="connsiteX618" fmla="*/ 2995033 w 3969747"/>
              <a:gd name="connsiteY618" fmla="*/ 2800621 h 3969747"/>
              <a:gd name="connsiteX619" fmla="*/ 2997160 w 3969747"/>
              <a:gd name="connsiteY619" fmla="*/ 2796281 h 3969747"/>
              <a:gd name="connsiteX620" fmla="*/ 2999907 w 3969747"/>
              <a:gd name="connsiteY620" fmla="*/ 2787773 h 3969747"/>
              <a:gd name="connsiteX621" fmla="*/ 3003628 w 3969747"/>
              <a:gd name="connsiteY621" fmla="*/ 2774926 h 3969747"/>
              <a:gd name="connsiteX622" fmla="*/ 3007881 w 3969747"/>
              <a:gd name="connsiteY622" fmla="*/ 2758265 h 3969747"/>
              <a:gd name="connsiteX623" fmla="*/ 3013287 w 3969747"/>
              <a:gd name="connsiteY623" fmla="*/ 2739036 h 3969747"/>
              <a:gd name="connsiteX624" fmla="*/ 3020198 w 3969747"/>
              <a:gd name="connsiteY624" fmla="*/ 2716529 h 3969747"/>
              <a:gd name="connsiteX625" fmla="*/ 3029326 w 3969747"/>
              <a:gd name="connsiteY625" fmla="*/ 2692429 h 3969747"/>
              <a:gd name="connsiteX626" fmla="*/ 3040579 w 3969747"/>
              <a:gd name="connsiteY626" fmla="*/ 2666732 h 3969747"/>
              <a:gd name="connsiteX627" fmla="*/ 3053959 w 3969747"/>
              <a:gd name="connsiteY627" fmla="*/ 2639882 h 3969747"/>
              <a:gd name="connsiteX628" fmla="*/ 3070529 w 3969747"/>
              <a:gd name="connsiteY628" fmla="*/ 2613121 h 3969747"/>
              <a:gd name="connsiteX629" fmla="*/ 3089846 w 3969747"/>
              <a:gd name="connsiteY629" fmla="*/ 2585831 h 3969747"/>
              <a:gd name="connsiteX630" fmla="*/ 3112353 w 3969747"/>
              <a:gd name="connsiteY630" fmla="*/ 2559600 h 3969747"/>
              <a:gd name="connsiteX631" fmla="*/ 3138582 w 3969747"/>
              <a:gd name="connsiteY631" fmla="*/ 2534435 h 3969747"/>
              <a:gd name="connsiteX632" fmla="*/ 3168621 w 3969747"/>
              <a:gd name="connsiteY632" fmla="*/ 2510866 h 3969747"/>
              <a:gd name="connsiteX633" fmla="*/ 3202825 w 3969747"/>
              <a:gd name="connsiteY633" fmla="*/ 2489421 h 3969747"/>
              <a:gd name="connsiteX634" fmla="*/ 3241459 w 3969747"/>
              <a:gd name="connsiteY634" fmla="*/ 2470725 h 3969747"/>
              <a:gd name="connsiteX635" fmla="*/ 3278941 w 3969747"/>
              <a:gd name="connsiteY635" fmla="*/ 2390887 h 3969747"/>
              <a:gd name="connsiteX636" fmla="*/ 3312170 w 3969747"/>
              <a:gd name="connsiteY636" fmla="*/ 2304137 h 3969747"/>
              <a:gd name="connsiteX637" fmla="*/ 3341588 w 3969747"/>
              <a:gd name="connsiteY637" fmla="*/ 2210918 h 3969747"/>
              <a:gd name="connsiteX638" fmla="*/ 3366222 w 3969747"/>
              <a:gd name="connsiteY638" fmla="*/ 2113446 h 3969747"/>
              <a:gd name="connsiteX639" fmla="*/ 3385982 w 3969747"/>
              <a:gd name="connsiteY639" fmla="*/ 2011723 h 3969747"/>
              <a:gd name="connsiteX640" fmla="*/ 3401046 w 3969747"/>
              <a:gd name="connsiteY640" fmla="*/ 1906720 h 3969747"/>
              <a:gd name="connsiteX641" fmla="*/ 3410616 w 3969747"/>
              <a:gd name="connsiteY641" fmla="*/ 1800651 h 3969747"/>
              <a:gd name="connsiteX642" fmla="*/ 3415489 w 3969747"/>
              <a:gd name="connsiteY642" fmla="*/ 1692990 h 3969747"/>
              <a:gd name="connsiteX643" fmla="*/ 3414427 w 3969747"/>
              <a:gd name="connsiteY643" fmla="*/ 1586391 h 3969747"/>
              <a:gd name="connsiteX644" fmla="*/ 3407958 w 3969747"/>
              <a:gd name="connsiteY644" fmla="*/ 1480415 h 3969747"/>
              <a:gd name="connsiteX645" fmla="*/ 3395641 w 3969747"/>
              <a:gd name="connsiteY645" fmla="*/ 1377007 h 3969747"/>
              <a:gd name="connsiteX646" fmla="*/ 3376944 w 3969747"/>
              <a:gd name="connsiteY646" fmla="*/ 1277407 h 3969747"/>
              <a:gd name="connsiteX647" fmla="*/ 3352310 w 3969747"/>
              <a:gd name="connsiteY647" fmla="*/ 1181530 h 3969747"/>
              <a:gd name="connsiteX648" fmla="*/ 3320676 w 3969747"/>
              <a:gd name="connsiteY648" fmla="*/ 1091503 h 3969747"/>
              <a:gd name="connsiteX649" fmla="*/ 3283194 w 3969747"/>
              <a:gd name="connsiteY649" fmla="*/ 1007411 h 3969747"/>
              <a:gd name="connsiteX650" fmla="*/ 3238180 w 3969747"/>
              <a:gd name="connsiteY650" fmla="*/ 931383 h 3969747"/>
              <a:gd name="connsiteX651" fmla="*/ 2698808 w 3969747"/>
              <a:gd name="connsiteY651" fmla="*/ 1383386 h 3969747"/>
              <a:gd name="connsiteX652" fmla="*/ 2802748 w 3969747"/>
              <a:gd name="connsiteY652" fmla="*/ 1508238 h 3969747"/>
              <a:gd name="connsiteX653" fmla="*/ 2831724 w 3969747"/>
              <a:gd name="connsiteY653" fmla="*/ 1606773 h 3969747"/>
              <a:gd name="connsiteX654" fmla="*/ 2834914 w 3969747"/>
              <a:gd name="connsiteY654" fmla="*/ 1643723 h 3969747"/>
              <a:gd name="connsiteX655" fmla="*/ 2833851 w 3969747"/>
              <a:gd name="connsiteY655" fmla="*/ 1679610 h 3969747"/>
              <a:gd name="connsiteX656" fmla="*/ 2830040 w 3969747"/>
              <a:gd name="connsiteY656" fmla="*/ 1714967 h 3969747"/>
              <a:gd name="connsiteX657" fmla="*/ 2822597 w 3969747"/>
              <a:gd name="connsiteY657" fmla="*/ 1749791 h 3969747"/>
              <a:gd name="connsiteX658" fmla="*/ 2811875 w 3969747"/>
              <a:gd name="connsiteY658" fmla="*/ 1783550 h 3969747"/>
              <a:gd name="connsiteX659" fmla="*/ 2798495 w 3969747"/>
              <a:gd name="connsiteY659" fmla="*/ 1816160 h 3969747"/>
              <a:gd name="connsiteX660" fmla="*/ 2781305 w 3969747"/>
              <a:gd name="connsiteY660" fmla="*/ 1848326 h 3969747"/>
              <a:gd name="connsiteX661" fmla="*/ 2762076 w 3969747"/>
              <a:gd name="connsiteY661" fmla="*/ 1879960 h 3969747"/>
              <a:gd name="connsiteX662" fmla="*/ 2738506 w 3969747"/>
              <a:gd name="connsiteY662" fmla="*/ 1922226 h 3969747"/>
              <a:gd name="connsiteX663" fmla="*/ 2725037 w 3969747"/>
              <a:gd name="connsiteY663" fmla="*/ 1962986 h 3969747"/>
              <a:gd name="connsiteX664" fmla="*/ 2718657 w 3969747"/>
              <a:gd name="connsiteY664" fmla="*/ 2003127 h 3969747"/>
              <a:gd name="connsiteX665" fmla="*/ 2715999 w 3969747"/>
              <a:gd name="connsiteY665" fmla="*/ 2042737 h 3969747"/>
              <a:gd name="connsiteX666" fmla="*/ 2713872 w 3969747"/>
              <a:gd name="connsiteY666" fmla="*/ 2082965 h 3969747"/>
              <a:gd name="connsiteX667" fmla="*/ 2710062 w 3969747"/>
              <a:gd name="connsiteY667" fmla="*/ 2123106 h 3969747"/>
              <a:gd name="connsiteX668" fmla="*/ 2700492 w 3969747"/>
              <a:gd name="connsiteY668" fmla="*/ 2164309 h 3969747"/>
              <a:gd name="connsiteX669" fmla="*/ 2682770 w 3969747"/>
              <a:gd name="connsiteY669" fmla="*/ 2207197 h 3969747"/>
              <a:gd name="connsiteX670" fmla="*/ 2656010 w 3969747"/>
              <a:gd name="connsiteY670" fmla="*/ 2227579 h 3969747"/>
              <a:gd name="connsiteX671" fmla="*/ 2642098 w 3969747"/>
              <a:gd name="connsiteY671" fmla="*/ 2236705 h 3969747"/>
              <a:gd name="connsiteX672" fmla="*/ 2628097 w 3969747"/>
              <a:gd name="connsiteY672" fmla="*/ 2245210 h 3969747"/>
              <a:gd name="connsiteX673" fmla="*/ 2613654 w 3969747"/>
              <a:gd name="connsiteY673" fmla="*/ 2252744 h 3969747"/>
              <a:gd name="connsiteX674" fmla="*/ 2599210 w 3969747"/>
              <a:gd name="connsiteY674" fmla="*/ 2259742 h 3969747"/>
              <a:gd name="connsiteX675" fmla="*/ 2584235 w 3969747"/>
              <a:gd name="connsiteY675" fmla="*/ 2265591 h 3969747"/>
              <a:gd name="connsiteX676" fmla="*/ 2569171 w 3969747"/>
              <a:gd name="connsiteY676" fmla="*/ 2270378 h 3969747"/>
              <a:gd name="connsiteX677" fmla="*/ 2554285 w 3969747"/>
              <a:gd name="connsiteY677" fmla="*/ 2274099 h 3969747"/>
              <a:gd name="connsiteX678" fmla="*/ 2538689 w 3969747"/>
              <a:gd name="connsiteY678" fmla="*/ 2276224 h 3969747"/>
              <a:gd name="connsiteX679" fmla="*/ 2522651 w 3969747"/>
              <a:gd name="connsiteY679" fmla="*/ 2277376 h 3969747"/>
              <a:gd name="connsiteX680" fmla="*/ 2506612 w 3969747"/>
              <a:gd name="connsiteY680" fmla="*/ 2276757 h 3969747"/>
              <a:gd name="connsiteX681" fmla="*/ 2490485 w 3969747"/>
              <a:gd name="connsiteY681" fmla="*/ 2274718 h 3969747"/>
              <a:gd name="connsiteX682" fmla="*/ 2473915 w 3969747"/>
              <a:gd name="connsiteY682" fmla="*/ 2271441 h 3969747"/>
              <a:gd name="connsiteX683" fmla="*/ 2457256 w 3969747"/>
              <a:gd name="connsiteY683" fmla="*/ 2266124 h 3969747"/>
              <a:gd name="connsiteX684" fmla="*/ 2440686 w 3969747"/>
              <a:gd name="connsiteY684" fmla="*/ 2259123 h 3969747"/>
              <a:gd name="connsiteX685" fmla="*/ 2417116 w 3969747"/>
              <a:gd name="connsiteY685" fmla="*/ 2242552 h 3969747"/>
              <a:gd name="connsiteX686" fmla="*/ 2400014 w 3969747"/>
              <a:gd name="connsiteY686" fmla="*/ 2225894 h 3969747"/>
              <a:gd name="connsiteX687" fmla="*/ 2387077 w 3969747"/>
              <a:gd name="connsiteY687" fmla="*/ 2209323 h 3969747"/>
              <a:gd name="connsiteX688" fmla="*/ 2378039 w 3969747"/>
              <a:gd name="connsiteY688" fmla="*/ 2191159 h 3969747"/>
              <a:gd name="connsiteX689" fmla="*/ 2372102 w 3969747"/>
              <a:gd name="connsiteY689" fmla="*/ 2171843 h 3969747"/>
              <a:gd name="connsiteX690" fmla="*/ 2367848 w 3969747"/>
              <a:gd name="connsiteY690" fmla="*/ 2150929 h 3969747"/>
              <a:gd name="connsiteX691" fmla="*/ 2364127 w 3969747"/>
              <a:gd name="connsiteY691" fmla="*/ 2127359 h 3969747"/>
              <a:gd name="connsiteX692" fmla="*/ 2360405 w 3969747"/>
              <a:gd name="connsiteY692" fmla="*/ 2100599 h 3969747"/>
              <a:gd name="connsiteX693" fmla="*/ 2413394 w 3969747"/>
              <a:gd name="connsiteY693" fmla="*/ 2100066 h 3969747"/>
              <a:gd name="connsiteX694" fmla="*/ 2414457 w 3969747"/>
              <a:gd name="connsiteY694" fmla="*/ 2111854 h 3969747"/>
              <a:gd name="connsiteX695" fmla="*/ 2416053 w 3969747"/>
              <a:gd name="connsiteY695" fmla="*/ 2123638 h 3969747"/>
              <a:gd name="connsiteX696" fmla="*/ 2419331 w 3969747"/>
              <a:gd name="connsiteY696" fmla="*/ 2135423 h 3969747"/>
              <a:gd name="connsiteX697" fmla="*/ 2422964 w 3969747"/>
              <a:gd name="connsiteY697" fmla="*/ 2146675 h 3969747"/>
              <a:gd name="connsiteX698" fmla="*/ 2427306 w 3969747"/>
              <a:gd name="connsiteY698" fmla="*/ 2157397 h 3969747"/>
              <a:gd name="connsiteX699" fmla="*/ 2433154 w 3969747"/>
              <a:gd name="connsiteY699" fmla="*/ 2167589 h 3969747"/>
              <a:gd name="connsiteX700" fmla="*/ 2439091 w 3969747"/>
              <a:gd name="connsiteY700" fmla="*/ 2177779 h 3969747"/>
              <a:gd name="connsiteX701" fmla="*/ 2446534 w 3969747"/>
              <a:gd name="connsiteY701" fmla="*/ 2186816 h 3969747"/>
              <a:gd name="connsiteX702" fmla="*/ 2454598 w 3969747"/>
              <a:gd name="connsiteY702" fmla="*/ 2195413 h 3969747"/>
              <a:gd name="connsiteX703" fmla="*/ 2463193 w 3969747"/>
              <a:gd name="connsiteY703" fmla="*/ 2202944 h 3969747"/>
              <a:gd name="connsiteX704" fmla="*/ 2472320 w 3969747"/>
              <a:gd name="connsiteY704" fmla="*/ 2209856 h 3969747"/>
              <a:gd name="connsiteX705" fmla="*/ 2482510 w 3969747"/>
              <a:gd name="connsiteY705" fmla="*/ 2215172 h 3969747"/>
              <a:gd name="connsiteX706" fmla="*/ 2493144 w 3969747"/>
              <a:gd name="connsiteY706" fmla="*/ 2220045 h 3969747"/>
              <a:gd name="connsiteX707" fmla="*/ 2504397 w 3969747"/>
              <a:gd name="connsiteY707" fmla="*/ 2223855 h 3969747"/>
              <a:gd name="connsiteX708" fmla="*/ 2516271 w 3969747"/>
              <a:gd name="connsiteY708" fmla="*/ 2225894 h 3969747"/>
              <a:gd name="connsiteX709" fmla="*/ 2528499 w 3969747"/>
              <a:gd name="connsiteY709" fmla="*/ 2227046 h 3969747"/>
              <a:gd name="connsiteX710" fmla="*/ 2555348 w 3969747"/>
              <a:gd name="connsiteY710" fmla="*/ 2220578 h 3969747"/>
              <a:gd name="connsiteX711" fmla="*/ 2577855 w 3969747"/>
              <a:gd name="connsiteY711" fmla="*/ 2213047 h 3969747"/>
              <a:gd name="connsiteX712" fmla="*/ 2596552 w 3969747"/>
              <a:gd name="connsiteY712" fmla="*/ 2204450 h 3969747"/>
              <a:gd name="connsiteX713" fmla="*/ 2612059 w 3969747"/>
              <a:gd name="connsiteY713" fmla="*/ 2194880 h 3969747"/>
              <a:gd name="connsiteX714" fmla="*/ 2623844 w 3969747"/>
              <a:gd name="connsiteY714" fmla="*/ 2184158 h 3969747"/>
              <a:gd name="connsiteX715" fmla="*/ 2633502 w 3969747"/>
              <a:gd name="connsiteY715" fmla="*/ 2171843 h 3969747"/>
              <a:gd name="connsiteX716" fmla="*/ 2640503 w 3969747"/>
              <a:gd name="connsiteY716" fmla="*/ 2158993 h 3969747"/>
              <a:gd name="connsiteX717" fmla="*/ 2645819 w 3969747"/>
              <a:gd name="connsiteY717" fmla="*/ 2144550 h 3969747"/>
              <a:gd name="connsiteX718" fmla="*/ 2649630 w 3969747"/>
              <a:gd name="connsiteY718" fmla="*/ 2129574 h 3969747"/>
              <a:gd name="connsiteX719" fmla="*/ 2651756 w 3969747"/>
              <a:gd name="connsiteY719" fmla="*/ 2112916 h 3969747"/>
              <a:gd name="connsiteX720" fmla="*/ 2653351 w 3969747"/>
              <a:gd name="connsiteY720" fmla="*/ 2094663 h 3969747"/>
              <a:gd name="connsiteX721" fmla="*/ 2654946 w 3969747"/>
              <a:gd name="connsiteY721" fmla="*/ 2075966 h 3969747"/>
              <a:gd name="connsiteX722" fmla="*/ 2656010 w 3969747"/>
              <a:gd name="connsiteY722" fmla="*/ 2055585 h 3969747"/>
              <a:gd name="connsiteX723" fmla="*/ 2657073 w 3969747"/>
              <a:gd name="connsiteY723" fmla="*/ 2034760 h 3969747"/>
              <a:gd name="connsiteX724" fmla="*/ 2659200 w 3969747"/>
              <a:gd name="connsiteY724" fmla="*/ 2011723 h 3969747"/>
              <a:gd name="connsiteX725" fmla="*/ 2662478 w 3969747"/>
              <a:gd name="connsiteY725" fmla="*/ 1988151 h 3969747"/>
              <a:gd name="connsiteX726" fmla="*/ 2666731 w 3969747"/>
              <a:gd name="connsiteY726" fmla="*/ 1965644 h 3969747"/>
              <a:gd name="connsiteX727" fmla="*/ 2672580 w 3969747"/>
              <a:gd name="connsiteY727" fmla="*/ 1944203 h 3969747"/>
              <a:gd name="connsiteX728" fmla="*/ 2680643 w 3969747"/>
              <a:gd name="connsiteY728" fmla="*/ 1922759 h 3969747"/>
              <a:gd name="connsiteX729" fmla="*/ 2690302 w 3969747"/>
              <a:gd name="connsiteY729" fmla="*/ 1901934 h 3969747"/>
              <a:gd name="connsiteX730" fmla="*/ 2700492 w 3969747"/>
              <a:gd name="connsiteY730" fmla="*/ 1881555 h 3969747"/>
              <a:gd name="connsiteX731" fmla="*/ 2711745 w 3969747"/>
              <a:gd name="connsiteY731" fmla="*/ 1861706 h 3969747"/>
              <a:gd name="connsiteX732" fmla="*/ 2722910 w 3969747"/>
              <a:gd name="connsiteY732" fmla="*/ 1841944 h 3969747"/>
              <a:gd name="connsiteX733" fmla="*/ 2734696 w 3969747"/>
              <a:gd name="connsiteY733" fmla="*/ 1821566 h 3969747"/>
              <a:gd name="connsiteX734" fmla="*/ 2745418 w 3969747"/>
              <a:gd name="connsiteY734" fmla="*/ 1801717 h 3969747"/>
              <a:gd name="connsiteX735" fmla="*/ 2755608 w 3969747"/>
              <a:gd name="connsiteY735" fmla="*/ 1781425 h 3969747"/>
              <a:gd name="connsiteX736" fmla="*/ 2764734 w 3969747"/>
              <a:gd name="connsiteY736" fmla="*/ 1760511 h 3969747"/>
              <a:gd name="connsiteX737" fmla="*/ 2772267 w 3969747"/>
              <a:gd name="connsiteY737" fmla="*/ 1739599 h 3969747"/>
              <a:gd name="connsiteX738" fmla="*/ 2778115 w 3969747"/>
              <a:gd name="connsiteY738" fmla="*/ 1717625 h 3969747"/>
              <a:gd name="connsiteX739" fmla="*/ 2781305 w 3969747"/>
              <a:gd name="connsiteY739" fmla="*/ 1695118 h 3969747"/>
              <a:gd name="connsiteX740" fmla="*/ 2781925 w 3969747"/>
              <a:gd name="connsiteY740" fmla="*/ 1672079 h 3969747"/>
              <a:gd name="connsiteX741" fmla="*/ 2779710 w 3969747"/>
              <a:gd name="connsiteY741" fmla="*/ 1648066 h 3969747"/>
              <a:gd name="connsiteX742" fmla="*/ 2775457 w 3969747"/>
              <a:gd name="connsiteY742" fmla="*/ 1627154 h 3969747"/>
              <a:gd name="connsiteX743" fmla="*/ 2771203 w 3969747"/>
              <a:gd name="connsiteY743" fmla="*/ 1606773 h 3969747"/>
              <a:gd name="connsiteX744" fmla="*/ 2766861 w 3969747"/>
              <a:gd name="connsiteY744" fmla="*/ 1586924 h 3969747"/>
              <a:gd name="connsiteX745" fmla="*/ 2761545 w 3969747"/>
              <a:gd name="connsiteY745" fmla="*/ 1567165 h 3969747"/>
              <a:gd name="connsiteX746" fmla="*/ 2755076 w 3969747"/>
              <a:gd name="connsiteY746" fmla="*/ 1548379 h 3969747"/>
              <a:gd name="connsiteX747" fmla="*/ 2747544 w 3969747"/>
              <a:gd name="connsiteY747" fmla="*/ 1529149 h 3969747"/>
              <a:gd name="connsiteX748" fmla="*/ 2738506 w 3969747"/>
              <a:gd name="connsiteY748" fmla="*/ 1510364 h 3969747"/>
              <a:gd name="connsiteX749" fmla="*/ 2728316 w 3969747"/>
              <a:gd name="connsiteY749" fmla="*/ 1491137 h 3969747"/>
              <a:gd name="connsiteX750" fmla="*/ 2719189 w 3969747"/>
              <a:gd name="connsiteY750" fmla="*/ 1481388 h 3969747"/>
              <a:gd name="connsiteX751" fmla="*/ 2710062 w 3969747"/>
              <a:gd name="connsiteY751" fmla="*/ 1472884 h 3969747"/>
              <a:gd name="connsiteX752" fmla="*/ 2701024 w 3969747"/>
              <a:gd name="connsiteY752" fmla="*/ 1463754 h 3969747"/>
              <a:gd name="connsiteX753" fmla="*/ 2691897 w 3969747"/>
              <a:gd name="connsiteY753" fmla="*/ 1455693 h 3969747"/>
              <a:gd name="connsiteX754" fmla="*/ 2682238 w 3969747"/>
              <a:gd name="connsiteY754" fmla="*/ 1447716 h 3969747"/>
              <a:gd name="connsiteX755" fmla="*/ 2673111 w 3969747"/>
              <a:gd name="connsiteY755" fmla="*/ 1439655 h 3969747"/>
              <a:gd name="connsiteX756" fmla="*/ 2663010 w 3969747"/>
              <a:gd name="connsiteY756" fmla="*/ 1432743 h 3969747"/>
              <a:gd name="connsiteX757" fmla="*/ 2653351 w 3969747"/>
              <a:gd name="connsiteY757" fmla="*/ 1425209 h 3969747"/>
              <a:gd name="connsiteX758" fmla="*/ 2643693 w 3969747"/>
              <a:gd name="connsiteY758" fmla="*/ 1418741 h 3969747"/>
              <a:gd name="connsiteX759" fmla="*/ 2633502 w 3969747"/>
              <a:gd name="connsiteY759" fmla="*/ 1412894 h 3969747"/>
              <a:gd name="connsiteX760" fmla="*/ 2623312 w 3969747"/>
              <a:gd name="connsiteY760" fmla="*/ 1406956 h 3969747"/>
              <a:gd name="connsiteX761" fmla="*/ 2613211 w 3969747"/>
              <a:gd name="connsiteY761" fmla="*/ 1401639 h 3969747"/>
              <a:gd name="connsiteX762" fmla="*/ 2602400 w 3969747"/>
              <a:gd name="connsiteY762" fmla="*/ 1396323 h 3969747"/>
              <a:gd name="connsiteX763" fmla="*/ 2591678 w 3969747"/>
              <a:gd name="connsiteY763" fmla="*/ 1391980 h 3969747"/>
              <a:gd name="connsiteX764" fmla="*/ 2581045 w 3969747"/>
              <a:gd name="connsiteY764" fmla="*/ 1387726 h 3969747"/>
              <a:gd name="connsiteX765" fmla="*/ 2569792 w 3969747"/>
              <a:gd name="connsiteY765" fmla="*/ 1383916 h 3969747"/>
              <a:gd name="connsiteX766" fmla="*/ 2544626 w 3969747"/>
              <a:gd name="connsiteY766" fmla="*/ 1378070 h 3969747"/>
              <a:gd name="connsiteX767" fmla="*/ 2521587 w 3969747"/>
              <a:gd name="connsiteY767" fmla="*/ 1373816 h 3969747"/>
              <a:gd name="connsiteX768" fmla="*/ 2499612 w 3969747"/>
              <a:gd name="connsiteY768" fmla="*/ 1372221 h 3969747"/>
              <a:gd name="connsiteX769" fmla="*/ 2479232 w 3969747"/>
              <a:gd name="connsiteY769" fmla="*/ 1371601 h 3969747"/>
              <a:gd name="connsiteX770" fmla="*/ 2460003 w 3969747"/>
              <a:gd name="connsiteY770" fmla="*/ 1372664 h 3969747"/>
              <a:gd name="connsiteX771" fmla="*/ 2441749 w 3969747"/>
              <a:gd name="connsiteY771" fmla="*/ 1375942 h 3969747"/>
              <a:gd name="connsiteX772" fmla="*/ 2424648 w 3969747"/>
              <a:gd name="connsiteY772" fmla="*/ 1380728 h 3969747"/>
              <a:gd name="connsiteX773" fmla="*/ 2407989 w 3969747"/>
              <a:gd name="connsiteY773" fmla="*/ 1386664 h 3969747"/>
              <a:gd name="connsiteX774" fmla="*/ 2391951 w 3969747"/>
              <a:gd name="connsiteY774" fmla="*/ 1394108 h 3969747"/>
              <a:gd name="connsiteX775" fmla="*/ 2375912 w 3969747"/>
              <a:gd name="connsiteY775" fmla="*/ 1402702 h 3969747"/>
              <a:gd name="connsiteX776" fmla="*/ 2360405 w 3969747"/>
              <a:gd name="connsiteY776" fmla="*/ 1412894 h 3969747"/>
              <a:gd name="connsiteX777" fmla="*/ 2344810 w 3969747"/>
              <a:gd name="connsiteY777" fmla="*/ 1424146 h 3969747"/>
              <a:gd name="connsiteX778" fmla="*/ 2328771 w 3969747"/>
              <a:gd name="connsiteY778" fmla="*/ 1436464 h 3969747"/>
              <a:gd name="connsiteX779" fmla="*/ 2312644 w 3969747"/>
              <a:gd name="connsiteY779" fmla="*/ 1449311 h 3969747"/>
              <a:gd name="connsiteX780" fmla="*/ 2296074 w 3969747"/>
              <a:gd name="connsiteY780" fmla="*/ 1463754 h 3969747"/>
              <a:gd name="connsiteX781" fmla="*/ 2278440 w 3969747"/>
              <a:gd name="connsiteY781" fmla="*/ 1478730 h 3969747"/>
              <a:gd name="connsiteX782" fmla="*/ 2258592 w 3969747"/>
              <a:gd name="connsiteY782" fmla="*/ 1508238 h 3969747"/>
              <a:gd name="connsiteX783" fmla="*/ 2243085 w 3969747"/>
              <a:gd name="connsiteY783" fmla="*/ 1537657 h 3969747"/>
              <a:gd name="connsiteX784" fmla="*/ 2231831 w 3969747"/>
              <a:gd name="connsiteY784" fmla="*/ 1568228 h 3969747"/>
              <a:gd name="connsiteX785" fmla="*/ 2224831 w 3969747"/>
              <a:gd name="connsiteY785" fmla="*/ 1598709 h 3969747"/>
              <a:gd name="connsiteX786" fmla="*/ 2221110 w 3969747"/>
              <a:gd name="connsiteY786" fmla="*/ 1630342 h 3969747"/>
              <a:gd name="connsiteX787" fmla="*/ 2222173 w 3969747"/>
              <a:gd name="connsiteY787" fmla="*/ 1661976 h 3969747"/>
              <a:gd name="connsiteX788" fmla="*/ 2226426 w 3969747"/>
              <a:gd name="connsiteY788" fmla="*/ 1694586 h 3969747"/>
              <a:gd name="connsiteX789" fmla="*/ 2235022 w 3969747"/>
              <a:gd name="connsiteY789" fmla="*/ 1727282 h 3969747"/>
              <a:gd name="connsiteX790" fmla="*/ 1614305 w 3969747"/>
              <a:gd name="connsiteY790" fmla="*/ 2275251 h 396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</a:cxnLst>
            <a:rect l="l" t="t" r="r" b="b"/>
            <a:pathLst>
              <a:path w="3969747" h="3969747">
                <a:moveTo>
                  <a:pt x="3036325" y="3717829"/>
                </a:moveTo>
                <a:lnTo>
                  <a:pt x="3040579" y="3715435"/>
                </a:lnTo>
                <a:lnTo>
                  <a:pt x="3121923" y="3663510"/>
                </a:lnTo>
                <a:lnTo>
                  <a:pt x="3200166" y="3607241"/>
                </a:lnTo>
                <a:lnTo>
                  <a:pt x="3276282" y="3547785"/>
                </a:lnTo>
                <a:lnTo>
                  <a:pt x="3348589" y="3484604"/>
                </a:lnTo>
                <a:lnTo>
                  <a:pt x="3418680" y="3418146"/>
                </a:lnTo>
                <a:lnTo>
                  <a:pt x="3484606" y="3348590"/>
                </a:lnTo>
                <a:lnTo>
                  <a:pt x="3547785" y="3276193"/>
                </a:lnTo>
                <a:lnTo>
                  <a:pt x="3607243" y="3200165"/>
                </a:lnTo>
                <a:lnTo>
                  <a:pt x="3663510" y="3121923"/>
                </a:lnTo>
                <a:lnTo>
                  <a:pt x="3715436" y="3040579"/>
                </a:lnTo>
                <a:lnTo>
                  <a:pt x="3763640" y="2956487"/>
                </a:lnTo>
                <a:lnTo>
                  <a:pt x="3808122" y="2870270"/>
                </a:lnTo>
                <a:lnTo>
                  <a:pt x="3848263" y="2781305"/>
                </a:lnTo>
                <a:lnTo>
                  <a:pt x="3884150" y="2690834"/>
                </a:lnTo>
                <a:lnTo>
                  <a:pt x="3915696" y="2597616"/>
                </a:lnTo>
                <a:lnTo>
                  <a:pt x="3943076" y="2502802"/>
                </a:lnTo>
                <a:lnTo>
                  <a:pt x="3965583" y="2405862"/>
                </a:lnTo>
                <a:lnTo>
                  <a:pt x="3983217" y="2307328"/>
                </a:lnTo>
                <a:lnTo>
                  <a:pt x="3996065" y="2207197"/>
                </a:lnTo>
                <a:lnTo>
                  <a:pt x="4003597" y="2105915"/>
                </a:lnTo>
                <a:lnTo>
                  <a:pt x="4006255" y="2003127"/>
                </a:lnTo>
                <a:lnTo>
                  <a:pt x="4003597" y="1900252"/>
                </a:lnTo>
                <a:lnTo>
                  <a:pt x="3996065" y="1799059"/>
                </a:lnTo>
                <a:lnTo>
                  <a:pt x="3983217" y="1698928"/>
                </a:lnTo>
                <a:lnTo>
                  <a:pt x="3965583" y="1600304"/>
                </a:lnTo>
                <a:lnTo>
                  <a:pt x="3943076" y="1503365"/>
                </a:lnTo>
                <a:lnTo>
                  <a:pt x="3915696" y="1408641"/>
                </a:lnTo>
                <a:lnTo>
                  <a:pt x="3884150" y="1315422"/>
                </a:lnTo>
                <a:lnTo>
                  <a:pt x="3848263" y="1224862"/>
                </a:lnTo>
                <a:lnTo>
                  <a:pt x="3808122" y="1135987"/>
                </a:lnTo>
                <a:lnTo>
                  <a:pt x="3763640" y="1049767"/>
                </a:lnTo>
                <a:lnTo>
                  <a:pt x="3715436" y="965675"/>
                </a:lnTo>
                <a:lnTo>
                  <a:pt x="3663510" y="884244"/>
                </a:lnTo>
                <a:lnTo>
                  <a:pt x="3607243" y="806001"/>
                </a:lnTo>
                <a:lnTo>
                  <a:pt x="3547785" y="729973"/>
                </a:lnTo>
                <a:lnTo>
                  <a:pt x="3484606" y="657666"/>
                </a:lnTo>
                <a:lnTo>
                  <a:pt x="3418680" y="587488"/>
                </a:lnTo>
                <a:lnTo>
                  <a:pt x="3348589" y="521649"/>
                </a:lnTo>
                <a:lnTo>
                  <a:pt x="3276282" y="458469"/>
                </a:lnTo>
                <a:lnTo>
                  <a:pt x="3200166" y="399012"/>
                </a:lnTo>
                <a:lnTo>
                  <a:pt x="3121923" y="342744"/>
                </a:lnTo>
                <a:lnTo>
                  <a:pt x="3040579" y="290818"/>
                </a:lnTo>
                <a:lnTo>
                  <a:pt x="2956487" y="242616"/>
                </a:lnTo>
                <a:lnTo>
                  <a:pt x="2870270" y="198132"/>
                </a:lnTo>
                <a:lnTo>
                  <a:pt x="2781305" y="157992"/>
                </a:lnTo>
                <a:lnTo>
                  <a:pt x="2690833" y="122104"/>
                </a:lnTo>
                <a:lnTo>
                  <a:pt x="2597615" y="90471"/>
                </a:lnTo>
                <a:lnTo>
                  <a:pt x="2502802" y="63178"/>
                </a:lnTo>
                <a:lnTo>
                  <a:pt x="2405862" y="40671"/>
                </a:lnTo>
                <a:lnTo>
                  <a:pt x="2307327" y="23040"/>
                </a:lnTo>
                <a:lnTo>
                  <a:pt x="2207198" y="10189"/>
                </a:lnTo>
                <a:lnTo>
                  <a:pt x="2105916" y="2658"/>
                </a:lnTo>
                <a:lnTo>
                  <a:pt x="2003128" y="0"/>
                </a:lnTo>
                <a:lnTo>
                  <a:pt x="1900251" y="2658"/>
                </a:lnTo>
                <a:lnTo>
                  <a:pt x="1799058" y="10189"/>
                </a:lnTo>
                <a:lnTo>
                  <a:pt x="1698928" y="23040"/>
                </a:lnTo>
                <a:lnTo>
                  <a:pt x="1600305" y="40671"/>
                </a:lnTo>
                <a:lnTo>
                  <a:pt x="1503365" y="63178"/>
                </a:lnTo>
                <a:lnTo>
                  <a:pt x="1408640" y="90471"/>
                </a:lnTo>
                <a:lnTo>
                  <a:pt x="1315422" y="122104"/>
                </a:lnTo>
                <a:lnTo>
                  <a:pt x="1224862" y="157992"/>
                </a:lnTo>
                <a:lnTo>
                  <a:pt x="1135986" y="198132"/>
                </a:lnTo>
                <a:lnTo>
                  <a:pt x="1049768" y="242616"/>
                </a:lnTo>
                <a:lnTo>
                  <a:pt x="965677" y="290818"/>
                </a:lnTo>
                <a:lnTo>
                  <a:pt x="884244" y="342744"/>
                </a:lnTo>
                <a:lnTo>
                  <a:pt x="806001" y="399012"/>
                </a:lnTo>
                <a:lnTo>
                  <a:pt x="729973" y="458469"/>
                </a:lnTo>
                <a:lnTo>
                  <a:pt x="657667" y="521649"/>
                </a:lnTo>
                <a:lnTo>
                  <a:pt x="588019" y="587488"/>
                </a:lnTo>
                <a:lnTo>
                  <a:pt x="521650" y="657666"/>
                </a:lnTo>
                <a:lnTo>
                  <a:pt x="458470" y="729973"/>
                </a:lnTo>
                <a:lnTo>
                  <a:pt x="399013" y="806001"/>
                </a:lnTo>
                <a:lnTo>
                  <a:pt x="342745" y="884244"/>
                </a:lnTo>
                <a:lnTo>
                  <a:pt x="290819" y="965675"/>
                </a:lnTo>
                <a:lnTo>
                  <a:pt x="242615" y="1049767"/>
                </a:lnTo>
                <a:lnTo>
                  <a:pt x="198133" y="1135987"/>
                </a:lnTo>
                <a:lnTo>
                  <a:pt x="157992" y="1224862"/>
                </a:lnTo>
                <a:lnTo>
                  <a:pt x="122105" y="1315422"/>
                </a:lnTo>
                <a:lnTo>
                  <a:pt x="90471" y="1408641"/>
                </a:lnTo>
                <a:lnTo>
                  <a:pt x="63179" y="1503365"/>
                </a:lnTo>
                <a:lnTo>
                  <a:pt x="40672" y="1600304"/>
                </a:lnTo>
                <a:lnTo>
                  <a:pt x="23039" y="1698928"/>
                </a:lnTo>
                <a:lnTo>
                  <a:pt x="10102" y="1799059"/>
                </a:lnTo>
                <a:lnTo>
                  <a:pt x="2658" y="1900252"/>
                </a:lnTo>
                <a:lnTo>
                  <a:pt x="0" y="2003127"/>
                </a:lnTo>
                <a:lnTo>
                  <a:pt x="2658" y="2105915"/>
                </a:lnTo>
                <a:lnTo>
                  <a:pt x="10102" y="2207197"/>
                </a:lnTo>
                <a:lnTo>
                  <a:pt x="23039" y="2307328"/>
                </a:lnTo>
                <a:lnTo>
                  <a:pt x="40672" y="2405862"/>
                </a:lnTo>
                <a:lnTo>
                  <a:pt x="63179" y="2502802"/>
                </a:lnTo>
                <a:lnTo>
                  <a:pt x="90471" y="2597616"/>
                </a:lnTo>
                <a:lnTo>
                  <a:pt x="122105" y="2690834"/>
                </a:lnTo>
                <a:lnTo>
                  <a:pt x="157992" y="2781305"/>
                </a:lnTo>
                <a:lnTo>
                  <a:pt x="198133" y="2870270"/>
                </a:lnTo>
                <a:lnTo>
                  <a:pt x="242615" y="2956487"/>
                </a:lnTo>
                <a:lnTo>
                  <a:pt x="290819" y="3040579"/>
                </a:lnTo>
                <a:lnTo>
                  <a:pt x="342745" y="3121923"/>
                </a:lnTo>
                <a:lnTo>
                  <a:pt x="399013" y="3200165"/>
                </a:lnTo>
                <a:lnTo>
                  <a:pt x="458470" y="3276193"/>
                </a:lnTo>
                <a:lnTo>
                  <a:pt x="521650" y="3348590"/>
                </a:lnTo>
                <a:lnTo>
                  <a:pt x="588019" y="3418146"/>
                </a:lnTo>
                <a:lnTo>
                  <a:pt x="657667" y="3484604"/>
                </a:lnTo>
                <a:lnTo>
                  <a:pt x="729973" y="3547785"/>
                </a:lnTo>
                <a:lnTo>
                  <a:pt x="806001" y="3607241"/>
                </a:lnTo>
                <a:lnTo>
                  <a:pt x="884244" y="3663510"/>
                </a:lnTo>
                <a:lnTo>
                  <a:pt x="965677" y="3715435"/>
                </a:lnTo>
                <a:lnTo>
                  <a:pt x="1049768" y="3763640"/>
                </a:lnTo>
                <a:lnTo>
                  <a:pt x="1135986" y="3808121"/>
                </a:lnTo>
                <a:lnTo>
                  <a:pt x="1224862" y="3848262"/>
                </a:lnTo>
                <a:lnTo>
                  <a:pt x="1315422" y="3884149"/>
                </a:lnTo>
                <a:lnTo>
                  <a:pt x="1408640" y="3915785"/>
                </a:lnTo>
                <a:lnTo>
                  <a:pt x="1503365" y="3943076"/>
                </a:lnTo>
                <a:lnTo>
                  <a:pt x="1600305" y="3965583"/>
                </a:lnTo>
                <a:lnTo>
                  <a:pt x="1698928" y="3983216"/>
                </a:lnTo>
                <a:lnTo>
                  <a:pt x="1792058" y="3995180"/>
                </a:lnTo>
                <a:lnTo>
                  <a:pt x="1792058" y="3141771"/>
                </a:lnTo>
                <a:lnTo>
                  <a:pt x="1656572" y="3153556"/>
                </a:lnTo>
                <a:lnTo>
                  <a:pt x="1656041" y="3252624"/>
                </a:lnTo>
                <a:lnTo>
                  <a:pt x="1615369" y="3254839"/>
                </a:lnTo>
                <a:lnTo>
                  <a:pt x="1573544" y="3254306"/>
                </a:lnTo>
                <a:lnTo>
                  <a:pt x="1530745" y="3250585"/>
                </a:lnTo>
                <a:lnTo>
                  <a:pt x="1486795" y="3244649"/>
                </a:lnTo>
                <a:lnTo>
                  <a:pt x="1441780" y="3236053"/>
                </a:lnTo>
                <a:lnTo>
                  <a:pt x="1396855" y="3224801"/>
                </a:lnTo>
                <a:lnTo>
                  <a:pt x="1350778" y="3211420"/>
                </a:lnTo>
                <a:lnTo>
                  <a:pt x="1304700" y="3195912"/>
                </a:lnTo>
                <a:lnTo>
                  <a:pt x="1258623" y="3178191"/>
                </a:lnTo>
                <a:lnTo>
                  <a:pt x="1213077" y="3158429"/>
                </a:lnTo>
                <a:lnTo>
                  <a:pt x="1167088" y="3136455"/>
                </a:lnTo>
                <a:lnTo>
                  <a:pt x="1122074" y="3112353"/>
                </a:lnTo>
                <a:lnTo>
                  <a:pt x="1077060" y="3087188"/>
                </a:lnTo>
                <a:lnTo>
                  <a:pt x="1033729" y="3059808"/>
                </a:lnTo>
                <a:lnTo>
                  <a:pt x="990310" y="3031452"/>
                </a:lnTo>
                <a:lnTo>
                  <a:pt x="949018" y="3000881"/>
                </a:lnTo>
                <a:lnTo>
                  <a:pt x="908346" y="2969337"/>
                </a:lnTo>
                <a:lnTo>
                  <a:pt x="869268" y="2936638"/>
                </a:lnTo>
                <a:lnTo>
                  <a:pt x="832318" y="2902966"/>
                </a:lnTo>
                <a:lnTo>
                  <a:pt x="796431" y="2867522"/>
                </a:lnTo>
                <a:lnTo>
                  <a:pt x="763202" y="2831724"/>
                </a:lnTo>
                <a:lnTo>
                  <a:pt x="732099" y="2794774"/>
                </a:lnTo>
                <a:lnTo>
                  <a:pt x="703212" y="2757202"/>
                </a:lnTo>
                <a:lnTo>
                  <a:pt x="676452" y="2718657"/>
                </a:lnTo>
                <a:lnTo>
                  <a:pt x="652882" y="2679579"/>
                </a:lnTo>
                <a:lnTo>
                  <a:pt x="631970" y="2640501"/>
                </a:lnTo>
                <a:lnTo>
                  <a:pt x="614336" y="2600274"/>
                </a:lnTo>
                <a:lnTo>
                  <a:pt x="599893" y="2560133"/>
                </a:lnTo>
                <a:lnTo>
                  <a:pt x="588639" y="2519992"/>
                </a:lnTo>
                <a:lnTo>
                  <a:pt x="581107" y="2479851"/>
                </a:lnTo>
                <a:lnTo>
                  <a:pt x="577297" y="2439091"/>
                </a:lnTo>
                <a:lnTo>
                  <a:pt x="577297" y="2398951"/>
                </a:lnTo>
                <a:lnTo>
                  <a:pt x="577917" y="2368913"/>
                </a:lnTo>
                <a:lnTo>
                  <a:pt x="580576" y="2339494"/>
                </a:lnTo>
                <a:lnTo>
                  <a:pt x="584829" y="2310605"/>
                </a:lnTo>
                <a:lnTo>
                  <a:pt x="591297" y="2282163"/>
                </a:lnTo>
                <a:lnTo>
                  <a:pt x="599272" y="2253807"/>
                </a:lnTo>
                <a:lnTo>
                  <a:pt x="608399" y="2226513"/>
                </a:lnTo>
                <a:lnTo>
                  <a:pt x="619121" y="2199134"/>
                </a:lnTo>
                <a:lnTo>
                  <a:pt x="630375" y="2171843"/>
                </a:lnTo>
                <a:lnTo>
                  <a:pt x="642692" y="2145082"/>
                </a:lnTo>
                <a:lnTo>
                  <a:pt x="655540" y="2117789"/>
                </a:lnTo>
                <a:lnTo>
                  <a:pt x="668920" y="2091472"/>
                </a:lnTo>
                <a:lnTo>
                  <a:pt x="682300" y="2064712"/>
                </a:lnTo>
                <a:lnTo>
                  <a:pt x="695149" y="2037951"/>
                </a:lnTo>
                <a:lnTo>
                  <a:pt x="708529" y="2011191"/>
                </a:lnTo>
                <a:lnTo>
                  <a:pt x="721466" y="1984341"/>
                </a:lnTo>
                <a:lnTo>
                  <a:pt x="733251" y="1957050"/>
                </a:lnTo>
                <a:lnTo>
                  <a:pt x="742290" y="1934543"/>
                </a:lnTo>
                <a:lnTo>
                  <a:pt x="751948" y="1912037"/>
                </a:lnTo>
                <a:lnTo>
                  <a:pt x="762138" y="1889530"/>
                </a:lnTo>
                <a:lnTo>
                  <a:pt x="772860" y="1867642"/>
                </a:lnTo>
                <a:lnTo>
                  <a:pt x="783051" y="1846198"/>
                </a:lnTo>
                <a:lnTo>
                  <a:pt x="793772" y="1824224"/>
                </a:lnTo>
                <a:lnTo>
                  <a:pt x="805026" y="1802780"/>
                </a:lnTo>
                <a:lnTo>
                  <a:pt x="815127" y="1780892"/>
                </a:lnTo>
                <a:lnTo>
                  <a:pt x="825849" y="1759448"/>
                </a:lnTo>
                <a:lnTo>
                  <a:pt x="836040" y="1738004"/>
                </a:lnTo>
                <a:lnTo>
                  <a:pt x="845698" y="1716562"/>
                </a:lnTo>
                <a:lnTo>
                  <a:pt x="855356" y="1694586"/>
                </a:lnTo>
                <a:lnTo>
                  <a:pt x="863863" y="1673141"/>
                </a:lnTo>
                <a:lnTo>
                  <a:pt x="871927" y="1651257"/>
                </a:lnTo>
                <a:lnTo>
                  <a:pt x="879459" y="1629280"/>
                </a:lnTo>
                <a:lnTo>
                  <a:pt x="885839" y="1606773"/>
                </a:lnTo>
                <a:lnTo>
                  <a:pt x="919599" y="1252775"/>
                </a:lnTo>
                <a:lnTo>
                  <a:pt x="905156" y="1251179"/>
                </a:lnTo>
                <a:lnTo>
                  <a:pt x="891244" y="1248964"/>
                </a:lnTo>
                <a:lnTo>
                  <a:pt x="877243" y="1246306"/>
                </a:lnTo>
                <a:lnTo>
                  <a:pt x="863331" y="1243648"/>
                </a:lnTo>
                <a:lnTo>
                  <a:pt x="849420" y="1240990"/>
                </a:lnTo>
                <a:lnTo>
                  <a:pt x="835508" y="1237710"/>
                </a:lnTo>
                <a:lnTo>
                  <a:pt x="822128" y="1233989"/>
                </a:lnTo>
                <a:lnTo>
                  <a:pt x="808216" y="1230798"/>
                </a:lnTo>
                <a:lnTo>
                  <a:pt x="794836" y="1227077"/>
                </a:lnTo>
                <a:lnTo>
                  <a:pt x="780835" y="1223799"/>
                </a:lnTo>
                <a:lnTo>
                  <a:pt x="767455" y="1220076"/>
                </a:lnTo>
                <a:lnTo>
                  <a:pt x="753543" y="1216355"/>
                </a:lnTo>
                <a:lnTo>
                  <a:pt x="739631" y="1212545"/>
                </a:lnTo>
                <a:lnTo>
                  <a:pt x="726251" y="1209354"/>
                </a:lnTo>
                <a:lnTo>
                  <a:pt x="712339" y="1205633"/>
                </a:lnTo>
                <a:lnTo>
                  <a:pt x="698427" y="1202355"/>
                </a:lnTo>
                <a:lnTo>
                  <a:pt x="693554" y="1170278"/>
                </a:lnTo>
                <a:lnTo>
                  <a:pt x="689301" y="1137049"/>
                </a:lnTo>
                <a:lnTo>
                  <a:pt x="686111" y="1103288"/>
                </a:lnTo>
                <a:lnTo>
                  <a:pt x="683895" y="1068996"/>
                </a:lnTo>
                <a:lnTo>
                  <a:pt x="683452" y="1034172"/>
                </a:lnTo>
                <a:lnTo>
                  <a:pt x="683895" y="999347"/>
                </a:lnTo>
                <a:lnTo>
                  <a:pt x="686111" y="965145"/>
                </a:lnTo>
                <a:lnTo>
                  <a:pt x="690364" y="930320"/>
                </a:lnTo>
                <a:lnTo>
                  <a:pt x="695681" y="896559"/>
                </a:lnTo>
                <a:lnTo>
                  <a:pt x="703744" y="863330"/>
                </a:lnTo>
                <a:lnTo>
                  <a:pt x="713934" y="831253"/>
                </a:lnTo>
                <a:lnTo>
                  <a:pt x="726251" y="799620"/>
                </a:lnTo>
                <a:lnTo>
                  <a:pt x="740695" y="769671"/>
                </a:lnTo>
                <a:lnTo>
                  <a:pt x="758328" y="740696"/>
                </a:lnTo>
                <a:lnTo>
                  <a:pt x="778177" y="713935"/>
                </a:lnTo>
                <a:lnTo>
                  <a:pt x="801215" y="688767"/>
                </a:lnTo>
                <a:lnTo>
                  <a:pt x="813001" y="679641"/>
                </a:lnTo>
                <a:lnTo>
                  <a:pt x="825318" y="670514"/>
                </a:lnTo>
                <a:lnTo>
                  <a:pt x="837103" y="662009"/>
                </a:lnTo>
                <a:lnTo>
                  <a:pt x="849420" y="653413"/>
                </a:lnTo>
                <a:lnTo>
                  <a:pt x="861737" y="645349"/>
                </a:lnTo>
                <a:lnTo>
                  <a:pt x="874053" y="637818"/>
                </a:lnTo>
                <a:lnTo>
                  <a:pt x="886370" y="630373"/>
                </a:lnTo>
                <a:lnTo>
                  <a:pt x="912067" y="615400"/>
                </a:lnTo>
                <a:lnTo>
                  <a:pt x="924916" y="608399"/>
                </a:lnTo>
                <a:lnTo>
                  <a:pt x="937764" y="601487"/>
                </a:lnTo>
                <a:lnTo>
                  <a:pt x="950701" y="594486"/>
                </a:lnTo>
                <a:lnTo>
                  <a:pt x="963550" y="587488"/>
                </a:lnTo>
                <a:lnTo>
                  <a:pt x="976930" y="580576"/>
                </a:lnTo>
                <a:lnTo>
                  <a:pt x="990310" y="574107"/>
                </a:lnTo>
                <a:lnTo>
                  <a:pt x="1003691" y="567196"/>
                </a:lnTo>
                <a:lnTo>
                  <a:pt x="1032046" y="552753"/>
                </a:lnTo>
                <a:lnTo>
                  <a:pt x="1061022" y="538750"/>
                </a:lnTo>
                <a:lnTo>
                  <a:pt x="1089909" y="525370"/>
                </a:lnTo>
                <a:lnTo>
                  <a:pt x="1119327" y="511990"/>
                </a:lnTo>
                <a:lnTo>
                  <a:pt x="1148834" y="499142"/>
                </a:lnTo>
                <a:lnTo>
                  <a:pt x="1178873" y="486825"/>
                </a:lnTo>
                <a:lnTo>
                  <a:pt x="1208824" y="475040"/>
                </a:lnTo>
                <a:lnTo>
                  <a:pt x="1239306" y="463255"/>
                </a:lnTo>
                <a:lnTo>
                  <a:pt x="1269876" y="452000"/>
                </a:lnTo>
                <a:lnTo>
                  <a:pt x="1300979" y="441278"/>
                </a:lnTo>
                <a:lnTo>
                  <a:pt x="1331992" y="431089"/>
                </a:lnTo>
                <a:lnTo>
                  <a:pt x="1363626" y="420989"/>
                </a:lnTo>
                <a:lnTo>
                  <a:pt x="1395172" y="411330"/>
                </a:lnTo>
                <a:lnTo>
                  <a:pt x="1426805" y="402203"/>
                </a:lnTo>
                <a:lnTo>
                  <a:pt x="1458440" y="393606"/>
                </a:lnTo>
                <a:lnTo>
                  <a:pt x="1490516" y="385013"/>
                </a:lnTo>
                <a:lnTo>
                  <a:pt x="1522150" y="377568"/>
                </a:lnTo>
                <a:lnTo>
                  <a:pt x="1554227" y="370037"/>
                </a:lnTo>
                <a:lnTo>
                  <a:pt x="1586393" y="363125"/>
                </a:lnTo>
                <a:lnTo>
                  <a:pt x="1619090" y="356657"/>
                </a:lnTo>
                <a:lnTo>
                  <a:pt x="1651256" y="350807"/>
                </a:lnTo>
                <a:lnTo>
                  <a:pt x="1683333" y="344872"/>
                </a:lnTo>
                <a:lnTo>
                  <a:pt x="1716030" y="339555"/>
                </a:lnTo>
                <a:lnTo>
                  <a:pt x="1748195" y="335302"/>
                </a:lnTo>
                <a:lnTo>
                  <a:pt x="1780273" y="330959"/>
                </a:lnTo>
                <a:lnTo>
                  <a:pt x="1812970" y="327238"/>
                </a:lnTo>
                <a:lnTo>
                  <a:pt x="1845135" y="323517"/>
                </a:lnTo>
                <a:lnTo>
                  <a:pt x="1877212" y="320769"/>
                </a:lnTo>
                <a:lnTo>
                  <a:pt x="1909378" y="318644"/>
                </a:lnTo>
                <a:lnTo>
                  <a:pt x="1941012" y="316516"/>
                </a:lnTo>
                <a:lnTo>
                  <a:pt x="1973089" y="315453"/>
                </a:lnTo>
                <a:lnTo>
                  <a:pt x="2004723" y="314390"/>
                </a:lnTo>
                <a:lnTo>
                  <a:pt x="2014381" y="311110"/>
                </a:lnTo>
                <a:lnTo>
                  <a:pt x="2050800" y="312262"/>
                </a:lnTo>
                <a:lnTo>
                  <a:pt x="2087219" y="313858"/>
                </a:lnTo>
                <a:lnTo>
                  <a:pt x="2123638" y="315986"/>
                </a:lnTo>
                <a:lnTo>
                  <a:pt x="2160589" y="318644"/>
                </a:lnTo>
                <a:lnTo>
                  <a:pt x="2197539" y="321302"/>
                </a:lnTo>
                <a:lnTo>
                  <a:pt x="2235022" y="325112"/>
                </a:lnTo>
                <a:lnTo>
                  <a:pt x="2271972" y="328833"/>
                </a:lnTo>
                <a:lnTo>
                  <a:pt x="2309454" y="333617"/>
                </a:lnTo>
                <a:lnTo>
                  <a:pt x="2346405" y="338403"/>
                </a:lnTo>
                <a:lnTo>
                  <a:pt x="2383887" y="344339"/>
                </a:lnTo>
                <a:lnTo>
                  <a:pt x="2420926" y="350277"/>
                </a:lnTo>
                <a:lnTo>
                  <a:pt x="2457877" y="357189"/>
                </a:lnTo>
                <a:lnTo>
                  <a:pt x="2494739" y="364720"/>
                </a:lnTo>
                <a:lnTo>
                  <a:pt x="2531778" y="372695"/>
                </a:lnTo>
                <a:lnTo>
                  <a:pt x="2568197" y="381292"/>
                </a:lnTo>
                <a:lnTo>
                  <a:pt x="2604527" y="390948"/>
                </a:lnTo>
                <a:lnTo>
                  <a:pt x="2641034" y="401140"/>
                </a:lnTo>
                <a:lnTo>
                  <a:pt x="2676922" y="411860"/>
                </a:lnTo>
                <a:lnTo>
                  <a:pt x="2712809" y="423647"/>
                </a:lnTo>
                <a:lnTo>
                  <a:pt x="2747544" y="435962"/>
                </a:lnTo>
                <a:lnTo>
                  <a:pt x="2782988" y="449342"/>
                </a:lnTo>
                <a:lnTo>
                  <a:pt x="2817192" y="463788"/>
                </a:lnTo>
                <a:lnTo>
                  <a:pt x="2851484" y="478761"/>
                </a:lnTo>
                <a:lnTo>
                  <a:pt x="2884713" y="494359"/>
                </a:lnTo>
                <a:lnTo>
                  <a:pt x="2917942" y="510927"/>
                </a:lnTo>
                <a:lnTo>
                  <a:pt x="2950551" y="528561"/>
                </a:lnTo>
                <a:lnTo>
                  <a:pt x="2982716" y="547347"/>
                </a:lnTo>
                <a:lnTo>
                  <a:pt x="3014351" y="566663"/>
                </a:lnTo>
                <a:lnTo>
                  <a:pt x="3045364" y="587488"/>
                </a:lnTo>
                <a:lnTo>
                  <a:pt x="3075403" y="608932"/>
                </a:lnTo>
                <a:lnTo>
                  <a:pt x="3104821" y="631439"/>
                </a:lnTo>
                <a:lnTo>
                  <a:pt x="3133797" y="655008"/>
                </a:lnTo>
                <a:lnTo>
                  <a:pt x="3140177" y="651817"/>
                </a:lnTo>
                <a:lnTo>
                  <a:pt x="3146114" y="648007"/>
                </a:lnTo>
                <a:lnTo>
                  <a:pt x="3152494" y="644819"/>
                </a:lnTo>
                <a:lnTo>
                  <a:pt x="3158962" y="641095"/>
                </a:lnTo>
                <a:lnTo>
                  <a:pt x="3171811" y="634627"/>
                </a:lnTo>
                <a:lnTo>
                  <a:pt x="3178191" y="630906"/>
                </a:lnTo>
                <a:lnTo>
                  <a:pt x="3184660" y="627715"/>
                </a:lnTo>
                <a:lnTo>
                  <a:pt x="3200698" y="638437"/>
                </a:lnTo>
                <a:lnTo>
                  <a:pt x="3215673" y="649159"/>
                </a:lnTo>
                <a:lnTo>
                  <a:pt x="3229673" y="660857"/>
                </a:lnTo>
                <a:lnTo>
                  <a:pt x="3243054" y="672642"/>
                </a:lnTo>
                <a:lnTo>
                  <a:pt x="3255902" y="684957"/>
                </a:lnTo>
                <a:lnTo>
                  <a:pt x="3267687" y="697897"/>
                </a:lnTo>
                <a:lnTo>
                  <a:pt x="3278321" y="711277"/>
                </a:lnTo>
                <a:lnTo>
                  <a:pt x="3288511" y="725187"/>
                </a:lnTo>
                <a:lnTo>
                  <a:pt x="3297638" y="739100"/>
                </a:lnTo>
                <a:lnTo>
                  <a:pt x="3305701" y="753543"/>
                </a:lnTo>
                <a:lnTo>
                  <a:pt x="3313233" y="768519"/>
                </a:lnTo>
                <a:lnTo>
                  <a:pt x="3320145" y="784114"/>
                </a:lnTo>
                <a:lnTo>
                  <a:pt x="3325993" y="800152"/>
                </a:lnTo>
                <a:lnTo>
                  <a:pt x="3330867" y="816191"/>
                </a:lnTo>
                <a:lnTo>
                  <a:pt x="3335120" y="832848"/>
                </a:lnTo>
                <a:lnTo>
                  <a:pt x="3338930" y="849950"/>
                </a:lnTo>
                <a:lnTo>
                  <a:pt x="3296043" y="891242"/>
                </a:lnTo>
                <a:lnTo>
                  <a:pt x="3333525" y="980651"/>
                </a:lnTo>
                <a:lnTo>
                  <a:pt x="3368349" y="1062084"/>
                </a:lnTo>
                <a:lnTo>
                  <a:pt x="3398831" y="1148301"/>
                </a:lnTo>
                <a:lnTo>
                  <a:pt x="3424085" y="1238242"/>
                </a:lnTo>
                <a:lnTo>
                  <a:pt x="3444377" y="1330928"/>
                </a:lnTo>
                <a:lnTo>
                  <a:pt x="3459972" y="1426805"/>
                </a:lnTo>
                <a:lnTo>
                  <a:pt x="3470694" y="1524277"/>
                </a:lnTo>
                <a:lnTo>
                  <a:pt x="3476542" y="1622811"/>
                </a:lnTo>
                <a:lnTo>
                  <a:pt x="3477074" y="1721965"/>
                </a:lnTo>
                <a:lnTo>
                  <a:pt x="3472821" y="1820500"/>
                </a:lnTo>
                <a:lnTo>
                  <a:pt x="3463694" y="1918505"/>
                </a:lnTo>
                <a:lnTo>
                  <a:pt x="3449782" y="2014911"/>
                </a:lnTo>
                <a:lnTo>
                  <a:pt x="3430996" y="2109195"/>
                </a:lnTo>
                <a:lnTo>
                  <a:pt x="3406894" y="2200196"/>
                </a:lnTo>
                <a:lnTo>
                  <a:pt x="3378539" y="2288098"/>
                </a:lnTo>
                <a:lnTo>
                  <a:pt x="3344247" y="2371657"/>
                </a:lnTo>
                <a:lnTo>
                  <a:pt x="3305701" y="2450343"/>
                </a:lnTo>
                <a:lnTo>
                  <a:pt x="3267156" y="2528056"/>
                </a:lnTo>
                <a:lnTo>
                  <a:pt x="3246775" y="2533905"/>
                </a:lnTo>
                <a:lnTo>
                  <a:pt x="3226927" y="2542499"/>
                </a:lnTo>
                <a:lnTo>
                  <a:pt x="3207166" y="2553132"/>
                </a:lnTo>
                <a:lnTo>
                  <a:pt x="3187849" y="2566069"/>
                </a:lnTo>
                <a:lnTo>
                  <a:pt x="3169152" y="2581044"/>
                </a:lnTo>
                <a:lnTo>
                  <a:pt x="3150899" y="2597616"/>
                </a:lnTo>
                <a:lnTo>
                  <a:pt x="3134329" y="2615869"/>
                </a:lnTo>
                <a:lnTo>
                  <a:pt x="3118733" y="2634565"/>
                </a:lnTo>
                <a:lnTo>
                  <a:pt x="3104821" y="2654414"/>
                </a:lnTo>
                <a:lnTo>
                  <a:pt x="3092505" y="2674795"/>
                </a:lnTo>
                <a:lnTo>
                  <a:pt x="3082315" y="2695618"/>
                </a:lnTo>
                <a:lnTo>
                  <a:pt x="3073808" y="2715999"/>
                </a:lnTo>
                <a:lnTo>
                  <a:pt x="3068402" y="2736910"/>
                </a:lnTo>
                <a:lnTo>
                  <a:pt x="3064681" y="2756759"/>
                </a:lnTo>
                <a:lnTo>
                  <a:pt x="3064149" y="2775988"/>
                </a:lnTo>
                <a:lnTo>
                  <a:pt x="3066808" y="2794152"/>
                </a:lnTo>
                <a:lnTo>
                  <a:pt x="3143455" y="2794152"/>
                </a:lnTo>
                <a:lnTo>
                  <a:pt x="3103758" y="3060960"/>
                </a:lnTo>
                <a:lnTo>
                  <a:pt x="3036325" y="3061490"/>
                </a:lnTo>
                <a:lnTo>
                  <a:pt x="3036325" y="3717829"/>
                </a:lnTo>
                <a:close/>
                <a:moveTo>
                  <a:pt x="2952146" y="3765855"/>
                </a:moveTo>
                <a:lnTo>
                  <a:pt x="2952146" y="3069997"/>
                </a:lnTo>
                <a:lnTo>
                  <a:pt x="2917942" y="3071682"/>
                </a:lnTo>
                <a:lnTo>
                  <a:pt x="2884181" y="3073275"/>
                </a:lnTo>
                <a:lnTo>
                  <a:pt x="2849889" y="3074870"/>
                </a:lnTo>
                <a:lnTo>
                  <a:pt x="2816129" y="3076466"/>
                </a:lnTo>
                <a:lnTo>
                  <a:pt x="2782457" y="3078591"/>
                </a:lnTo>
                <a:lnTo>
                  <a:pt x="2748696" y="3080719"/>
                </a:lnTo>
                <a:lnTo>
                  <a:pt x="2714935" y="3082315"/>
                </a:lnTo>
                <a:lnTo>
                  <a:pt x="2681175" y="3084529"/>
                </a:lnTo>
                <a:lnTo>
                  <a:pt x="2647946" y="3086655"/>
                </a:lnTo>
                <a:lnTo>
                  <a:pt x="2614274" y="3089313"/>
                </a:lnTo>
                <a:lnTo>
                  <a:pt x="2581045" y="3091441"/>
                </a:lnTo>
                <a:lnTo>
                  <a:pt x="2547816" y="3093567"/>
                </a:lnTo>
                <a:lnTo>
                  <a:pt x="2514587" y="3096314"/>
                </a:lnTo>
                <a:lnTo>
                  <a:pt x="2480827" y="3098353"/>
                </a:lnTo>
                <a:lnTo>
                  <a:pt x="2447686" y="3101101"/>
                </a:lnTo>
                <a:lnTo>
                  <a:pt x="2414457" y="3103226"/>
                </a:lnTo>
                <a:lnTo>
                  <a:pt x="2381229" y="3105884"/>
                </a:lnTo>
                <a:lnTo>
                  <a:pt x="2348000" y="3108543"/>
                </a:lnTo>
                <a:lnTo>
                  <a:pt x="2314328" y="3111201"/>
                </a:lnTo>
                <a:lnTo>
                  <a:pt x="2281099" y="3113416"/>
                </a:lnTo>
                <a:lnTo>
                  <a:pt x="2247870" y="3116074"/>
                </a:lnTo>
                <a:lnTo>
                  <a:pt x="2214641" y="3118732"/>
                </a:lnTo>
                <a:lnTo>
                  <a:pt x="2180969" y="3120860"/>
                </a:lnTo>
                <a:lnTo>
                  <a:pt x="2147740" y="3123608"/>
                </a:lnTo>
                <a:lnTo>
                  <a:pt x="2113980" y="3125733"/>
                </a:lnTo>
                <a:lnTo>
                  <a:pt x="2080219" y="3128391"/>
                </a:lnTo>
                <a:lnTo>
                  <a:pt x="2046458" y="3130606"/>
                </a:lnTo>
                <a:lnTo>
                  <a:pt x="2012786" y="3133264"/>
                </a:lnTo>
                <a:lnTo>
                  <a:pt x="1979026" y="3135392"/>
                </a:lnTo>
                <a:lnTo>
                  <a:pt x="1944734" y="3137518"/>
                </a:lnTo>
                <a:lnTo>
                  <a:pt x="1910973" y="3139646"/>
                </a:lnTo>
                <a:lnTo>
                  <a:pt x="1876681" y="3141771"/>
                </a:lnTo>
                <a:lnTo>
                  <a:pt x="1876681" y="4001824"/>
                </a:lnTo>
                <a:lnTo>
                  <a:pt x="1900251" y="4003598"/>
                </a:lnTo>
                <a:lnTo>
                  <a:pt x="2003128" y="4006256"/>
                </a:lnTo>
                <a:lnTo>
                  <a:pt x="2105916" y="4003598"/>
                </a:lnTo>
                <a:lnTo>
                  <a:pt x="2207198" y="3996064"/>
                </a:lnTo>
                <a:lnTo>
                  <a:pt x="2307327" y="3983216"/>
                </a:lnTo>
                <a:lnTo>
                  <a:pt x="2405862" y="3965583"/>
                </a:lnTo>
                <a:lnTo>
                  <a:pt x="2502802" y="3943076"/>
                </a:lnTo>
                <a:lnTo>
                  <a:pt x="2597615" y="3915785"/>
                </a:lnTo>
                <a:lnTo>
                  <a:pt x="2690833" y="3884149"/>
                </a:lnTo>
                <a:lnTo>
                  <a:pt x="2781305" y="3848262"/>
                </a:lnTo>
                <a:lnTo>
                  <a:pt x="2870270" y="3808121"/>
                </a:lnTo>
                <a:lnTo>
                  <a:pt x="2952146" y="3765855"/>
                </a:lnTo>
                <a:close/>
                <a:moveTo>
                  <a:pt x="1263496" y="1584266"/>
                </a:moveTo>
                <a:lnTo>
                  <a:pt x="1269345" y="1601989"/>
                </a:lnTo>
                <a:lnTo>
                  <a:pt x="1274661" y="1619090"/>
                </a:lnTo>
                <a:lnTo>
                  <a:pt x="1281130" y="1635659"/>
                </a:lnTo>
                <a:lnTo>
                  <a:pt x="1287067" y="1652319"/>
                </a:lnTo>
                <a:lnTo>
                  <a:pt x="1293978" y="1668358"/>
                </a:lnTo>
                <a:lnTo>
                  <a:pt x="1301510" y="1683864"/>
                </a:lnTo>
                <a:lnTo>
                  <a:pt x="1310017" y="1698307"/>
                </a:lnTo>
                <a:lnTo>
                  <a:pt x="1319144" y="1711776"/>
                </a:lnTo>
                <a:lnTo>
                  <a:pt x="1329334" y="1724094"/>
                </a:lnTo>
                <a:lnTo>
                  <a:pt x="1341119" y="1735346"/>
                </a:lnTo>
                <a:lnTo>
                  <a:pt x="1353968" y="1745538"/>
                </a:lnTo>
                <a:lnTo>
                  <a:pt x="1368411" y="1753512"/>
                </a:lnTo>
                <a:lnTo>
                  <a:pt x="1384450" y="1760511"/>
                </a:lnTo>
                <a:lnTo>
                  <a:pt x="1402172" y="1765830"/>
                </a:lnTo>
                <a:lnTo>
                  <a:pt x="1422552" y="1769018"/>
                </a:lnTo>
                <a:lnTo>
                  <a:pt x="1444528" y="1770703"/>
                </a:lnTo>
                <a:lnTo>
                  <a:pt x="1472351" y="1769551"/>
                </a:lnTo>
                <a:lnTo>
                  <a:pt x="1496985" y="1765830"/>
                </a:lnTo>
                <a:lnTo>
                  <a:pt x="1517897" y="1758918"/>
                </a:lnTo>
                <a:lnTo>
                  <a:pt x="1536594" y="1749791"/>
                </a:lnTo>
                <a:lnTo>
                  <a:pt x="1552189" y="1738537"/>
                </a:lnTo>
                <a:lnTo>
                  <a:pt x="1565038" y="1725156"/>
                </a:lnTo>
                <a:lnTo>
                  <a:pt x="1575760" y="1709651"/>
                </a:lnTo>
                <a:lnTo>
                  <a:pt x="1584266" y="1692460"/>
                </a:lnTo>
                <a:lnTo>
                  <a:pt x="1591266" y="1673763"/>
                </a:lnTo>
                <a:lnTo>
                  <a:pt x="1596051" y="1653915"/>
                </a:lnTo>
                <a:lnTo>
                  <a:pt x="1599330" y="1632471"/>
                </a:lnTo>
                <a:lnTo>
                  <a:pt x="1601457" y="1610494"/>
                </a:lnTo>
                <a:lnTo>
                  <a:pt x="1602520" y="1587457"/>
                </a:lnTo>
                <a:lnTo>
                  <a:pt x="1602520" y="1563974"/>
                </a:lnTo>
                <a:lnTo>
                  <a:pt x="1601457" y="1540404"/>
                </a:lnTo>
                <a:lnTo>
                  <a:pt x="1600305" y="1516302"/>
                </a:lnTo>
                <a:lnTo>
                  <a:pt x="1075465" y="1517365"/>
                </a:lnTo>
                <a:lnTo>
                  <a:pt x="1096377" y="1581075"/>
                </a:lnTo>
                <a:lnTo>
                  <a:pt x="1263496" y="1584266"/>
                </a:lnTo>
                <a:close/>
                <a:moveTo>
                  <a:pt x="934043" y="1698307"/>
                </a:moveTo>
                <a:lnTo>
                  <a:pt x="1513023" y="1964051"/>
                </a:lnTo>
                <a:lnTo>
                  <a:pt x="1563354" y="1926036"/>
                </a:lnTo>
                <a:lnTo>
                  <a:pt x="1613773" y="1887934"/>
                </a:lnTo>
                <a:lnTo>
                  <a:pt x="1663573" y="1849389"/>
                </a:lnTo>
                <a:lnTo>
                  <a:pt x="1713372" y="1810844"/>
                </a:lnTo>
                <a:lnTo>
                  <a:pt x="1763171" y="1772298"/>
                </a:lnTo>
                <a:lnTo>
                  <a:pt x="1812970" y="1733131"/>
                </a:lnTo>
                <a:lnTo>
                  <a:pt x="1862769" y="1693523"/>
                </a:lnTo>
                <a:lnTo>
                  <a:pt x="1912036" y="1654445"/>
                </a:lnTo>
                <a:lnTo>
                  <a:pt x="2059838" y="1535531"/>
                </a:lnTo>
                <a:lnTo>
                  <a:pt x="2109195" y="1495391"/>
                </a:lnTo>
                <a:lnTo>
                  <a:pt x="2157930" y="1455693"/>
                </a:lnTo>
                <a:lnTo>
                  <a:pt x="2207198" y="1415552"/>
                </a:lnTo>
                <a:lnTo>
                  <a:pt x="2255934" y="1375412"/>
                </a:lnTo>
                <a:lnTo>
                  <a:pt x="2305201" y="1335182"/>
                </a:lnTo>
                <a:lnTo>
                  <a:pt x="2402672" y="1254900"/>
                </a:lnTo>
                <a:lnTo>
                  <a:pt x="2451940" y="1214759"/>
                </a:lnTo>
                <a:lnTo>
                  <a:pt x="2598147" y="1094250"/>
                </a:lnTo>
                <a:lnTo>
                  <a:pt x="2647414" y="1054020"/>
                </a:lnTo>
                <a:lnTo>
                  <a:pt x="2696150" y="1013880"/>
                </a:lnTo>
                <a:lnTo>
                  <a:pt x="2745418" y="974182"/>
                </a:lnTo>
                <a:lnTo>
                  <a:pt x="2794153" y="934041"/>
                </a:lnTo>
                <a:lnTo>
                  <a:pt x="2892777" y="854825"/>
                </a:lnTo>
                <a:lnTo>
                  <a:pt x="2941512" y="815128"/>
                </a:lnTo>
                <a:lnTo>
                  <a:pt x="2990780" y="776050"/>
                </a:lnTo>
                <a:lnTo>
                  <a:pt x="3040579" y="736972"/>
                </a:lnTo>
                <a:lnTo>
                  <a:pt x="3089846" y="697897"/>
                </a:lnTo>
                <a:lnTo>
                  <a:pt x="3067871" y="675300"/>
                </a:lnTo>
                <a:lnTo>
                  <a:pt x="3044301" y="653413"/>
                </a:lnTo>
                <a:lnTo>
                  <a:pt x="3018072" y="633031"/>
                </a:lnTo>
                <a:lnTo>
                  <a:pt x="2990780" y="612653"/>
                </a:lnTo>
                <a:lnTo>
                  <a:pt x="2961272" y="593956"/>
                </a:lnTo>
                <a:lnTo>
                  <a:pt x="2930259" y="575703"/>
                </a:lnTo>
                <a:lnTo>
                  <a:pt x="2898093" y="558069"/>
                </a:lnTo>
                <a:lnTo>
                  <a:pt x="2864333" y="541498"/>
                </a:lnTo>
                <a:lnTo>
                  <a:pt x="2829509" y="525903"/>
                </a:lnTo>
                <a:lnTo>
                  <a:pt x="2793621" y="510927"/>
                </a:lnTo>
                <a:lnTo>
                  <a:pt x="2756760" y="497017"/>
                </a:lnTo>
                <a:lnTo>
                  <a:pt x="2719189" y="483637"/>
                </a:lnTo>
                <a:lnTo>
                  <a:pt x="2680643" y="471319"/>
                </a:lnTo>
                <a:lnTo>
                  <a:pt x="2641566" y="459534"/>
                </a:lnTo>
                <a:lnTo>
                  <a:pt x="2601869" y="448812"/>
                </a:lnTo>
                <a:lnTo>
                  <a:pt x="2562260" y="438620"/>
                </a:lnTo>
                <a:lnTo>
                  <a:pt x="2521587" y="428963"/>
                </a:lnTo>
                <a:lnTo>
                  <a:pt x="2481358" y="420367"/>
                </a:lnTo>
                <a:lnTo>
                  <a:pt x="2441218" y="412925"/>
                </a:lnTo>
                <a:lnTo>
                  <a:pt x="2401077" y="405924"/>
                </a:lnTo>
                <a:lnTo>
                  <a:pt x="2360848" y="399545"/>
                </a:lnTo>
                <a:lnTo>
                  <a:pt x="2321239" y="393606"/>
                </a:lnTo>
                <a:lnTo>
                  <a:pt x="2282162" y="388823"/>
                </a:lnTo>
                <a:lnTo>
                  <a:pt x="2243616" y="385013"/>
                </a:lnTo>
                <a:lnTo>
                  <a:pt x="2205514" y="381822"/>
                </a:lnTo>
                <a:lnTo>
                  <a:pt x="2168652" y="379163"/>
                </a:lnTo>
                <a:lnTo>
                  <a:pt x="2132233" y="377038"/>
                </a:lnTo>
                <a:lnTo>
                  <a:pt x="2097321" y="375972"/>
                </a:lnTo>
                <a:lnTo>
                  <a:pt x="2063117" y="375442"/>
                </a:lnTo>
                <a:lnTo>
                  <a:pt x="2030951" y="375442"/>
                </a:lnTo>
                <a:lnTo>
                  <a:pt x="1999317" y="375972"/>
                </a:lnTo>
                <a:lnTo>
                  <a:pt x="1969899" y="377568"/>
                </a:lnTo>
                <a:lnTo>
                  <a:pt x="1937822" y="379163"/>
                </a:lnTo>
                <a:lnTo>
                  <a:pt x="1905124" y="381292"/>
                </a:lnTo>
                <a:lnTo>
                  <a:pt x="1870832" y="383950"/>
                </a:lnTo>
                <a:lnTo>
                  <a:pt x="1836540" y="387227"/>
                </a:lnTo>
                <a:lnTo>
                  <a:pt x="1801185" y="390418"/>
                </a:lnTo>
                <a:lnTo>
                  <a:pt x="1765297" y="394672"/>
                </a:lnTo>
                <a:lnTo>
                  <a:pt x="1728878" y="399545"/>
                </a:lnTo>
                <a:lnTo>
                  <a:pt x="1691928" y="404861"/>
                </a:lnTo>
                <a:lnTo>
                  <a:pt x="1654446" y="410797"/>
                </a:lnTo>
                <a:lnTo>
                  <a:pt x="1616963" y="417179"/>
                </a:lnTo>
                <a:lnTo>
                  <a:pt x="1578949" y="424177"/>
                </a:lnTo>
                <a:lnTo>
                  <a:pt x="1540936" y="432152"/>
                </a:lnTo>
                <a:lnTo>
                  <a:pt x="1502833" y="440216"/>
                </a:lnTo>
                <a:lnTo>
                  <a:pt x="1464288" y="448812"/>
                </a:lnTo>
                <a:lnTo>
                  <a:pt x="1426274" y="458469"/>
                </a:lnTo>
                <a:lnTo>
                  <a:pt x="1388260" y="468128"/>
                </a:lnTo>
                <a:lnTo>
                  <a:pt x="1350778" y="478761"/>
                </a:lnTo>
                <a:lnTo>
                  <a:pt x="1313296" y="490016"/>
                </a:lnTo>
                <a:lnTo>
                  <a:pt x="1275725" y="501268"/>
                </a:lnTo>
                <a:lnTo>
                  <a:pt x="1239306" y="514118"/>
                </a:lnTo>
                <a:lnTo>
                  <a:pt x="1202887" y="527055"/>
                </a:lnTo>
                <a:lnTo>
                  <a:pt x="1167088" y="540346"/>
                </a:lnTo>
                <a:lnTo>
                  <a:pt x="1132264" y="554789"/>
                </a:lnTo>
                <a:lnTo>
                  <a:pt x="1097972" y="569321"/>
                </a:lnTo>
                <a:lnTo>
                  <a:pt x="1064743" y="584830"/>
                </a:lnTo>
                <a:lnTo>
                  <a:pt x="1032046" y="601487"/>
                </a:lnTo>
                <a:lnTo>
                  <a:pt x="1000500" y="618058"/>
                </a:lnTo>
                <a:lnTo>
                  <a:pt x="969930" y="635160"/>
                </a:lnTo>
                <a:lnTo>
                  <a:pt x="940511" y="653413"/>
                </a:lnTo>
                <a:lnTo>
                  <a:pt x="912067" y="672109"/>
                </a:lnTo>
                <a:lnTo>
                  <a:pt x="884775" y="691428"/>
                </a:lnTo>
                <a:lnTo>
                  <a:pt x="859078" y="711807"/>
                </a:lnTo>
                <a:lnTo>
                  <a:pt x="834444" y="733251"/>
                </a:lnTo>
                <a:lnTo>
                  <a:pt x="813532" y="755139"/>
                </a:lnTo>
                <a:lnTo>
                  <a:pt x="795899" y="778708"/>
                </a:lnTo>
                <a:lnTo>
                  <a:pt x="780835" y="802810"/>
                </a:lnTo>
                <a:lnTo>
                  <a:pt x="768518" y="828595"/>
                </a:lnTo>
                <a:lnTo>
                  <a:pt x="758860" y="854203"/>
                </a:lnTo>
                <a:lnTo>
                  <a:pt x="751948" y="881053"/>
                </a:lnTo>
                <a:lnTo>
                  <a:pt x="746100" y="908346"/>
                </a:lnTo>
                <a:lnTo>
                  <a:pt x="742290" y="936170"/>
                </a:lnTo>
                <a:lnTo>
                  <a:pt x="739631" y="964612"/>
                </a:lnTo>
                <a:lnTo>
                  <a:pt x="738568" y="993501"/>
                </a:lnTo>
                <a:lnTo>
                  <a:pt x="738036" y="1022476"/>
                </a:lnTo>
                <a:lnTo>
                  <a:pt x="738036" y="1081314"/>
                </a:lnTo>
                <a:lnTo>
                  <a:pt x="738568" y="1110289"/>
                </a:lnTo>
                <a:lnTo>
                  <a:pt x="738568" y="1139708"/>
                </a:lnTo>
                <a:lnTo>
                  <a:pt x="748226" y="1149897"/>
                </a:lnTo>
                <a:lnTo>
                  <a:pt x="761075" y="1159023"/>
                </a:lnTo>
                <a:lnTo>
                  <a:pt x="777114" y="1167620"/>
                </a:lnTo>
                <a:lnTo>
                  <a:pt x="795899" y="1175062"/>
                </a:lnTo>
                <a:lnTo>
                  <a:pt x="817786" y="1182063"/>
                </a:lnTo>
                <a:lnTo>
                  <a:pt x="842508" y="1187912"/>
                </a:lnTo>
                <a:lnTo>
                  <a:pt x="869268" y="1193315"/>
                </a:lnTo>
                <a:lnTo>
                  <a:pt x="898155" y="1198634"/>
                </a:lnTo>
                <a:lnTo>
                  <a:pt x="929258" y="1202974"/>
                </a:lnTo>
                <a:lnTo>
                  <a:pt x="961867" y="1206165"/>
                </a:lnTo>
                <a:lnTo>
                  <a:pt x="996159" y="1209354"/>
                </a:lnTo>
                <a:lnTo>
                  <a:pt x="1031514" y="1212015"/>
                </a:lnTo>
                <a:lnTo>
                  <a:pt x="1067933" y="1214140"/>
                </a:lnTo>
                <a:lnTo>
                  <a:pt x="1105504" y="1215825"/>
                </a:lnTo>
                <a:lnTo>
                  <a:pt x="1142986" y="1217417"/>
                </a:lnTo>
                <a:lnTo>
                  <a:pt x="1181532" y="1218483"/>
                </a:lnTo>
                <a:lnTo>
                  <a:pt x="1220077" y="1219013"/>
                </a:lnTo>
                <a:lnTo>
                  <a:pt x="1334119" y="1219013"/>
                </a:lnTo>
                <a:lnTo>
                  <a:pt x="1371070" y="1218483"/>
                </a:lnTo>
                <a:lnTo>
                  <a:pt x="1406957" y="1217417"/>
                </a:lnTo>
                <a:lnTo>
                  <a:pt x="1442401" y="1216887"/>
                </a:lnTo>
                <a:lnTo>
                  <a:pt x="1475541" y="1215825"/>
                </a:lnTo>
                <a:lnTo>
                  <a:pt x="1507707" y="1214759"/>
                </a:lnTo>
                <a:lnTo>
                  <a:pt x="1537746" y="1213607"/>
                </a:lnTo>
                <a:lnTo>
                  <a:pt x="1566012" y="1212545"/>
                </a:lnTo>
                <a:lnTo>
                  <a:pt x="1591798" y="1210949"/>
                </a:lnTo>
                <a:lnTo>
                  <a:pt x="1615369" y="1209886"/>
                </a:lnTo>
                <a:lnTo>
                  <a:pt x="1636192" y="1208824"/>
                </a:lnTo>
                <a:lnTo>
                  <a:pt x="1653914" y="1208291"/>
                </a:lnTo>
                <a:lnTo>
                  <a:pt x="1668889" y="1207228"/>
                </a:lnTo>
                <a:lnTo>
                  <a:pt x="1672700" y="1269876"/>
                </a:lnTo>
                <a:lnTo>
                  <a:pt x="1650724" y="1270939"/>
                </a:lnTo>
                <a:lnTo>
                  <a:pt x="1629280" y="1272001"/>
                </a:lnTo>
                <a:lnTo>
                  <a:pt x="1607305" y="1272534"/>
                </a:lnTo>
                <a:lnTo>
                  <a:pt x="1585861" y="1273597"/>
                </a:lnTo>
                <a:lnTo>
                  <a:pt x="1563974" y="1274129"/>
                </a:lnTo>
                <a:lnTo>
                  <a:pt x="1542531" y="1274662"/>
                </a:lnTo>
                <a:lnTo>
                  <a:pt x="1520555" y="1275811"/>
                </a:lnTo>
                <a:lnTo>
                  <a:pt x="1499112" y="1275811"/>
                </a:lnTo>
                <a:lnTo>
                  <a:pt x="1477136" y="1276255"/>
                </a:lnTo>
                <a:lnTo>
                  <a:pt x="1455692" y="1276877"/>
                </a:lnTo>
                <a:lnTo>
                  <a:pt x="1346967" y="1276877"/>
                </a:lnTo>
                <a:lnTo>
                  <a:pt x="1325612" y="1276255"/>
                </a:lnTo>
                <a:lnTo>
                  <a:pt x="1303637" y="1275811"/>
                </a:lnTo>
                <a:lnTo>
                  <a:pt x="1282193" y="1275811"/>
                </a:lnTo>
                <a:lnTo>
                  <a:pt x="1260218" y="1275281"/>
                </a:lnTo>
                <a:lnTo>
                  <a:pt x="1238863" y="1274129"/>
                </a:lnTo>
                <a:lnTo>
                  <a:pt x="1216887" y="1273597"/>
                </a:lnTo>
                <a:lnTo>
                  <a:pt x="1195444" y="1272534"/>
                </a:lnTo>
                <a:lnTo>
                  <a:pt x="1173468" y="1272001"/>
                </a:lnTo>
                <a:lnTo>
                  <a:pt x="1152025" y="1270939"/>
                </a:lnTo>
                <a:lnTo>
                  <a:pt x="1130138" y="1269876"/>
                </a:lnTo>
                <a:lnTo>
                  <a:pt x="1108694" y="1268280"/>
                </a:lnTo>
                <a:lnTo>
                  <a:pt x="1086718" y="1267218"/>
                </a:lnTo>
                <a:lnTo>
                  <a:pt x="1065275" y="1265622"/>
                </a:lnTo>
                <a:lnTo>
                  <a:pt x="1043299" y="1264559"/>
                </a:lnTo>
                <a:lnTo>
                  <a:pt x="1021944" y="1262875"/>
                </a:lnTo>
                <a:lnTo>
                  <a:pt x="999969" y="1260749"/>
                </a:lnTo>
                <a:lnTo>
                  <a:pt x="978525" y="1259154"/>
                </a:lnTo>
                <a:lnTo>
                  <a:pt x="968335" y="1288040"/>
                </a:lnTo>
                <a:lnTo>
                  <a:pt x="960271" y="1336334"/>
                </a:lnTo>
                <a:lnTo>
                  <a:pt x="954423" y="1397386"/>
                </a:lnTo>
                <a:lnTo>
                  <a:pt x="949638" y="1465883"/>
                </a:lnTo>
                <a:lnTo>
                  <a:pt x="945828" y="1536061"/>
                </a:lnTo>
                <a:lnTo>
                  <a:pt x="942106" y="1602519"/>
                </a:lnTo>
                <a:lnTo>
                  <a:pt x="938384" y="1658255"/>
                </a:lnTo>
                <a:lnTo>
                  <a:pt x="934043" y="1698307"/>
                </a:lnTo>
                <a:close/>
                <a:moveTo>
                  <a:pt x="1614305" y="2275251"/>
                </a:moveTo>
                <a:lnTo>
                  <a:pt x="1614305" y="2878777"/>
                </a:lnTo>
                <a:lnTo>
                  <a:pt x="2995033" y="2800621"/>
                </a:lnTo>
                <a:lnTo>
                  <a:pt x="2997160" y="2796281"/>
                </a:lnTo>
                <a:lnTo>
                  <a:pt x="2999907" y="2787773"/>
                </a:lnTo>
                <a:lnTo>
                  <a:pt x="3003628" y="2774926"/>
                </a:lnTo>
                <a:lnTo>
                  <a:pt x="3007881" y="2758265"/>
                </a:lnTo>
                <a:lnTo>
                  <a:pt x="3013287" y="2739036"/>
                </a:lnTo>
                <a:lnTo>
                  <a:pt x="3020198" y="2716529"/>
                </a:lnTo>
                <a:lnTo>
                  <a:pt x="3029326" y="2692429"/>
                </a:lnTo>
                <a:lnTo>
                  <a:pt x="3040579" y="2666732"/>
                </a:lnTo>
                <a:lnTo>
                  <a:pt x="3053959" y="2639882"/>
                </a:lnTo>
                <a:lnTo>
                  <a:pt x="3070529" y="2613121"/>
                </a:lnTo>
                <a:lnTo>
                  <a:pt x="3089846" y="2585831"/>
                </a:lnTo>
                <a:lnTo>
                  <a:pt x="3112353" y="2559600"/>
                </a:lnTo>
                <a:lnTo>
                  <a:pt x="3138582" y="2534435"/>
                </a:lnTo>
                <a:lnTo>
                  <a:pt x="3168621" y="2510866"/>
                </a:lnTo>
                <a:lnTo>
                  <a:pt x="3202825" y="2489421"/>
                </a:lnTo>
                <a:lnTo>
                  <a:pt x="3241459" y="2470725"/>
                </a:lnTo>
                <a:lnTo>
                  <a:pt x="3278941" y="2390887"/>
                </a:lnTo>
                <a:lnTo>
                  <a:pt x="3312170" y="2304137"/>
                </a:lnTo>
                <a:lnTo>
                  <a:pt x="3341588" y="2210918"/>
                </a:lnTo>
                <a:lnTo>
                  <a:pt x="3366222" y="2113446"/>
                </a:lnTo>
                <a:lnTo>
                  <a:pt x="3385982" y="2011723"/>
                </a:lnTo>
                <a:lnTo>
                  <a:pt x="3401046" y="1906720"/>
                </a:lnTo>
                <a:lnTo>
                  <a:pt x="3410616" y="1800651"/>
                </a:lnTo>
                <a:lnTo>
                  <a:pt x="3415489" y="1692990"/>
                </a:lnTo>
                <a:lnTo>
                  <a:pt x="3414427" y="1586391"/>
                </a:lnTo>
                <a:lnTo>
                  <a:pt x="3407958" y="1480415"/>
                </a:lnTo>
                <a:lnTo>
                  <a:pt x="3395641" y="1377007"/>
                </a:lnTo>
                <a:lnTo>
                  <a:pt x="3376944" y="1277407"/>
                </a:lnTo>
                <a:lnTo>
                  <a:pt x="3352310" y="1181530"/>
                </a:lnTo>
                <a:lnTo>
                  <a:pt x="3320676" y="1091503"/>
                </a:lnTo>
                <a:lnTo>
                  <a:pt x="3283194" y="1007411"/>
                </a:lnTo>
                <a:lnTo>
                  <a:pt x="3238180" y="931383"/>
                </a:lnTo>
                <a:lnTo>
                  <a:pt x="2698808" y="1383386"/>
                </a:lnTo>
                <a:lnTo>
                  <a:pt x="2802748" y="1508238"/>
                </a:lnTo>
                <a:lnTo>
                  <a:pt x="2831724" y="1606773"/>
                </a:lnTo>
                <a:lnTo>
                  <a:pt x="2834914" y="1643723"/>
                </a:lnTo>
                <a:lnTo>
                  <a:pt x="2833851" y="1679610"/>
                </a:lnTo>
                <a:lnTo>
                  <a:pt x="2830040" y="1714967"/>
                </a:lnTo>
                <a:lnTo>
                  <a:pt x="2822597" y="1749791"/>
                </a:lnTo>
                <a:lnTo>
                  <a:pt x="2811875" y="1783550"/>
                </a:lnTo>
                <a:lnTo>
                  <a:pt x="2798495" y="1816160"/>
                </a:lnTo>
                <a:lnTo>
                  <a:pt x="2781305" y="1848326"/>
                </a:lnTo>
                <a:lnTo>
                  <a:pt x="2762076" y="1879960"/>
                </a:lnTo>
                <a:lnTo>
                  <a:pt x="2738506" y="1922226"/>
                </a:lnTo>
                <a:lnTo>
                  <a:pt x="2725037" y="1962986"/>
                </a:lnTo>
                <a:lnTo>
                  <a:pt x="2718657" y="2003127"/>
                </a:lnTo>
                <a:lnTo>
                  <a:pt x="2715999" y="2042737"/>
                </a:lnTo>
                <a:lnTo>
                  <a:pt x="2713872" y="2082965"/>
                </a:lnTo>
                <a:lnTo>
                  <a:pt x="2710062" y="2123106"/>
                </a:lnTo>
                <a:lnTo>
                  <a:pt x="2700492" y="2164309"/>
                </a:lnTo>
                <a:lnTo>
                  <a:pt x="2682770" y="2207197"/>
                </a:lnTo>
                <a:lnTo>
                  <a:pt x="2656010" y="2227579"/>
                </a:lnTo>
                <a:lnTo>
                  <a:pt x="2642098" y="2236705"/>
                </a:lnTo>
                <a:lnTo>
                  <a:pt x="2628097" y="2245210"/>
                </a:lnTo>
                <a:lnTo>
                  <a:pt x="2613654" y="2252744"/>
                </a:lnTo>
                <a:lnTo>
                  <a:pt x="2599210" y="2259742"/>
                </a:lnTo>
                <a:lnTo>
                  <a:pt x="2584235" y="2265591"/>
                </a:lnTo>
                <a:lnTo>
                  <a:pt x="2569171" y="2270378"/>
                </a:lnTo>
                <a:lnTo>
                  <a:pt x="2554285" y="2274099"/>
                </a:lnTo>
                <a:lnTo>
                  <a:pt x="2538689" y="2276224"/>
                </a:lnTo>
                <a:lnTo>
                  <a:pt x="2522651" y="2277376"/>
                </a:lnTo>
                <a:lnTo>
                  <a:pt x="2506612" y="2276757"/>
                </a:lnTo>
                <a:lnTo>
                  <a:pt x="2490485" y="2274718"/>
                </a:lnTo>
                <a:lnTo>
                  <a:pt x="2473915" y="2271441"/>
                </a:lnTo>
                <a:lnTo>
                  <a:pt x="2457256" y="2266124"/>
                </a:lnTo>
                <a:lnTo>
                  <a:pt x="2440686" y="2259123"/>
                </a:lnTo>
                <a:lnTo>
                  <a:pt x="2417116" y="2242552"/>
                </a:lnTo>
                <a:lnTo>
                  <a:pt x="2400014" y="2225894"/>
                </a:lnTo>
                <a:lnTo>
                  <a:pt x="2387077" y="2209323"/>
                </a:lnTo>
                <a:lnTo>
                  <a:pt x="2378039" y="2191159"/>
                </a:lnTo>
                <a:lnTo>
                  <a:pt x="2372102" y="2171843"/>
                </a:lnTo>
                <a:lnTo>
                  <a:pt x="2367848" y="2150929"/>
                </a:lnTo>
                <a:lnTo>
                  <a:pt x="2364127" y="2127359"/>
                </a:lnTo>
                <a:lnTo>
                  <a:pt x="2360405" y="2100599"/>
                </a:lnTo>
                <a:lnTo>
                  <a:pt x="2413394" y="2100066"/>
                </a:lnTo>
                <a:lnTo>
                  <a:pt x="2414457" y="2111854"/>
                </a:lnTo>
                <a:lnTo>
                  <a:pt x="2416053" y="2123638"/>
                </a:lnTo>
                <a:lnTo>
                  <a:pt x="2419331" y="2135423"/>
                </a:lnTo>
                <a:lnTo>
                  <a:pt x="2422964" y="2146675"/>
                </a:lnTo>
                <a:lnTo>
                  <a:pt x="2427306" y="2157397"/>
                </a:lnTo>
                <a:lnTo>
                  <a:pt x="2433154" y="2167589"/>
                </a:lnTo>
                <a:lnTo>
                  <a:pt x="2439091" y="2177779"/>
                </a:lnTo>
                <a:lnTo>
                  <a:pt x="2446534" y="2186816"/>
                </a:lnTo>
                <a:lnTo>
                  <a:pt x="2454598" y="2195413"/>
                </a:lnTo>
                <a:lnTo>
                  <a:pt x="2463193" y="2202944"/>
                </a:lnTo>
                <a:lnTo>
                  <a:pt x="2472320" y="2209856"/>
                </a:lnTo>
                <a:lnTo>
                  <a:pt x="2482510" y="2215172"/>
                </a:lnTo>
                <a:lnTo>
                  <a:pt x="2493144" y="2220045"/>
                </a:lnTo>
                <a:lnTo>
                  <a:pt x="2504397" y="2223855"/>
                </a:lnTo>
                <a:lnTo>
                  <a:pt x="2516271" y="2225894"/>
                </a:lnTo>
                <a:lnTo>
                  <a:pt x="2528499" y="2227046"/>
                </a:lnTo>
                <a:lnTo>
                  <a:pt x="2555348" y="2220578"/>
                </a:lnTo>
                <a:lnTo>
                  <a:pt x="2577855" y="2213047"/>
                </a:lnTo>
                <a:lnTo>
                  <a:pt x="2596552" y="2204450"/>
                </a:lnTo>
                <a:lnTo>
                  <a:pt x="2612059" y="2194880"/>
                </a:lnTo>
                <a:lnTo>
                  <a:pt x="2623844" y="2184158"/>
                </a:lnTo>
                <a:lnTo>
                  <a:pt x="2633502" y="2171843"/>
                </a:lnTo>
                <a:lnTo>
                  <a:pt x="2640503" y="2158993"/>
                </a:lnTo>
                <a:lnTo>
                  <a:pt x="2645819" y="2144550"/>
                </a:lnTo>
                <a:lnTo>
                  <a:pt x="2649630" y="2129574"/>
                </a:lnTo>
                <a:lnTo>
                  <a:pt x="2651756" y="2112916"/>
                </a:lnTo>
                <a:lnTo>
                  <a:pt x="2653351" y="2094663"/>
                </a:lnTo>
                <a:lnTo>
                  <a:pt x="2654946" y="2075966"/>
                </a:lnTo>
                <a:lnTo>
                  <a:pt x="2656010" y="2055585"/>
                </a:lnTo>
                <a:lnTo>
                  <a:pt x="2657073" y="2034760"/>
                </a:lnTo>
                <a:lnTo>
                  <a:pt x="2659200" y="2011723"/>
                </a:lnTo>
                <a:lnTo>
                  <a:pt x="2662478" y="1988151"/>
                </a:lnTo>
                <a:lnTo>
                  <a:pt x="2666731" y="1965644"/>
                </a:lnTo>
                <a:lnTo>
                  <a:pt x="2672580" y="1944203"/>
                </a:lnTo>
                <a:lnTo>
                  <a:pt x="2680643" y="1922759"/>
                </a:lnTo>
                <a:lnTo>
                  <a:pt x="2690302" y="1901934"/>
                </a:lnTo>
                <a:lnTo>
                  <a:pt x="2700492" y="1881555"/>
                </a:lnTo>
                <a:lnTo>
                  <a:pt x="2711745" y="1861706"/>
                </a:lnTo>
                <a:lnTo>
                  <a:pt x="2722910" y="1841944"/>
                </a:lnTo>
                <a:lnTo>
                  <a:pt x="2734696" y="1821566"/>
                </a:lnTo>
                <a:lnTo>
                  <a:pt x="2745418" y="1801717"/>
                </a:lnTo>
                <a:lnTo>
                  <a:pt x="2755608" y="1781425"/>
                </a:lnTo>
                <a:lnTo>
                  <a:pt x="2764734" y="1760511"/>
                </a:lnTo>
                <a:lnTo>
                  <a:pt x="2772267" y="1739599"/>
                </a:lnTo>
                <a:lnTo>
                  <a:pt x="2778115" y="1717625"/>
                </a:lnTo>
                <a:lnTo>
                  <a:pt x="2781305" y="1695118"/>
                </a:lnTo>
                <a:lnTo>
                  <a:pt x="2781925" y="1672079"/>
                </a:lnTo>
                <a:lnTo>
                  <a:pt x="2779710" y="1648066"/>
                </a:lnTo>
                <a:lnTo>
                  <a:pt x="2775457" y="1627154"/>
                </a:lnTo>
                <a:lnTo>
                  <a:pt x="2771203" y="1606773"/>
                </a:lnTo>
                <a:lnTo>
                  <a:pt x="2766861" y="1586924"/>
                </a:lnTo>
                <a:lnTo>
                  <a:pt x="2761545" y="1567165"/>
                </a:lnTo>
                <a:lnTo>
                  <a:pt x="2755076" y="1548379"/>
                </a:lnTo>
                <a:lnTo>
                  <a:pt x="2747544" y="1529149"/>
                </a:lnTo>
                <a:lnTo>
                  <a:pt x="2738506" y="1510364"/>
                </a:lnTo>
                <a:lnTo>
                  <a:pt x="2728316" y="1491137"/>
                </a:lnTo>
                <a:lnTo>
                  <a:pt x="2719189" y="1481388"/>
                </a:lnTo>
                <a:lnTo>
                  <a:pt x="2710062" y="1472884"/>
                </a:lnTo>
                <a:lnTo>
                  <a:pt x="2701024" y="1463754"/>
                </a:lnTo>
                <a:lnTo>
                  <a:pt x="2691897" y="1455693"/>
                </a:lnTo>
                <a:lnTo>
                  <a:pt x="2682238" y="1447716"/>
                </a:lnTo>
                <a:lnTo>
                  <a:pt x="2673111" y="1439655"/>
                </a:lnTo>
                <a:lnTo>
                  <a:pt x="2663010" y="1432743"/>
                </a:lnTo>
                <a:lnTo>
                  <a:pt x="2653351" y="1425209"/>
                </a:lnTo>
                <a:lnTo>
                  <a:pt x="2643693" y="1418741"/>
                </a:lnTo>
                <a:lnTo>
                  <a:pt x="2633502" y="1412894"/>
                </a:lnTo>
                <a:lnTo>
                  <a:pt x="2623312" y="1406956"/>
                </a:lnTo>
                <a:lnTo>
                  <a:pt x="2613211" y="1401639"/>
                </a:lnTo>
                <a:lnTo>
                  <a:pt x="2602400" y="1396323"/>
                </a:lnTo>
                <a:lnTo>
                  <a:pt x="2591678" y="1391980"/>
                </a:lnTo>
                <a:lnTo>
                  <a:pt x="2581045" y="1387726"/>
                </a:lnTo>
                <a:lnTo>
                  <a:pt x="2569792" y="1383916"/>
                </a:lnTo>
                <a:lnTo>
                  <a:pt x="2544626" y="1378070"/>
                </a:lnTo>
                <a:lnTo>
                  <a:pt x="2521587" y="1373816"/>
                </a:lnTo>
                <a:lnTo>
                  <a:pt x="2499612" y="1372221"/>
                </a:lnTo>
                <a:lnTo>
                  <a:pt x="2479232" y="1371601"/>
                </a:lnTo>
                <a:lnTo>
                  <a:pt x="2460003" y="1372664"/>
                </a:lnTo>
                <a:lnTo>
                  <a:pt x="2441749" y="1375942"/>
                </a:lnTo>
                <a:lnTo>
                  <a:pt x="2424648" y="1380728"/>
                </a:lnTo>
                <a:lnTo>
                  <a:pt x="2407989" y="1386664"/>
                </a:lnTo>
                <a:lnTo>
                  <a:pt x="2391951" y="1394108"/>
                </a:lnTo>
                <a:lnTo>
                  <a:pt x="2375912" y="1402702"/>
                </a:lnTo>
                <a:lnTo>
                  <a:pt x="2360405" y="1412894"/>
                </a:lnTo>
                <a:lnTo>
                  <a:pt x="2344810" y="1424146"/>
                </a:lnTo>
                <a:lnTo>
                  <a:pt x="2328771" y="1436464"/>
                </a:lnTo>
                <a:lnTo>
                  <a:pt x="2312644" y="1449311"/>
                </a:lnTo>
                <a:lnTo>
                  <a:pt x="2296074" y="1463754"/>
                </a:lnTo>
                <a:lnTo>
                  <a:pt x="2278440" y="1478730"/>
                </a:lnTo>
                <a:lnTo>
                  <a:pt x="2258592" y="1508238"/>
                </a:lnTo>
                <a:lnTo>
                  <a:pt x="2243085" y="1537657"/>
                </a:lnTo>
                <a:lnTo>
                  <a:pt x="2231831" y="1568228"/>
                </a:lnTo>
                <a:lnTo>
                  <a:pt x="2224831" y="1598709"/>
                </a:lnTo>
                <a:lnTo>
                  <a:pt x="2221110" y="1630342"/>
                </a:lnTo>
                <a:lnTo>
                  <a:pt x="2222173" y="1661976"/>
                </a:lnTo>
                <a:lnTo>
                  <a:pt x="2226426" y="1694586"/>
                </a:lnTo>
                <a:lnTo>
                  <a:pt x="2235022" y="1727282"/>
                </a:lnTo>
                <a:lnTo>
                  <a:pt x="1614305" y="2275251"/>
                </a:lnTo>
              </a:path>
            </a:pathLst>
          </a:custGeom>
          <a:solidFill>
            <a:schemeClr val="accent1"/>
          </a:solidFill>
          <a:ln w="8859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F99B7A4-41AB-4194-BD94-BABE8C15CA4A}"/>
              </a:ext>
            </a:extLst>
          </p:cNvPr>
          <p:cNvSpPr/>
          <p:nvPr/>
        </p:nvSpPr>
        <p:spPr>
          <a:xfrm>
            <a:off x="4727652" y="4230666"/>
            <a:ext cx="1443600" cy="1443600"/>
          </a:xfrm>
          <a:custGeom>
            <a:avLst/>
            <a:gdLst>
              <a:gd name="connsiteX0" fmla="*/ 841911 w 2470496"/>
              <a:gd name="connsiteY0" fmla="*/ 1868048 h 2470496"/>
              <a:gd name="connsiteX1" fmla="*/ 922273 w 2470496"/>
              <a:gd name="connsiteY1" fmla="*/ 1907598 h 2470496"/>
              <a:gd name="connsiteX2" fmla="*/ 921011 w 2470496"/>
              <a:gd name="connsiteY2" fmla="*/ 1916795 h 2470496"/>
              <a:gd name="connsiteX3" fmla="*/ 838004 w 2470496"/>
              <a:gd name="connsiteY3" fmla="*/ 1878627 h 2470496"/>
              <a:gd name="connsiteX4" fmla="*/ 661411 w 2470496"/>
              <a:gd name="connsiteY4" fmla="*/ 1783719 h 2470496"/>
              <a:gd name="connsiteX5" fmla="*/ 819552 w 2470496"/>
              <a:gd name="connsiteY5" fmla="*/ 1858792 h 2470496"/>
              <a:gd name="connsiteX6" fmla="*/ 815585 w 2470496"/>
              <a:gd name="connsiteY6" fmla="*/ 1870693 h 2470496"/>
              <a:gd name="connsiteX7" fmla="*/ 652215 w 2470496"/>
              <a:gd name="connsiteY7" fmla="*/ 1800789 h 2470496"/>
              <a:gd name="connsiteX8" fmla="*/ 897270 w 2470496"/>
              <a:gd name="connsiteY8" fmla="*/ 1708526 h 2470496"/>
              <a:gd name="connsiteX9" fmla="*/ 998729 w 2470496"/>
              <a:gd name="connsiteY9" fmla="*/ 1756010 h 2470496"/>
              <a:gd name="connsiteX10" fmla="*/ 996085 w 2470496"/>
              <a:gd name="connsiteY10" fmla="*/ 1769174 h 2470496"/>
              <a:gd name="connsiteX11" fmla="*/ 890718 w 2470496"/>
              <a:gd name="connsiteY11" fmla="*/ 1725656 h 2470496"/>
              <a:gd name="connsiteX12" fmla="*/ 736544 w 2470496"/>
              <a:gd name="connsiteY12" fmla="*/ 1630748 h 2470496"/>
              <a:gd name="connsiteX13" fmla="*/ 874850 w 2470496"/>
              <a:gd name="connsiteY13" fmla="*/ 1698007 h 2470496"/>
              <a:gd name="connsiteX14" fmla="*/ 869621 w 2470496"/>
              <a:gd name="connsiteY14" fmla="*/ 1713815 h 2470496"/>
              <a:gd name="connsiteX15" fmla="*/ 724643 w 2470496"/>
              <a:gd name="connsiteY15" fmla="*/ 1654490 h 2470496"/>
              <a:gd name="connsiteX16" fmla="*/ 956594 w 2470496"/>
              <a:gd name="connsiteY16" fmla="*/ 1535840 h 2470496"/>
              <a:gd name="connsiteX17" fmla="*/ 1054087 w 2470496"/>
              <a:gd name="connsiteY17" fmla="*/ 1588553 h 2470496"/>
              <a:gd name="connsiteX18" fmla="*/ 1048797 w 2470496"/>
              <a:gd name="connsiteY18" fmla="*/ 1605743 h 2470496"/>
              <a:gd name="connsiteX19" fmla="*/ 948660 w 2470496"/>
              <a:gd name="connsiteY19" fmla="*/ 1559522 h 2470496"/>
              <a:gd name="connsiteX20" fmla="*/ 822136 w 2470496"/>
              <a:gd name="connsiteY20" fmla="*/ 1463292 h 2470496"/>
              <a:gd name="connsiteX21" fmla="*/ 934174 w 2470496"/>
              <a:gd name="connsiteY21" fmla="*/ 1525261 h 2470496"/>
              <a:gd name="connsiteX22" fmla="*/ 926240 w 2470496"/>
              <a:gd name="connsiteY22" fmla="*/ 1550326 h 2470496"/>
              <a:gd name="connsiteX23" fmla="*/ 806388 w 2470496"/>
              <a:gd name="connsiteY23" fmla="*/ 1494968 h 2470496"/>
              <a:gd name="connsiteX24" fmla="*/ 960501 w 2470496"/>
              <a:gd name="connsiteY24" fmla="*/ 1191730 h 2470496"/>
              <a:gd name="connsiteX25" fmla="*/ 1025056 w 2470496"/>
              <a:gd name="connsiteY25" fmla="*/ 1262896 h 2470496"/>
              <a:gd name="connsiteX26" fmla="*/ 1019826 w 2470496"/>
              <a:gd name="connsiteY26" fmla="*/ 1274797 h 2470496"/>
              <a:gd name="connsiteX27" fmla="*/ 953950 w 2470496"/>
              <a:gd name="connsiteY27" fmla="*/ 1203631 h 2470496"/>
              <a:gd name="connsiteX28" fmla="*/ 1106800 w 2470496"/>
              <a:gd name="connsiteY28" fmla="*/ 1100789 h 2470496"/>
              <a:gd name="connsiteX29" fmla="*/ 1172677 w 2470496"/>
              <a:gd name="connsiteY29" fmla="*/ 1175922 h 2470496"/>
              <a:gd name="connsiteX30" fmla="*/ 1163420 w 2470496"/>
              <a:gd name="connsiteY30" fmla="*/ 1194375 h 2470496"/>
              <a:gd name="connsiteX31" fmla="*/ 1098866 w 2470496"/>
              <a:gd name="connsiteY31" fmla="*/ 1121886 h 2470496"/>
              <a:gd name="connsiteX32" fmla="*/ 1042186 w 2470496"/>
              <a:gd name="connsiteY32" fmla="*/ 1030945 h 2470496"/>
              <a:gd name="connsiteX33" fmla="*/ 1087026 w 2470496"/>
              <a:gd name="connsiteY33" fmla="*/ 1082337 h 2470496"/>
              <a:gd name="connsiteX34" fmla="*/ 1080414 w 2470496"/>
              <a:gd name="connsiteY34" fmla="*/ 1103434 h 2470496"/>
              <a:gd name="connsiteX35" fmla="*/ 1032990 w 2470496"/>
              <a:gd name="connsiteY35" fmla="*/ 1049398 h 2470496"/>
              <a:gd name="connsiteX36" fmla="*/ 1172677 w 2470496"/>
              <a:gd name="connsiteY36" fmla="*/ 912236 h 2470496"/>
              <a:gd name="connsiteX37" fmla="*/ 1299141 w 2470496"/>
              <a:gd name="connsiteY37" fmla="*/ 1062563 h 2470496"/>
              <a:gd name="connsiteX38" fmla="*/ 1292589 w 2470496"/>
              <a:gd name="connsiteY38" fmla="*/ 1074404 h 2470496"/>
              <a:gd name="connsiteX39" fmla="*/ 1164743 w 2470496"/>
              <a:gd name="connsiteY39" fmla="*/ 933393 h 2470496"/>
              <a:gd name="connsiteX40" fmla="*/ 1129160 w 2470496"/>
              <a:gd name="connsiteY40" fmla="*/ 860845 h 2470496"/>
              <a:gd name="connsiteX41" fmla="*/ 1152902 w 2470496"/>
              <a:gd name="connsiteY41" fmla="*/ 891139 h 2470496"/>
              <a:gd name="connsiteX42" fmla="*/ 1146290 w 2470496"/>
              <a:gd name="connsiteY42" fmla="*/ 910913 h 2470496"/>
              <a:gd name="connsiteX43" fmla="*/ 1118641 w 2470496"/>
              <a:gd name="connsiteY43" fmla="*/ 880620 h 2470496"/>
              <a:gd name="connsiteX44" fmla="*/ 1395311 w 2470496"/>
              <a:gd name="connsiteY44" fmla="*/ 649931 h 2470496"/>
              <a:gd name="connsiteX45" fmla="*/ 1567938 w 2470496"/>
              <a:gd name="connsiteY45" fmla="*/ 979496 h 2470496"/>
              <a:gd name="connsiteX46" fmla="*/ 1596909 w 2470496"/>
              <a:gd name="connsiteY46" fmla="*/ 1149596 h 2470496"/>
              <a:gd name="connsiteX47" fmla="*/ 1596909 w 2470496"/>
              <a:gd name="connsiteY47" fmla="*/ 1156148 h 2470496"/>
              <a:gd name="connsiteX48" fmla="*/ 1595587 w 2470496"/>
              <a:gd name="connsiteY48" fmla="*/ 1157471 h 2470496"/>
              <a:gd name="connsiteX49" fmla="*/ 1595587 w 2470496"/>
              <a:gd name="connsiteY49" fmla="*/ 1158793 h 2470496"/>
              <a:gd name="connsiteX50" fmla="*/ 1594325 w 2470496"/>
              <a:gd name="connsiteY50" fmla="*/ 1160115 h 2470496"/>
              <a:gd name="connsiteX51" fmla="*/ 1593002 w 2470496"/>
              <a:gd name="connsiteY51" fmla="*/ 1161438 h 2470496"/>
              <a:gd name="connsiteX52" fmla="*/ 1591680 w 2470496"/>
              <a:gd name="connsiteY52" fmla="*/ 1162700 h 2470496"/>
              <a:gd name="connsiteX53" fmla="*/ 1590357 w 2470496"/>
              <a:gd name="connsiteY53" fmla="*/ 1162700 h 2470496"/>
              <a:gd name="connsiteX54" fmla="*/ 1589035 w 2470496"/>
              <a:gd name="connsiteY54" fmla="*/ 1164083 h 2470496"/>
              <a:gd name="connsiteX55" fmla="*/ 1583746 w 2470496"/>
              <a:gd name="connsiteY55" fmla="*/ 1164083 h 2470496"/>
              <a:gd name="connsiteX56" fmla="*/ 1582423 w 2470496"/>
              <a:gd name="connsiteY56" fmla="*/ 1162700 h 2470496"/>
              <a:gd name="connsiteX57" fmla="*/ 1581101 w 2470496"/>
              <a:gd name="connsiteY57" fmla="*/ 1162700 h 2470496"/>
              <a:gd name="connsiteX58" fmla="*/ 1579779 w 2470496"/>
              <a:gd name="connsiteY58" fmla="*/ 1161438 h 2470496"/>
              <a:gd name="connsiteX59" fmla="*/ 1578456 w 2470496"/>
              <a:gd name="connsiteY59" fmla="*/ 1161438 h 2470496"/>
              <a:gd name="connsiteX60" fmla="*/ 1578456 w 2470496"/>
              <a:gd name="connsiteY60" fmla="*/ 1160115 h 2470496"/>
              <a:gd name="connsiteX61" fmla="*/ 1552130 w 2470496"/>
              <a:gd name="connsiteY61" fmla="*/ 1133729 h 2470496"/>
              <a:gd name="connsiteX62" fmla="*/ 1263558 w 2470496"/>
              <a:gd name="connsiteY62" fmla="*/ 645964 h 2470496"/>
              <a:gd name="connsiteX63" fmla="*/ 1241198 w 2470496"/>
              <a:gd name="connsiteY63" fmla="*/ 780422 h 2470496"/>
              <a:gd name="connsiteX64" fmla="*/ 1224068 w 2470496"/>
              <a:gd name="connsiteY64" fmla="*/ 760647 h 2470496"/>
              <a:gd name="connsiteX65" fmla="*/ 1238554 w 2470496"/>
              <a:gd name="connsiteY65" fmla="*/ 644642 h 2470496"/>
              <a:gd name="connsiteX66" fmla="*/ 1205616 w 2470496"/>
              <a:gd name="connsiteY66" fmla="*/ 740872 h 2470496"/>
              <a:gd name="connsiteX67" fmla="*/ 1195037 w 2470496"/>
              <a:gd name="connsiteY67" fmla="*/ 729031 h 2470496"/>
              <a:gd name="connsiteX68" fmla="*/ 1358406 w 2470496"/>
              <a:gd name="connsiteY68" fmla="*/ 637729 h 2470496"/>
              <a:gd name="connsiteX69" fmla="*/ 1506029 w 2470496"/>
              <a:gd name="connsiteY69" fmla="*/ 1078070 h 2470496"/>
              <a:gd name="connsiteX70" fmla="*/ 1415087 w 2470496"/>
              <a:gd name="connsiteY70" fmla="*/ 977872 h 2470496"/>
              <a:gd name="connsiteX71" fmla="*/ 1324206 w 2470496"/>
              <a:gd name="connsiteY71" fmla="*/ 634123 h 2470496"/>
              <a:gd name="connsiteX72" fmla="*/ 1380826 w 2470496"/>
              <a:gd name="connsiteY72" fmla="*/ 939945 h 2470496"/>
              <a:gd name="connsiteX73" fmla="*/ 1325468 w 2470496"/>
              <a:gd name="connsiteY73" fmla="*/ 875330 h 2470496"/>
              <a:gd name="connsiteX74" fmla="*/ 1293912 w 2470496"/>
              <a:gd name="connsiteY74" fmla="*/ 622222 h 2470496"/>
              <a:gd name="connsiteX75" fmla="*/ 1296496 w 2470496"/>
              <a:gd name="connsiteY75" fmla="*/ 843715 h 2470496"/>
              <a:gd name="connsiteX76" fmla="*/ 1264880 w 2470496"/>
              <a:gd name="connsiteY76" fmla="*/ 806810 h 2470496"/>
              <a:gd name="connsiteX77" fmla="*/ 210793 w 2470496"/>
              <a:gd name="connsiteY77" fmla="*/ 544444 h 2470496"/>
              <a:gd name="connsiteX78" fmla="*/ 822136 w 2470496"/>
              <a:gd name="connsiteY78" fmla="*/ 544444 h 2470496"/>
              <a:gd name="connsiteX79" fmla="*/ 824781 w 2470496"/>
              <a:gd name="connsiteY79" fmla="*/ 547089 h 2470496"/>
              <a:gd name="connsiteX80" fmla="*/ 828748 w 2470496"/>
              <a:gd name="connsiteY80" fmla="*/ 551056 h 2470496"/>
              <a:gd name="connsiteX81" fmla="*/ 831393 w 2470496"/>
              <a:gd name="connsiteY81" fmla="*/ 553701 h 2470496"/>
              <a:gd name="connsiteX82" fmla="*/ 834037 w 2470496"/>
              <a:gd name="connsiteY82" fmla="*/ 556345 h 2470496"/>
              <a:gd name="connsiteX83" fmla="*/ 836682 w 2470496"/>
              <a:gd name="connsiteY83" fmla="*/ 558990 h 2470496"/>
              <a:gd name="connsiteX84" fmla="*/ 839267 w 2470496"/>
              <a:gd name="connsiteY84" fmla="*/ 561634 h 2470496"/>
              <a:gd name="connsiteX85" fmla="*/ 843234 w 2470496"/>
              <a:gd name="connsiteY85" fmla="*/ 562897 h 2470496"/>
              <a:gd name="connsiteX86" fmla="*/ 845878 w 2470496"/>
              <a:gd name="connsiteY86" fmla="*/ 565541 h 2470496"/>
              <a:gd name="connsiteX87" fmla="*/ 849845 w 2470496"/>
              <a:gd name="connsiteY87" fmla="*/ 568186 h 2470496"/>
              <a:gd name="connsiteX88" fmla="*/ 852490 w 2470496"/>
              <a:gd name="connsiteY88" fmla="*/ 570830 h 2470496"/>
              <a:gd name="connsiteX89" fmla="*/ 855135 w 2470496"/>
              <a:gd name="connsiteY89" fmla="*/ 572153 h 2470496"/>
              <a:gd name="connsiteX90" fmla="*/ 859042 w 2470496"/>
              <a:gd name="connsiteY90" fmla="*/ 574798 h 2470496"/>
              <a:gd name="connsiteX91" fmla="*/ 863009 w 2470496"/>
              <a:gd name="connsiteY91" fmla="*/ 576120 h 2470496"/>
              <a:gd name="connsiteX92" fmla="*/ 865653 w 2470496"/>
              <a:gd name="connsiteY92" fmla="*/ 578765 h 2470496"/>
              <a:gd name="connsiteX93" fmla="*/ 869620 w 2470496"/>
              <a:gd name="connsiteY93" fmla="*/ 580027 h 2470496"/>
              <a:gd name="connsiteX94" fmla="*/ 873527 w 2470496"/>
              <a:gd name="connsiteY94" fmla="*/ 581410 h 2470496"/>
              <a:gd name="connsiteX95" fmla="*/ 876172 w 2470496"/>
              <a:gd name="connsiteY95" fmla="*/ 582672 h 2470496"/>
              <a:gd name="connsiteX96" fmla="*/ 880139 w 2470496"/>
              <a:gd name="connsiteY96" fmla="*/ 585317 h 2470496"/>
              <a:gd name="connsiteX97" fmla="*/ 884106 w 2470496"/>
              <a:gd name="connsiteY97" fmla="*/ 586638 h 2470496"/>
              <a:gd name="connsiteX98" fmla="*/ 888073 w 2470496"/>
              <a:gd name="connsiteY98" fmla="*/ 586638 h 2470496"/>
              <a:gd name="connsiteX99" fmla="*/ 890718 w 2470496"/>
              <a:gd name="connsiteY99" fmla="*/ 587961 h 2470496"/>
              <a:gd name="connsiteX100" fmla="*/ 894625 w 2470496"/>
              <a:gd name="connsiteY100" fmla="*/ 589284 h 2470496"/>
              <a:gd name="connsiteX101" fmla="*/ 898592 w 2470496"/>
              <a:gd name="connsiteY101" fmla="*/ 590606 h 2470496"/>
              <a:gd name="connsiteX102" fmla="*/ 902559 w 2470496"/>
              <a:gd name="connsiteY102" fmla="*/ 591928 h 2470496"/>
              <a:gd name="connsiteX103" fmla="*/ 906526 w 2470496"/>
              <a:gd name="connsiteY103" fmla="*/ 591928 h 2470496"/>
              <a:gd name="connsiteX104" fmla="*/ 910433 w 2470496"/>
              <a:gd name="connsiteY104" fmla="*/ 593250 h 2470496"/>
              <a:gd name="connsiteX105" fmla="*/ 918367 w 2470496"/>
              <a:gd name="connsiteY105" fmla="*/ 593250 h 2470496"/>
              <a:gd name="connsiteX106" fmla="*/ 922274 w 2470496"/>
              <a:gd name="connsiteY106" fmla="*/ 594573 h 2470496"/>
              <a:gd name="connsiteX107" fmla="*/ 946016 w 2470496"/>
              <a:gd name="connsiteY107" fmla="*/ 594573 h 2470496"/>
              <a:gd name="connsiteX108" fmla="*/ 949983 w 2470496"/>
              <a:gd name="connsiteY108" fmla="*/ 593250 h 2470496"/>
              <a:gd name="connsiteX109" fmla="*/ 957917 w 2470496"/>
              <a:gd name="connsiteY109" fmla="*/ 593250 h 2470496"/>
              <a:gd name="connsiteX110" fmla="*/ 961824 w 2470496"/>
              <a:gd name="connsiteY110" fmla="*/ 591928 h 2470496"/>
              <a:gd name="connsiteX111" fmla="*/ 965791 w 2470496"/>
              <a:gd name="connsiteY111" fmla="*/ 591928 h 2470496"/>
              <a:gd name="connsiteX112" fmla="*/ 968435 w 2470496"/>
              <a:gd name="connsiteY112" fmla="*/ 590606 h 2470496"/>
              <a:gd name="connsiteX113" fmla="*/ 972342 w 2470496"/>
              <a:gd name="connsiteY113" fmla="*/ 589284 h 2470496"/>
              <a:gd name="connsiteX114" fmla="*/ 976309 w 2470496"/>
              <a:gd name="connsiteY114" fmla="*/ 587961 h 2470496"/>
              <a:gd name="connsiteX115" fmla="*/ 980276 w 2470496"/>
              <a:gd name="connsiteY115" fmla="*/ 586638 h 2470496"/>
              <a:gd name="connsiteX116" fmla="*/ 984243 w 2470496"/>
              <a:gd name="connsiteY116" fmla="*/ 586638 h 2470496"/>
              <a:gd name="connsiteX117" fmla="*/ 988210 w 2470496"/>
              <a:gd name="connsiteY117" fmla="*/ 585317 h 2470496"/>
              <a:gd name="connsiteX118" fmla="*/ 990795 w 2470496"/>
              <a:gd name="connsiteY118" fmla="*/ 582672 h 2470496"/>
              <a:gd name="connsiteX119" fmla="*/ 994762 w 2470496"/>
              <a:gd name="connsiteY119" fmla="*/ 581410 h 2470496"/>
              <a:gd name="connsiteX120" fmla="*/ 998729 w 2470496"/>
              <a:gd name="connsiteY120" fmla="*/ 580027 h 2470496"/>
              <a:gd name="connsiteX121" fmla="*/ 1001374 w 2470496"/>
              <a:gd name="connsiteY121" fmla="*/ 578765 h 2470496"/>
              <a:gd name="connsiteX122" fmla="*/ 1005341 w 2470496"/>
              <a:gd name="connsiteY122" fmla="*/ 576120 h 2470496"/>
              <a:gd name="connsiteX123" fmla="*/ 1009248 w 2470496"/>
              <a:gd name="connsiteY123" fmla="*/ 574798 h 2470496"/>
              <a:gd name="connsiteX124" fmla="*/ 1011892 w 2470496"/>
              <a:gd name="connsiteY124" fmla="*/ 572153 h 2470496"/>
              <a:gd name="connsiteX125" fmla="*/ 1014537 w 2470496"/>
              <a:gd name="connsiteY125" fmla="*/ 570830 h 2470496"/>
              <a:gd name="connsiteX126" fmla="*/ 1018504 w 2470496"/>
              <a:gd name="connsiteY126" fmla="*/ 568186 h 2470496"/>
              <a:gd name="connsiteX127" fmla="*/ 1021149 w 2470496"/>
              <a:gd name="connsiteY127" fmla="*/ 565541 h 2470496"/>
              <a:gd name="connsiteX128" fmla="*/ 1025056 w 2470496"/>
              <a:gd name="connsiteY128" fmla="*/ 562897 h 2470496"/>
              <a:gd name="connsiteX129" fmla="*/ 1027700 w 2470496"/>
              <a:gd name="connsiteY129" fmla="*/ 561634 h 2470496"/>
              <a:gd name="connsiteX130" fmla="*/ 1030345 w 2470496"/>
              <a:gd name="connsiteY130" fmla="*/ 558990 h 2470496"/>
              <a:gd name="connsiteX131" fmla="*/ 1034312 w 2470496"/>
              <a:gd name="connsiteY131" fmla="*/ 556345 h 2470496"/>
              <a:gd name="connsiteX132" fmla="*/ 1036957 w 2470496"/>
              <a:gd name="connsiteY132" fmla="*/ 553701 h 2470496"/>
              <a:gd name="connsiteX133" fmla="*/ 1039601 w 2470496"/>
              <a:gd name="connsiteY133" fmla="*/ 551056 h 2470496"/>
              <a:gd name="connsiteX134" fmla="*/ 1042186 w 2470496"/>
              <a:gd name="connsiteY134" fmla="*/ 547089 h 2470496"/>
              <a:gd name="connsiteX135" fmla="*/ 1044831 w 2470496"/>
              <a:gd name="connsiteY135" fmla="*/ 544444 h 2470496"/>
              <a:gd name="connsiteX136" fmla="*/ 1222746 w 2470496"/>
              <a:gd name="connsiteY136" fmla="*/ 544444 h 2470496"/>
              <a:gd name="connsiteX137" fmla="*/ 1217457 w 2470496"/>
              <a:gd name="connsiteY137" fmla="*/ 607736 h 2470496"/>
              <a:gd name="connsiteX138" fmla="*/ 1231942 w 2470496"/>
              <a:gd name="connsiteY138" fmla="*/ 607736 h 2470496"/>
              <a:gd name="connsiteX139" fmla="*/ 1177906 w 2470496"/>
              <a:gd name="connsiteY139" fmla="*/ 709256 h 2470496"/>
              <a:gd name="connsiteX140" fmla="*/ 1166066 w 2470496"/>
              <a:gd name="connsiteY140" fmla="*/ 694710 h 2470496"/>
              <a:gd name="connsiteX141" fmla="*/ 1163421 w 2470496"/>
              <a:gd name="connsiteY141" fmla="*/ 693388 h 2470496"/>
              <a:gd name="connsiteX142" fmla="*/ 1160776 w 2470496"/>
              <a:gd name="connsiteY142" fmla="*/ 690743 h 2470496"/>
              <a:gd name="connsiteX143" fmla="*/ 1158192 w 2470496"/>
              <a:gd name="connsiteY143" fmla="*/ 689481 h 2470496"/>
              <a:gd name="connsiteX144" fmla="*/ 1155547 w 2470496"/>
              <a:gd name="connsiteY144" fmla="*/ 686836 h 2470496"/>
              <a:gd name="connsiteX145" fmla="*/ 1151580 w 2470496"/>
              <a:gd name="connsiteY145" fmla="*/ 685514 h 2470496"/>
              <a:gd name="connsiteX146" fmla="*/ 1148935 w 2470496"/>
              <a:gd name="connsiteY146" fmla="*/ 684191 h 2470496"/>
              <a:gd name="connsiteX147" fmla="*/ 1146290 w 2470496"/>
              <a:gd name="connsiteY147" fmla="*/ 682869 h 2470496"/>
              <a:gd name="connsiteX148" fmla="*/ 1143646 w 2470496"/>
              <a:gd name="connsiteY148" fmla="*/ 681547 h 2470496"/>
              <a:gd name="connsiteX149" fmla="*/ 1139739 w 2470496"/>
              <a:gd name="connsiteY149" fmla="*/ 680225 h 2470496"/>
              <a:gd name="connsiteX150" fmla="*/ 1137094 w 2470496"/>
              <a:gd name="connsiteY150" fmla="*/ 680225 h 2470496"/>
              <a:gd name="connsiteX151" fmla="*/ 1133127 w 2470496"/>
              <a:gd name="connsiteY151" fmla="*/ 678902 h 2470496"/>
              <a:gd name="connsiteX152" fmla="*/ 1130482 w 2470496"/>
              <a:gd name="connsiteY152" fmla="*/ 678902 h 2470496"/>
              <a:gd name="connsiteX153" fmla="*/ 1126515 w 2470496"/>
              <a:gd name="connsiteY153" fmla="*/ 677580 h 2470496"/>
              <a:gd name="connsiteX154" fmla="*/ 1113352 w 2470496"/>
              <a:gd name="connsiteY154" fmla="*/ 677580 h 2470496"/>
              <a:gd name="connsiteX155" fmla="*/ 1110707 w 2470496"/>
              <a:gd name="connsiteY155" fmla="*/ 678902 h 2470496"/>
              <a:gd name="connsiteX156" fmla="*/ 1104156 w 2470496"/>
              <a:gd name="connsiteY156" fmla="*/ 678902 h 2470496"/>
              <a:gd name="connsiteX157" fmla="*/ 1100189 w 2470496"/>
              <a:gd name="connsiteY157" fmla="*/ 680225 h 2470496"/>
              <a:gd name="connsiteX158" fmla="*/ 1097544 w 2470496"/>
              <a:gd name="connsiteY158" fmla="*/ 681547 h 2470496"/>
              <a:gd name="connsiteX159" fmla="*/ 1093577 w 2470496"/>
              <a:gd name="connsiteY159" fmla="*/ 682869 h 2470496"/>
              <a:gd name="connsiteX160" fmla="*/ 1090993 w 2470496"/>
              <a:gd name="connsiteY160" fmla="*/ 684191 h 2470496"/>
              <a:gd name="connsiteX161" fmla="*/ 1088348 w 2470496"/>
              <a:gd name="connsiteY161" fmla="*/ 685514 h 2470496"/>
              <a:gd name="connsiteX162" fmla="*/ 1085703 w 2470496"/>
              <a:gd name="connsiteY162" fmla="*/ 686836 h 2470496"/>
              <a:gd name="connsiteX163" fmla="*/ 1081736 w 2470496"/>
              <a:gd name="connsiteY163" fmla="*/ 688159 h 2470496"/>
              <a:gd name="connsiteX164" fmla="*/ 1079091 w 2470496"/>
              <a:gd name="connsiteY164" fmla="*/ 690743 h 2470496"/>
              <a:gd name="connsiteX165" fmla="*/ 1076447 w 2470496"/>
              <a:gd name="connsiteY165" fmla="*/ 692126 h 2470496"/>
              <a:gd name="connsiteX166" fmla="*/ 1073862 w 2470496"/>
              <a:gd name="connsiteY166" fmla="*/ 694710 h 2470496"/>
              <a:gd name="connsiteX167" fmla="*/ 1072540 w 2470496"/>
              <a:gd name="connsiteY167" fmla="*/ 697355 h 2470496"/>
              <a:gd name="connsiteX168" fmla="*/ 1069895 w 2470496"/>
              <a:gd name="connsiteY168" fmla="*/ 698677 h 2470496"/>
              <a:gd name="connsiteX169" fmla="*/ 1067250 w 2470496"/>
              <a:gd name="connsiteY169" fmla="*/ 702644 h 2470496"/>
              <a:gd name="connsiteX170" fmla="*/ 1064606 w 2470496"/>
              <a:gd name="connsiteY170" fmla="*/ 703967 h 2470496"/>
              <a:gd name="connsiteX171" fmla="*/ 1063283 w 2470496"/>
              <a:gd name="connsiteY171" fmla="*/ 706611 h 2470496"/>
              <a:gd name="connsiteX172" fmla="*/ 1061961 w 2470496"/>
              <a:gd name="connsiteY172" fmla="*/ 710518 h 2470496"/>
              <a:gd name="connsiteX173" fmla="*/ 1060639 w 2470496"/>
              <a:gd name="connsiteY173" fmla="*/ 713163 h 2470496"/>
              <a:gd name="connsiteX174" fmla="*/ 1057994 w 2470496"/>
              <a:gd name="connsiteY174" fmla="*/ 715807 h 2470496"/>
              <a:gd name="connsiteX175" fmla="*/ 1056732 w 2470496"/>
              <a:gd name="connsiteY175" fmla="*/ 718452 h 2470496"/>
              <a:gd name="connsiteX176" fmla="*/ 1055410 w 2470496"/>
              <a:gd name="connsiteY176" fmla="*/ 722419 h 2470496"/>
              <a:gd name="connsiteX177" fmla="*/ 1055410 w 2470496"/>
              <a:gd name="connsiteY177" fmla="*/ 725064 h 2470496"/>
              <a:gd name="connsiteX178" fmla="*/ 1054087 w 2470496"/>
              <a:gd name="connsiteY178" fmla="*/ 727708 h 2470496"/>
              <a:gd name="connsiteX179" fmla="*/ 1052765 w 2470496"/>
              <a:gd name="connsiteY179" fmla="*/ 731676 h 2470496"/>
              <a:gd name="connsiteX180" fmla="*/ 1052765 w 2470496"/>
              <a:gd name="connsiteY180" fmla="*/ 734320 h 2470496"/>
              <a:gd name="connsiteX181" fmla="*/ 1051442 w 2470496"/>
              <a:gd name="connsiteY181" fmla="*/ 738227 h 2470496"/>
              <a:gd name="connsiteX182" fmla="*/ 1051442 w 2470496"/>
              <a:gd name="connsiteY182" fmla="*/ 751451 h 2470496"/>
              <a:gd name="connsiteX183" fmla="*/ 1052765 w 2470496"/>
              <a:gd name="connsiteY183" fmla="*/ 755417 h 2470496"/>
              <a:gd name="connsiteX184" fmla="*/ 1052765 w 2470496"/>
              <a:gd name="connsiteY184" fmla="*/ 758062 h 2470496"/>
              <a:gd name="connsiteX185" fmla="*/ 1054087 w 2470496"/>
              <a:gd name="connsiteY185" fmla="*/ 761969 h 2470496"/>
              <a:gd name="connsiteX186" fmla="*/ 1054087 w 2470496"/>
              <a:gd name="connsiteY186" fmla="*/ 764614 h 2470496"/>
              <a:gd name="connsiteX187" fmla="*/ 1055410 w 2470496"/>
              <a:gd name="connsiteY187" fmla="*/ 767259 h 2470496"/>
              <a:gd name="connsiteX188" fmla="*/ 1056732 w 2470496"/>
              <a:gd name="connsiteY188" fmla="*/ 771225 h 2470496"/>
              <a:gd name="connsiteX189" fmla="*/ 1057994 w 2470496"/>
              <a:gd name="connsiteY189" fmla="*/ 773870 h 2470496"/>
              <a:gd name="connsiteX190" fmla="*/ 1059316 w 2470496"/>
              <a:gd name="connsiteY190" fmla="*/ 776516 h 2470496"/>
              <a:gd name="connsiteX191" fmla="*/ 1060639 w 2470496"/>
              <a:gd name="connsiteY191" fmla="*/ 780422 h 2470496"/>
              <a:gd name="connsiteX192" fmla="*/ 1061961 w 2470496"/>
              <a:gd name="connsiteY192" fmla="*/ 783067 h 2470496"/>
              <a:gd name="connsiteX193" fmla="*/ 1064606 w 2470496"/>
              <a:gd name="connsiteY193" fmla="*/ 785712 h 2470496"/>
              <a:gd name="connsiteX194" fmla="*/ 1065928 w 2470496"/>
              <a:gd name="connsiteY194" fmla="*/ 788356 h 2470496"/>
              <a:gd name="connsiteX195" fmla="*/ 1068573 w 2470496"/>
              <a:gd name="connsiteY195" fmla="*/ 790940 h 2470496"/>
              <a:gd name="connsiteX196" fmla="*/ 1071217 w 2470496"/>
              <a:gd name="connsiteY196" fmla="*/ 793586 h 2470496"/>
              <a:gd name="connsiteX197" fmla="*/ 1073862 w 2470496"/>
              <a:gd name="connsiteY197" fmla="*/ 796230 h 2470496"/>
              <a:gd name="connsiteX198" fmla="*/ 1112030 w 2470496"/>
              <a:gd name="connsiteY198" fmla="*/ 841069 h 2470496"/>
              <a:gd name="connsiteX199" fmla="*/ 1101511 w 2470496"/>
              <a:gd name="connsiteY199" fmla="*/ 860845 h 2470496"/>
              <a:gd name="connsiteX200" fmla="*/ 922274 w 2470496"/>
              <a:gd name="connsiteY200" fmla="*/ 668383 h 2470496"/>
              <a:gd name="connsiteX201" fmla="*/ 919689 w 2470496"/>
              <a:gd name="connsiteY201" fmla="*/ 665739 h 2470496"/>
              <a:gd name="connsiteX202" fmla="*/ 917044 w 2470496"/>
              <a:gd name="connsiteY202" fmla="*/ 664417 h 2470496"/>
              <a:gd name="connsiteX203" fmla="*/ 914400 w 2470496"/>
              <a:gd name="connsiteY203" fmla="*/ 661772 h 2470496"/>
              <a:gd name="connsiteX204" fmla="*/ 911755 w 2470496"/>
              <a:gd name="connsiteY204" fmla="*/ 660450 h 2470496"/>
              <a:gd name="connsiteX205" fmla="*/ 907848 w 2470496"/>
              <a:gd name="connsiteY205" fmla="*/ 657805 h 2470496"/>
              <a:gd name="connsiteX206" fmla="*/ 905203 w 2470496"/>
              <a:gd name="connsiteY206" fmla="*/ 656543 h 2470496"/>
              <a:gd name="connsiteX207" fmla="*/ 901236 w 2470496"/>
              <a:gd name="connsiteY207" fmla="*/ 655220 h 2470496"/>
              <a:gd name="connsiteX208" fmla="*/ 898592 w 2470496"/>
              <a:gd name="connsiteY208" fmla="*/ 653898 h 2470496"/>
              <a:gd name="connsiteX209" fmla="*/ 894625 w 2470496"/>
              <a:gd name="connsiteY209" fmla="*/ 652575 h 2470496"/>
              <a:gd name="connsiteX210" fmla="*/ 892040 w 2470496"/>
              <a:gd name="connsiteY210" fmla="*/ 651253 h 2470496"/>
              <a:gd name="connsiteX211" fmla="*/ 888073 w 2470496"/>
              <a:gd name="connsiteY211" fmla="*/ 649931 h 2470496"/>
              <a:gd name="connsiteX212" fmla="*/ 881461 w 2470496"/>
              <a:gd name="connsiteY212" fmla="*/ 649931 h 2470496"/>
              <a:gd name="connsiteX213" fmla="*/ 877494 w 2470496"/>
              <a:gd name="connsiteY213" fmla="*/ 648609 h 2470496"/>
              <a:gd name="connsiteX214" fmla="*/ 869620 w 2470496"/>
              <a:gd name="connsiteY214" fmla="*/ 648609 h 2470496"/>
              <a:gd name="connsiteX215" fmla="*/ 865653 w 2470496"/>
              <a:gd name="connsiteY215" fmla="*/ 649931 h 2470496"/>
              <a:gd name="connsiteX216" fmla="*/ 859042 w 2470496"/>
              <a:gd name="connsiteY216" fmla="*/ 649931 h 2470496"/>
              <a:gd name="connsiteX217" fmla="*/ 855135 w 2470496"/>
              <a:gd name="connsiteY217" fmla="*/ 651253 h 2470496"/>
              <a:gd name="connsiteX218" fmla="*/ 852490 w 2470496"/>
              <a:gd name="connsiteY218" fmla="*/ 651253 h 2470496"/>
              <a:gd name="connsiteX219" fmla="*/ 848523 w 2470496"/>
              <a:gd name="connsiteY219" fmla="*/ 652575 h 2470496"/>
              <a:gd name="connsiteX220" fmla="*/ 844556 w 2470496"/>
              <a:gd name="connsiteY220" fmla="*/ 653898 h 2470496"/>
              <a:gd name="connsiteX221" fmla="*/ 841911 w 2470496"/>
              <a:gd name="connsiteY221" fmla="*/ 655220 h 2470496"/>
              <a:gd name="connsiteX222" fmla="*/ 838004 w 2470496"/>
              <a:gd name="connsiteY222" fmla="*/ 656543 h 2470496"/>
              <a:gd name="connsiteX223" fmla="*/ 835360 w 2470496"/>
              <a:gd name="connsiteY223" fmla="*/ 659187 h 2470496"/>
              <a:gd name="connsiteX224" fmla="*/ 832715 w 2470496"/>
              <a:gd name="connsiteY224" fmla="*/ 660450 h 2470496"/>
              <a:gd name="connsiteX225" fmla="*/ 828748 w 2470496"/>
              <a:gd name="connsiteY225" fmla="*/ 663094 h 2470496"/>
              <a:gd name="connsiteX226" fmla="*/ 826103 w 2470496"/>
              <a:gd name="connsiteY226" fmla="*/ 664417 h 2470496"/>
              <a:gd name="connsiteX227" fmla="*/ 823459 w 2470496"/>
              <a:gd name="connsiteY227" fmla="*/ 667061 h 2470496"/>
              <a:gd name="connsiteX228" fmla="*/ 820874 w 2470496"/>
              <a:gd name="connsiteY228" fmla="*/ 669706 h 2470496"/>
              <a:gd name="connsiteX229" fmla="*/ 815585 w 2470496"/>
              <a:gd name="connsiteY229" fmla="*/ 674995 h 2470496"/>
              <a:gd name="connsiteX230" fmla="*/ 812940 w 2470496"/>
              <a:gd name="connsiteY230" fmla="*/ 677580 h 2470496"/>
              <a:gd name="connsiteX231" fmla="*/ 810295 w 2470496"/>
              <a:gd name="connsiteY231" fmla="*/ 680225 h 2470496"/>
              <a:gd name="connsiteX232" fmla="*/ 808973 w 2470496"/>
              <a:gd name="connsiteY232" fmla="*/ 682869 h 2470496"/>
              <a:gd name="connsiteX233" fmla="*/ 807651 w 2470496"/>
              <a:gd name="connsiteY233" fmla="*/ 686836 h 2470496"/>
              <a:gd name="connsiteX234" fmla="*/ 805066 w 2470496"/>
              <a:gd name="connsiteY234" fmla="*/ 689481 h 2470496"/>
              <a:gd name="connsiteX235" fmla="*/ 803744 w 2470496"/>
              <a:gd name="connsiteY235" fmla="*/ 692126 h 2470496"/>
              <a:gd name="connsiteX236" fmla="*/ 802421 w 2470496"/>
              <a:gd name="connsiteY236" fmla="*/ 696033 h 2470496"/>
              <a:gd name="connsiteX237" fmla="*/ 801099 w 2470496"/>
              <a:gd name="connsiteY237" fmla="*/ 698677 h 2470496"/>
              <a:gd name="connsiteX238" fmla="*/ 799777 w 2470496"/>
              <a:gd name="connsiteY238" fmla="*/ 702644 h 2470496"/>
              <a:gd name="connsiteX239" fmla="*/ 798454 w 2470496"/>
              <a:gd name="connsiteY239" fmla="*/ 706611 h 2470496"/>
              <a:gd name="connsiteX240" fmla="*/ 798454 w 2470496"/>
              <a:gd name="connsiteY240" fmla="*/ 709256 h 2470496"/>
              <a:gd name="connsiteX241" fmla="*/ 797132 w 2470496"/>
              <a:gd name="connsiteY241" fmla="*/ 713163 h 2470496"/>
              <a:gd name="connsiteX242" fmla="*/ 797132 w 2470496"/>
              <a:gd name="connsiteY242" fmla="*/ 735583 h 2470496"/>
              <a:gd name="connsiteX243" fmla="*/ 798454 w 2470496"/>
              <a:gd name="connsiteY243" fmla="*/ 738227 h 2470496"/>
              <a:gd name="connsiteX244" fmla="*/ 798454 w 2470496"/>
              <a:gd name="connsiteY244" fmla="*/ 742194 h 2470496"/>
              <a:gd name="connsiteX245" fmla="*/ 799777 w 2470496"/>
              <a:gd name="connsiteY245" fmla="*/ 746161 h 2470496"/>
              <a:gd name="connsiteX246" fmla="*/ 801099 w 2470496"/>
              <a:gd name="connsiteY246" fmla="*/ 748806 h 2470496"/>
              <a:gd name="connsiteX247" fmla="*/ 802421 w 2470496"/>
              <a:gd name="connsiteY247" fmla="*/ 752773 h 2470496"/>
              <a:gd name="connsiteX248" fmla="*/ 803744 w 2470496"/>
              <a:gd name="connsiteY248" fmla="*/ 755417 h 2470496"/>
              <a:gd name="connsiteX249" fmla="*/ 805066 w 2470496"/>
              <a:gd name="connsiteY249" fmla="*/ 759385 h 2470496"/>
              <a:gd name="connsiteX250" fmla="*/ 807651 w 2470496"/>
              <a:gd name="connsiteY250" fmla="*/ 761969 h 2470496"/>
              <a:gd name="connsiteX251" fmla="*/ 808973 w 2470496"/>
              <a:gd name="connsiteY251" fmla="*/ 765936 h 2470496"/>
              <a:gd name="connsiteX252" fmla="*/ 810295 w 2470496"/>
              <a:gd name="connsiteY252" fmla="*/ 768581 h 2470496"/>
              <a:gd name="connsiteX253" fmla="*/ 812940 w 2470496"/>
              <a:gd name="connsiteY253" fmla="*/ 771225 h 2470496"/>
              <a:gd name="connsiteX254" fmla="*/ 815585 w 2470496"/>
              <a:gd name="connsiteY254" fmla="*/ 773870 h 2470496"/>
              <a:gd name="connsiteX255" fmla="*/ 818229 w 2470496"/>
              <a:gd name="connsiteY255" fmla="*/ 776516 h 2470496"/>
              <a:gd name="connsiteX256" fmla="*/ 1025056 w 2470496"/>
              <a:gd name="connsiteY256" fmla="*/ 1012433 h 2470496"/>
              <a:gd name="connsiteX257" fmla="*/ 1017182 w 2470496"/>
              <a:gd name="connsiteY257" fmla="*/ 1028301 h 2470496"/>
              <a:gd name="connsiteX258" fmla="*/ 860364 w 2470496"/>
              <a:gd name="connsiteY258" fmla="*/ 860845 h 2470496"/>
              <a:gd name="connsiteX259" fmla="*/ 857719 w 2470496"/>
              <a:gd name="connsiteY259" fmla="*/ 859522 h 2470496"/>
              <a:gd name="connsiteX260" fmla="*/ 855135 w 2470496"/>
              <a:gd name="connsiteY260" fmla="*/ 856877 h 2470496"/>
              <a:gd name="connsiteX261" fmla="*/ 853812 w 2470496"/>
              <a:gd name="connsiteY261" fmla="*/ 854293 h 2470496"/>
              <a:gd name="connsiteX262" fmla="*/ 851168 w 2470496"/>
              <a:gd name="connsiteY262" fmla="*/ 852911 h 2470496"/>
              <a:gd name="connsiteX263" fmla="*/ 848523 w 2470496"/>
              <a:gd name="connsiteY263" fmla="*/ 850326 h 2470496"/>
              <a:gd name="connsiteX264" fmla="*/ 845878 w 2470496"/>
              <a:gd name="connsiteY264" fmla="*/ 849004 h 2470496"/>
              <a:gd name="connsiteX265" fmla="*/ 843234 w 2470496"/>
              <a:gd name="connsiteY265" fmla="*/ 847681 h 2470496"/>
              <a:gd name="connsiteX266" fmla="*/ 840649 w 2470496"/>
              <a:gd name="connsiteY266" fmla="*/ 846358 h 2470496"/>
              <a:gd name="connsiteX267" fmla="*/ 836682 w 2470496"/>
              <a:gd name="connsiteY267" fmla="*/ 845037 h 2470496"/>
              <a:gd name="connsiteX268" fmla="*/ 834037 w 2470496"/>
              <a:gd name="connsiteY268" fmla="*/ 843714 h 2470496"/>
              <a:gd name="connsiteX269" fmla="*/ 831393 w 2470496"/>
              <a:gd name="connsiteY269" fmla="*/ 842392 h 2470496"/>
              <a:gd name="connsiteX270" fmla="*/ 828748 w 2470496"/>
              <a:gd name="connsiteY270" fmla="*/ 841069 h 2470496"/>
              <a:gd name="connsiteX271" fmla="*/ 824781 w 2470496"/>
              <a:gd name="connsiteY271" fmla="*/ 839747 h 2470496"/>
              <a:gd name="connsiteX272" fmla="*/ 818229 w 2470496"/>
              <a:gd name="connsiteY272" fmla="*/ 839747 h 2470496"/>
              <a:gd name="connsiteX273" fmla="*/ 815585 w 2470496"/>
              <a:gd name="connsiteY273" fmla="*/ 838425 h 2470496"/>
              <a:gd name="connsiteX274" fmla="*/ 799777 w 2470496"/>
              <a:gd name="connsiteY274" fmla="*/ 838425 h 2470496"/>
              <a:gd name="connsiteX275" fmla="*/ 797132 w 2470496"/>
              <a:gd name="connsiteY275" fmla="*/ 839747 h 2470496"/>
              <a:gd name="connsiteX276" fmla="*/ 790580 w 2470496"/>
              <a:gd name="connsiteY276" fmla="*/ 839747 h 2470496"/>
              <a:gd name="connsiteX277" fmla="*/ 787936 w 2470496"/>
              <a:gd name="connsiteY277" fmla="*/ 841069 h 2470496"/>
              <a:gd name="connsiteX278" fmla="*/ 783969 w 2470496"/>
              <a:gd name="connsiteY278" fmla="*/ 842392 h 2470496"/>
              <a:gd name="connsiteX279" fmla="*/ 781324 w 2470496"/>
              <a:gd name="connsiteY279" fmla="*/ 843714 h 2470496"/>
              <a:gd name="connsiteX280" fmla="*/ 778679 w 2470496"/>
              <a:gd name="connsiteY280" fmla="*/ 845037 h 2470496"/>
              <a:gd name="connsiteX281" fmla="*/ 776035 w 2470496"/>
              <a:gd name="connsiteY281" fmla="*/ 846358 h 2470496"/>
              <a:gd name="connsiteX282" fmla="*/ 772128 w 2470496"/>
              <a:gd name="connsiteY282" fmla="*/ 847681 h 2470496"/>
              <a:gd name="connsiteX283" fmla="*/ 769483 w 2470496"/>
              <a:gd name="connsiteY283" fmla="*/ 849004 h 2470496"/>
              <a:gd name="connsiteX284" fmla="*/ 766838 w 2470496"/>
              <a:gd name="connsiteY284" fmla="*/ 850326 h 2470496"/>
              <a:gd name="connsiteX285" fmla="*/ 764194 w 2470496"/>
              <a:gd name="connsiteY285" fmla="*/ 852911 h 2470496"/>
              <a:gd name="connsiteX286" fmla="*/ 761549 w 2470496"/>
              <a:gd name="connsiteY286" fmla="*/ 854293 h 2470496"/>
              <a:gd name="connsiteX287" fmla="*/ 758904 w 2470496"/>
              <a:gd name="connsiteY287" fmla="*/ 856877 h 2470496"/>
              <a:gd name="connsiteX288" fmla="*/ 757582 w 2470496"/>
              <a:gd name="connsiteY288" fmla="*/ 859522 h 2470496"/>
              <a:gd name="connsiteX289" fmla="*/ 754997 w 2470496"/>
              <a:gd name="connsiteY289" fmla="*/ 860845 h 2470496"/>
              <a:gd name="connsiteX290" fmla="*/ 752353 w 2470496"/>
              <a:gd name="connsiteY290" fmla="*/ 863489 h 2470496"/>
              <a:gd name="connsiteX291" fmla="*/ 751030 w 2470496"/>
              <a:gd name="connsiteY291" fmla="*/ 866134 h 2470496"/>
              <a:gd name="connsiteX292" fmla="*/ 748386 w 2470496"/>
              <a:gd name="connsiteY292" fmla="*/ 868778 h 2470496"/>
              <a:gd name="connsiteX293" fmla="*/ 747063 w 2470496"/>
              <a:gd name="connsiteY293" fmla="*/ 871363 h 2470496"/>
              <a:gd name="connsiteX294" fmla="*/ 745741 w 2470496"/>
              <a:gd name="connsiteY294" fmla="*/ 874008 h 2470496"/>
              <a:gd name="connsiteX295" fmla="*/ 744419 w 2470496"/>
              <a:gd name="connsiteY295" fmla="*/ 876652 h 2470496"/>
              <a:gd name="connsiteX296" fmla="*/ 743096 w 2470496"/>
              <a:gd name="connsiteY296" fmla="*/ 879297 h 2470496"/>
              <a:gd name="connsiteX297" fmla="*/ 741834 w 2470496"/>
              <a:gd name="connsiteY297" fmla="*/ 881942 h 2470496"/>
              <a:gd name="connsiteX298" fmla="*/ 740512 w 2470496"/>
              <a:gd name="connsiteY298" fmla="*/ 885849 h 2470496"/>
              <a:gd name="connsiteX299" fmla="*/ 739189 w 2470496"/>
              <a:gd name="connsiteY299" fmla="*/ 888493 h 2470496"/>
              <a:gd name="connsiteX300" fmla="*/ 737867 w 2470496"/>
              <a:gd name="connsiteY300" fmla="*/ 891138 h 2470496"/>
              <a:gd name="connsiteX301" fmla="*/ 737867 w 2470496"/>
              <a:gd name="connsiteY301" fmla="*/ 895105 h 2470496"/>
              <a:gd name="connsiteX302" fmla="*/ 736545 w 2470496"/>
              <a:gd name="connsiteY302" fmla="*/ 897750 h 2470496"/>
              <a:gd name="connsiteX303" fmla="*/ 736545 w 2470496"/>
              <a:gd name="connsiteY303" fmla="*/ 904362 h 2470496"/>
              <a:gd name="connsiteX304" fmla="*/ 735222 w 2470496"/>
              <a:gd name="connsiteY304" fmla="*/ 907006 h 2470496"/>
              <a:gd name="connsiteX305" fmla="*/ 735222 w 2470496"/>
              <a:gd name="connsiteY305" fmla="*/ 913558 h 2470496"/>
              <a:gd name="connsiteX306" fmla="*/ 736545 w 2470496"/>
              <a:gd name="connsiteY306" fmla="*/ 916202 h 2470496"/>
              <a:gd name="connsiteX307" fmla="*/ 736545 w 2470496"/>
              <a:gd name="connsiteY307" fmla="*/ 922814 h 2470496"/>
              <a:gd name="connsiteX308" fmla="*/ 737867 w 2470496"/>
              <a:gd name="connsiteY308" fmla="*/ 926782 h 2470496"/>
              <a:gd name="connsiteX309" fmla="*/ 737867 w 2470496"/>
              <a:gd name="connsiteY309" fmla="*/ 929426 h 2470496"/>
              <a:gd name="connsiteX310" fmla="*/ 739189 w 2470496"/>
              <a:gd name="connsiteY310" fmla="*/ 932071 h 2470496"/>
              <a:gd name="connsiteX311" fmla="*/ 740512 w 2470496"/>
              <a:gd name="connsiteY311" fmla="*/ 936038 h 2470496"/>
              <a:gd name="connsiteX312" fmla="*/ 741834 w 2470496"/>
              <a:gd name="connsiteY312" fmla="*/ 938622 h 2470496"/>
              <a:gd name="connsiteX313" fmla="*/ 743096 w 2470496"/>
              <a:gd name="connsiteY313" fmla="*/ 941267 h 2470496"/>
              <a:gd name="connsiteX314" fmla="*/ 943431 w 2470496"/>
              <a:gd name="connsiteY314" fmla="*/ 1173279 h 2470496"/>
              <a:gd name="connsiteX315" fmla="*/ 936819 w 2470496"/>
              <a:gd name="connsiteY315" fmla="*/ 1185120 h 2470496"/>
              <a:gd name="connsiteX316" fmla="*/ 841911 w 2470496"/>
              <a:gd name="connsiteY316" fmla="*/ 1083659 h 2470496"/>
              <a:gd name="connsiteX317" fmla="*/ 839267 w 2470496"/>
              <a:gd name="connsiteY317" fmla="*/ 1082337 h 2470496"/>
              <a:gd name="connsiteX318" fmla="*/ 836682 w 2470496"/>
              <a:gd name="connsiteY318" fmla="*/ 1079692 h 2470496"/>
              <a:gd name="connsiteX319" fmla="*/ 834037 w 2470496"/>
              <a:gd name="connsiteY319" fmla="*/ 1078369 h 2470496"/>
              <a:gd name="connsiteX320" fmla="*/ 831393 w 2470496"/>
              <a:gd name="connsiteY320" fmla="*/ 1075725 h 2470496"/>
              <a:gd name="connsiteX321" fmla="*/ 828748 w 2470496"/>
              <a:gd name="connsiteY321" fmla="*/ 1074403 h 2470496"/>
              <a:gd name="connsiteX322" fmla="*/ 826103 w 2470496"/>
              <a:gd name="connsiteY322" fmla="*/ 1073080 h 2470496"/>
              <a:gd name="connsiteX323" fmla="*/ 823459 w 2470496"/>
              <a:gd name="connsiteY323" fmla="*/ 1071758 h 2470496"/>
              <a:gd name="connsiteX324" fmla="*/ 820874 w 2470496"/>
              <a:gd name="connsiteY324" fmla="*/ 1070436 h 2470496"/>
              <a:gd name="connsiteX325" fmla="*/ 818229 w 2470496"/>
              <a:gd name="connsiteY325" fmla="*/ 1069114 h 2470496"/>
              <a:gd name="connsiteX326" fmla="*/ 815585 w 2470496"/>
              <a:gd name="connsiteY326" fmla="*/ 1069114 h 2470496"/>
              <a:gd name="connsiteX327" fmla="*/ 811618 w 2470496"/>
              <a:gd name="connsiteY327" fmla="*/ 1067792 h 2470496"/>
              <a:gd name="connsiteX328" fmla="*/ 808973 w 2470496"/>
              <a:gd name="connsiteY328" fmla="*/ 1066469 h 2470496"/>
              <a:gd name="connsiteX329" fmla="*/ 787936 w 2470496"/>
              <a:gd name="connsiteY329" fmla="*/ 1066469 h 2470496"/>
              <a:gd name="connsiteX330" fmla="*/ 785291 w 2470496"/>
              <a:gd name="connsiteY330" fmla="*/ 1067792 h 2470496"/>
              <a:gd name="connsiteX331" fmla="*/ 781324 w 2470496"/>
              <a:gd name="connsiteY331" fmla="*/ 1067792 h 2470496"/>
              <a:gd name="connsiteX332" fmla="*/ 778679 w 2470496"/>
              <a:gd name="connsiteY332" fmla="*/ 1069114 h 2470496"/>
              <a:gd name="connsiteX333" fmla="*/ 776035 w 2470496"/>
              <a:gd name="connsiteY333" fmla="*/ 1070436 h 2470496"/>
              <a:gd name="connsiteX334" fmla="*/ 773390 w 2470496"/>
              <a:gd name="connsiteY334" fmla="*/ 1071758 h 2470496"/>
              <a:gd name="connsiteX335" fmla="*/ 770805 w 2470496"/>
              <a:gd name="connsiteY335" fmla="*/ 1071758 h 2470496"/>
              <a:gd name="connsiteX336" fmla="*/ 768161 w 2470496"/>
              <a:gd name="connsiteY336" fmla="*/ 1073080 h 2470496"/>
              <a:gd name="connsiteX337" fmla="*/ 765516 w 2470496"/>
              <a:gd name="connsiteY337" fmla="*/ 1075725 h 2470496"/>
              <a:gd name="connsiteX338" fmla="*/ 762871 w 2470496"/>
              <a:gd name="connsiteY338" fmla="*/ 1077048 h 2470496"/>
              <a:gd name="connsiteX339" fmla="*/ 760226 w 2470496"/>
              <a:gd name="connsiteY339" fmla="*/ 1078369 h 2470496"/>
              <a:gd name="connsiteX340" fmla="*/ 757582 w 2470496"/>
              <a:gd name="connsiteY340" fmla="*/ 1081015 h 2470496"/>
              <a:gd name="connsiteX341" fmla="*/ 754997 w 2470496"/>
              <a:gd name="connsiteY341" fmla="*/ 1082337 h 2470496"/>
              <a:gd name="connsiteX342" fmla="*/ 752353 w 2470496"/>
              <a:gd name="connsiteY342" fmla="*/ 1084981 h 2470496"/>
              <a:gd name="connsiteX343" fmla="*/ 751030 w 2470496"/>
              <a:gd name="connsiteY343" fmla="*/ 1087567 h 2470496"/>
              <a:gd name="connsiteX344" fmla="*/ 748386 w 2470496"/>
              <a:gd name="connsiteY344" fmla="*/ 1088889 h 2470496"/>
              <a:gd name="connsiteX345" fmla="*/ 747063 w 2470496"/>
              <a:gd name="connsiteY345" fmla="*/ 1091534 h 2470496"/>
              <a:gd name="connsiteX346" fmla="*/ 744419 w 2470496"/>
              <a:gd name="connsiteY346" fmla="*/ 1094179 h 2470496"/>
              <a:gd name="connsiteX347" fmla="*/ 743096 w 2470496"/>
              <a:gd name="connsiteY347" fmla="*/ 1096824 h 2470496"/>
              <a:gd name="connsiteX348" fmla="*/ 741834 w 2470496"/>
              <a:gd name="connsiteY348" fmla="*/ 1099468 h 2470496"/>
              <a:gd name="connsiteX349" fmla="*/ 740512 w 2470496"/>
              <a:gd name="connsiteY349" fmla="*/ 1102113 h 2470496"/>
              <a:gd name="connsiteX350" fmla="*/ 739189 w 2470496"/>
              <a:gd name="connsiteY350" fmla="*/ 1104758 h 2470496"/>
              <a:gd name="connsiteX351" fmla="*/ 737867 w 2470496"/>
              <a:gd name="connsiteY351" fmla="*/ 1107402 h 2470496"/>
              <a:gd name="connsiteX352" fmla="*/ 737867 w 2470496"/>
              <a:gd name="connsiteY352" fmla="*/ 1111309 h 2470496"/>
              <a:gd name="connsiteX353" fmla="*/ 736545 w 2470496"/>
              <a:gd name="connsiteY353" fmla="*/ 1113954 h 2470496"/>
              <a:gd name="connsiteX354" fmla="*/ 736545 w 2470496"/>
              <a:gd name="connsiteY354" fmla="*/ 1116598 h 2470496"/>
              <a:gd name="connsiteX355" fmla="*/ 735222 w 2470496"/>
              <a:gd name="connsiteY355" fmla="*/ 1120566 h 2470496"/>
              <a:gd name="connsiteX356" fmla="*/ 735222 w 2470496"/>
              <a:gd name="connsiteY356" fmla="*/ 1137696 h 2470496"/>
              <a:gd name="connsiteX357" fmla="*/ 736545 w 2470496"/>
              <a:gd name="connsiteY357" fmla="*/ 1141663 h 2470496"/>
              <a:gd name="connsiteX358" fmla="*/ 736545 w 2470496"/>
              <a:gd name="connsiteY358" fmla="*/ 1144307 h 2470496"/>
              <a:gd name="connsiteX359" fmla="*/ 737867 w 2470496"/>
              <a:gd name="connsiteY359" fmla="*/ 1146952 h 2470496"/>
              <a:gd name="connsiteX360" fmla="*/ 739189 w 2470496"/>
              <a:gd name="connsiteY360" fmla="*/ 1149596 h 2470496"/>
              <a:gd name="connsiteX361" fmla="*/ 740512 w 2470496"/>
              <a:gd name="connsiteY361" fmla="*/ 1153504 h 2470496"/>
              <a:gd name="connsiteX362" fmla="*/ 741834 w 2470496"/>
              <a:gd name="connsiteY362" fmla="*/ 1156149 h 2470496"/>
              <a:gd name="connsiteX363" fmla="*/ 743096 w 2470496"/>
              <a:gd name="connsiteY363" fmla="*/ 1158793 h 2470496"/>
              <a:gd name="connsiteX364" fmla="*/ 744419 w 2470496"/>
              <a:gd name="connsiteY364" fmla="*/ 1161438 h 2470496"/>
              <a:gd name="connsiteX365" fmla="*/ 745741 w 2470496"/>
              <a:gd name="connsiteY365" fmla="*/ 1164083 h 2470496"/>
              <a:gd name="connsiteX366" fmla="*/ 747063 w 2470496"/>
              <a:gd name="connsiteY366" fmla="*/ 1166667 h 2470496"/>
              <a:gd name="connsiteX367" fmla="*/ 749708 w 2470496"/>
              <a:gd name="connsiteY367" fmla="*/ 1169312 h 2470496"/>
              <a:gd name="connsiteX368" fmla="*/ 751030 w 2470496"/>
              <a:gd name="connsiteY368" fmla="*/ 1170634 h 2470496"/>
              <a:gd name="connsiteX369" fmla="*/ 753675 w 2470496"/>
              <a:gd name="connsiteY369" fmla="*/ 1173279 h 2470496"/>
              <a:gd name="connsiteX370" fmla="*/ 872265 w 2470496"/>
              <a:gd name="connsiteY370" fmla="*/ 1320961 h 2470496"/>
              <a:gd name="connsiteX371" fmla="*/ 1347887 w 2470496"/>
              <a:gd name="connsiteY371" fmla="*/ 1545037 h 2470496"/>
              <a:gd name="connsiteX372" fmla="*/ 1349210 w 2470496"/>
              <a:gd name="connsiteY372" fmla="*/ 1545037 h 2470496"/>
              <a:gd name="connsiteX373" fmla="*/ 1349210 w 2470496"/>
              <a:gd name="connsiteY373" fmla="*/ 1546360 h 2470496"/>
              <a:gd name="connsiteX374" fmla="*/ 1354499 w 2470496"/>
              <a:gd name="connsiteY374" fmla="*/ 1546360 h 2470496"/>
              <a:gd name="connsiteX375" fmla="*/ 1354499 w 2470496"/>
              <a:gd name="connsiteY375" fmla="*/ 1545037 h 2470496"/>
              <a:gd name="connsiteX376" fmla="*/ 1355821 w 2470496"/>
              <a:gd name="connsiteY376" fmla="*/ 1545037 h 2470496"/>
              <a:gd name="connsiteX377" fmla="*/ 1357144 w 2470496"/>
              <a:gd name="connsiteY377" fmla="*/ 1543715 h 2470496"/>
              <a:gd name="connsiteX378" fmla="*/ 1357144 w 2470496"/>
              <a:gd name="connsiteY378" fmla="*/ 1537164 h 2470496"/>
              <a:gd name="connsiteX379" fmla="*/ 1262236 w 2470496"/>
              <a:gd name="connsiteY379" fmla="*/ 1373674 h 2470496"/>
              <a:gd name="connsiteX380" fmla="*/ 1259651 w 2470496"/>
              <a:gd name="connsiteY380" fmla="*/ 1368385 h 2470496"/>
              <a:gd name="connsiteX381" fmla="*/ 1257007 w 2470496"/>
              <a:gd name="connsiteY381" fmla="*/ 1361833 h 2470496"/>
              <a:gd name="connsiteX382" fmla="*/ 1253039 w 2470496"/>
              <a:gd name="connsiteY382" fmla="*/ 1356544 h 2470496"/>
              <a:gd name="connsiteX383" fmla="*/ 1250395 w 2470496"/>
              <a:gd name="connsiteY383" fmla="*/ 1351254 h 2470496"/>
              <a:gd name="connsiteX384" fmla="*/ 1247750 w 2470496"/>
              <a:gd name="connsiteY384" fmla="*/ 1344702 h 2470496"/>
              <a:gd name="connsiteX385" fmla="*/ 1246428 w 2470496"/>
              <a:gd name="connsiteY385" fmla="*/ 1339413 h 2470496"/>
              <a:gd name="connsiteX386" fmla="*/ 1243783 w 2470496"/>
              <a:gd name="connsiteY386" fmla="*/ 1332801 h 2470496"/>
              <a:gd name="connsiteX387" fmla="*/ 1241199 w 2470496"/>
              <a:gd name="connsiteY387" fmla="*/ 1326250 h 2470496"/>
              <a:gd name="connsiteX388" fmla="*/ 1239876 w 2470496"/>
              <a:gd name="connsiteY388" fmla="*/ 1320961 h 2470496"/>
              <a:gd name="connsiteX389" fmla="*/ 1237231 w 2470496"/>
              <a:gd name="connsiteY389" fmla="*/ 1314349 h 2470496"/>
              <a:gd name="connsiteX390" fmla="*/ 1235909 w 2470496"/>
              <a:gd name="connsiteY390" fmla="*/ 1307797 h 2470496"/>
              <a:gd name="connsiteX391" fmla="*/ 1234587 w 2470496"/>
              <a:gd name="connsiteY391" fmla="*/ 1302508 h 2470496"/>
              <a:gd name="connsiteX392" fmla="*/ 1231942 w 2470496"/>
              <a:gd name="connsiteY392" fmla="*/ 1295896 h 2470496"/>
              <a:gd name="connsiteX393" fmla="*/ 1227975 w 2470496"/>
              <a:gd name="connsiteY393" fmla="*/ 1276121 h 2470496"/>
              <a:gd name="connsiteX394" fmla="*/ 1227975 w 2470496"/>
              <a:gd name="connsiteY394" fmla="*/ 1251056 h 2470496"/>
              <a:gd name="connsiteX395" fmla="*/ 1229297 w 2470496"/>
              <a:gd name="connsiteY395" fmla="*/ 1245767 h 2470496"/>
              <a:gd name="connsiteX396" fmla="*/ 1229297 w 2470496"/>
              <a:gd name="connsiteY396" fmla="*/ 1240538 h 2470496"/>
              <a:gd name="connsiteX397" fmla="*/ 1230620 w 2470496"/>
              <a:gd name="connsiteY397" fmla="*/ 1236571 h 2470496"/>
              <a:gd name="connsiteX398" fmla="*/ 1230620 w 2470496"/>
              <a:gd name="connsiteY398" fmla="*/ 1231282 h 2470496"/>
              <a:gd name="connsiteX399" fmla="*/ 1231942 w 2470496"/>
              <a:gd name="connsiteY399" fmla="*/ 1227375 h 2470496"/>
              <a:gd name="connsiteX400" fmla="*/ 1233265 w 2470496"/>
              <a:gd name="connsiteY400" fmla="*/ 1222085 h 2470496"/>
              <a:gd name="connsiteX401" fmla="*/ 1234587 w 2470496"/>
              <a:gd name="connsiteY401" fmla="*/ 1216796 h 2470496"/>
              <a:gd name="connsiteX402" fmla="*/ 1235909 w 2470496"/>
              <a:gd name="connsiteY402" fmla="*/ 1212829 h 2470496"/>
              <a:gd name="connsiteX403" fmla="*/ 1238554 w 2470496"/>
              <a:gd name="connsiteY403" fmla="*/ 1207600 h 2470496"/>
              <a:gd name="connsiteX404" fmla="*/ 1239876 w 2470496"/>
              <a:gd name="connsiteY404" fmla="*/ 1203632 h 2470496"/>
              <a:gd name="connsiteX405" fmla="*/ 1242521 w 2470496"/>
              <a:gd name="connsiteY405" fmla="*/ 1198343 h 2470496"/>
              <a:gd name="connsiteX406" fmla="*/ 1243783 w 2470496"/>
              <a:gd name="connsiteY406" fmla="*/ 1194376 h 2470496"/>
              <a:gd name="connsiteX407" fmla="*/ 1246428 w 2470496"/>
              <a:gd name="connsiteY407" fmla="*/ 1189087 h 2470496"/>
              <a:gd name="connsiteX408" fmla="*/ 1249073 w 2470496"/>
              <a:gd name="connsiteY408" fmla="*/ 1185120 h 2470496"/>
              <a:gd name="connsiteX409" fmla="*/ 1251717 w 2470496"/>
              <a:gd name="connsiteY409" fmla="*/ 1181213 h 2470496"/>
              <a:gd name="connsiteX410" fmla="*/ 1254362 w 2470496"/>
              <a:gd name="connsiteY410" fmla="*/ 1177246 h 2470496"/>
              <a:gd name="connsiteX411" fmla="*/ 1257007 w 2470496"/>
              <a:gd name="connsiteY411" fmla="*/ 1173279 h 2470496"/>
              <a:gd name="connsiteX412" fmla="*/ 1259651 w 2470496"/>
              <a:gd name="connsiteY412" fmla="*/ 1169312 h 2470496"/>
              <a:gd name="connsiteX413" fmla="*/ 1263558 w 2470496"/>
              <a:gd name="connsiteY413" fmla="*/ 1165345 h 2470496"/>
              <a:gd name="connsiteX414" fmla="*/ 1266203 w 2470496"/>
              <a:gd name="connsiteY414" fmla="*/ 1161438 h 2470496"/>
              <a:gd name="connsiteX415" fmla="*/ 1270170 w 2470496"/>
              <a:gd name="connsiteY415" fmla="*/ 1157471 h 2470496"/>
              <a:gd name="connsiteX416" fmla="*/ 1272814 w 2470496"/>
              <a:gd name="connsiteY416" fmla="*/ 1153504 h 2470496"/>
              <a:gd name="connsiteX417" fmla="*/ 1276721 w 2470496"/>
              <a:gd name="connsiteY417" fmla="*/ 1150859 h 2470496"/>
              <a:gd name="connsiteX418" fmla="*/ 1280688 w 2470496"/>
              <a:gd name="connsiteY418" fmla="*/ 1146952 h 2470496"/>
              <a:gd name="connsiteX419" fmla="*/ 1284656 w 2470496"/>
              <a:gd name="connsiteY419" fmla="*/ 1142986 h 2470496"/>
              <a:gd name="connsiteX420" fmla="*/ 1292590 w 2470496"/>
              <a:gd name="connsiteY420" fmla="*/ 1137696 h 2470496"/>
              <a:gd name="connsiteX421" fmla="*/ 1314949 w 2470496"/>
              <a:gd name="connsiteY421" fmla="*/ 1166667 h 2470496"/>
              <a:gd name="connsiteX422" fmla="*/ 1338691 w 2470496"/>
              <a:gd name="connsiteY422" fmla="*/ 1194376 h 2470496"/>
              <a:gd name="connsiteX423" fmla="*/ 1361051 w 2470496"/>
              <a:gd name="connsiteY423" fmla="*/ 1223408 h 2470496"/>
              <a:gd name="connsiteX424" fmla="*/ 1384793 w 2470496"/>
              <a:gd name="connsiteY424" fmla="*/ 1251056 h 2470496"/>
              <a:gd name="connsiteX425" fmla="*/ 1407152 w 2470496"/>
              <a:gd name="connsiteY425" fmla="*/ 1280088 h 2470496"/>
              <a:gd name="connsiteX426" fmla="*/ 1430894 w 2470496"/>
              <a:gd name="connsiteY426" fmla="*/ 1307797 h 2470496"/>
              <a:gd name="connsiteX427" fmla="*/ 1454637 w 2470496"/>
              <a:gd name="connsiteY427" fmla="*/ 1336769 h 2470496"/>
              <a:gd name="connsiteX428" fmla="*/ 1476996 w 2470496"/>
              <a:gd name="connsiteY428" fmla="*/ 1364417 h 2470496"/>
              <a:gd name="connsiteX429" fmla="*/ 1502061 w 2470496"/>
              <a:gd name="connsiteY429" fmla="*/ 1392126 h 2470496"/>
              <a:gd name="connsiteX430" fmla="*/ 1525803 w 2470496"/>
              <a:gd name="connsiteY430" fmla="*/ 1419835 h 2470496"/>
              <a:gd name="connsiteX431" fmla="*/ 1548162 w 2470496"/>
              <a:gd name="connsiteY431" fmla="*/ 1447485 h 2470496"/>
              <a:gd name="connsiteX432" fmla="*/ 1573227 w 2470496"/>
              <a:gd name="connsiteY432" fmla="*/ 1475194 h 2470496"/>
              <a:gd name="connsiteX433" fmla="*/ 1596909 w 2470496"/>
              <a:gd name="connsiteY433" fmla="*/ 1502903 h 2470496"/>
              <a:gd name="connsiteX434" fmla="*/ 1620651 w 2470496"/>
              <a:gd name="connsiteY434" fmla="*/ 1530552 h 2470496"/>
              <a:gd name="connsiteX435" fmla="*/ 1645715 w 2470496"/>
              <a:gd name="connsiteY435" fmla="*/ 1558261 h 2470496"/>
              <a:gd name="connsiteX436" fmla="*/ 1670719 w 2470496"/>
              <a:gd name="connsiteY436" fmla="*/ 1585909 h 2470496"/>
              <a:gd name="connsiteX437" fmla="*/ 1681238 w 2470496"/>
              <a:gd name="connsiteY437" fmla="*/ 1597810 h 2470496"/>
              <a:gd name="connsiteX438" fmla="*/ 1693139 w 2470496"/>
              <a:gd name="connsiteY438" fmla="*/ 1610974 h 2470496"/>
              <a:gd name="connsiteX439" fmla="*/ 1703658 w 2470496"/>
              <a:gd name="connsiteY439" fmla="*/ 1622815 h 2470496"/>
              <a:gd name="connsiteX440" fmla="*/ 1715499 w 2470496"/>
              <a:gd name="connsiteY440" fmla="*/ 1636038 h 2470496"/>
              <a:gd name="connsiteX441" fmla="*/ 1739241 w 2470496"/>
              <a:gd name="connsiteY441" fmla="*/ 1659721 h 2470496"/>
              <a:gd name="connsiteX442" fmla="*/ 1752404 w 2470496"/>
              <a:gd name="connsiteY442" fmla="*/ 1671622 h 2470496"/>
              <a:gd name="connsiteX443" fmla="*/ 1764245 w 2470496"/>
              <a:gd name="connsiteY443" fmla="*/ 1683523 h 2470496"/>
              <a:gd name="connsiteX444" fmla="*/ 1776146 w 2470496"/>
              <a:gd name="connsiteY444" fmla="*/ 1695363 h 2470496"/>
              <a:gd name="connsiteX445" fmla="*/ 1789309 w 2470496"/>
              <a:gd name="connsiteY445" fmla="*/ 1705882 h 2470496"/>
              <a:gd name="connsiteX446" fmla="*/ 1802473 w 2470496"/>
              <a:gd name="connsiteY446" fmla="*/ 1717723 h 2470496"/>
              <a:gd name="connsiteX447" fmla="*/ 1814314 w 2470496"/>
              <a:gd name="connsiteY447" fmla="*/ 1728302 h 2470496"/>
              <a:gd name="connsiteX448" fmla="*/ 1827537 w 2470496"/>
              <a:gd name="connsiteY448" fmla="*/ 1738821 h 2470496"/>
              <a:gd name="connsiteX449" fmla="*/ 1840700 w 2470496"/>
              <a:gd name="connsiteY449" fmla="*/ 1749399 h 2470496"/>
              <a:gd name="connsiteX450" fmla="*/ 1855186 w 2470496"/>
              <a:gd name="connsiteY450" fmla="*/ 1759978 h 2470496"/>
              <a:gd name="connsiteX451" fmla="*/ 1868349 w 2470496"/>
              <a:gd name="connsiteY451" fmla="*/ 1770496 h 2470496"/>
              <a:gd name="connsiteX452" fmla="*/ 1881513 w 2470496"/>
              <a:gd name="connsiteY452" fmla="*/ 1781076 h 2470496"/>
              <a:gd name="connsiteX453" fmla="*/ 1895998 w 2470496"/>
              <a:gd name="connsiteY453" fmla="*/ 1790272 h 2470496"/>
              <a:gd name="connsiteX454" fmla="*/ 1909162 w 2470496"/>
              <a:gd name="connsiteY454" fmla="*/ 1799528 h 2470496"/>
              <a:gd name="connsiteX455" fmla="*/ 1923707 w 2470496"/>
              <a:gd name="connsiteY455" fmla="*/ 1808724 h 2470496"/>
              <a:gd name="connsiteX456" fmla="*/ 1938193 w 2470496"/>
              <a:gd name="connsiteY456" fmla="*/ 1817920 h 2470496"/>
              <a:gd name="connsiteX457" fmla="*/ 1952679 w 2470496"/>
              <a:gd name="connsiteY457" fmla="*/ 1827177 h 2470496"/>
              <a:gd name="connsiteX458" fmla="*/ 1967164 w 2470496"/>
              <a:gd name="connsiteY458" fmla="*/ 1836374 h 2470496"/>
              <a:gd name="connsiteX459" fmla="*/ 1981650 w 2470496"/>
              <a:gd name="connsiteY459" fmla="*/ 1845629 h 2470496"/>
              <a:gd name="connsiteX460" fmla="*/ 1996136 w 2470496"/>
              <a:gd name="connsiteY460" fmla="*/ 1853564 h 2470496"/>
              <a:gd name="connsiteX461" fmla="*/ 2010621 w 2470496"/>
              <a:gd name="connsiteY461" fmla="*/ 1861437 h 2470496"/>
              <a:gd name="connsiteX462" fmla="*/ 2026490 w 2470496"/>
              <a:gd name="connsiteY462" fmla="*/ 1869372 h 2470496"/>
              <a:gd name="connsiteX463" fmla="*/ 2040975 w 2470496"/>
              <a:gd name="connsiteY463" fmla="*/ 1877306 h 2470496"/>
              <a:gd name="connsiteX464" fmla="*/ 2056783 w 2470496"/>
              <a:gd name="connsiteY464" fmla="*/ 1885180 h 2470496"/>
              <a:gd name="connsiteX465" fmla="*/ 2071269 w 2470496"/>
              <a:gd name="connsiteY465" fmla="*/ 1893114 h 2470496"/>
              <a:gd name="connsiteX466" fmla="*/ 2087077 w 2470496"/>
              <a:gd name="connsiteY466" fmla="*/ 1899665 h 2470496"/>
              <a:gd name="connsiteX467" fmla="*/ 2102885 w 2470496"/>
              <a:gd name="connsiteY467" fmla="*/ 1906277 h 2470496"/>
              <a:gd name="connsiteX468" fmla="*/ 2097596 w 2470496"/>
              <a:gd name="connsiteY468" fmla="*/ 1922085 h 2470496"/>
              <a:gd name="connsiteX469" fmla="*/ 2081788 w 2470496"/>
              <a:gd name="connsiteY469" fmla="*/ 1915473 h 2470496"/>
              <a:gd name="connsiteX470" fmla="*/ 2065979 w 2470496"/>
              <a:gd name="connsiteY470" fmla="*/ 1908922 h 2470496"/>
              <a:gd name="connsiteX471" fmla="*/ 2050171 w 2470496"/>
              <a:gd name="connsiteY471" fmla="*/ 1902310 h 2470496"/>
              <a:gd name="connsiteX472" fmla="*/ 2034363 w 2470496"/>
              <a:gd name="connsiteY472" fmla="*/ 1894437 h 2470496"/>
              <a:gd name="connsiteX473" fmla="*/ 2018555 w 2470496"/>
              <a:gd name="connsiteY473" fmla="*/ 1886502 h 2470496"/>
              <a:gd name="connsiteX474" fmla="*/ 2004070 w 2470496"/>
              <a:gd name="connsiteY474" fmla="*/ 1878629 h 2470496"/>
              <a:gd name="connsiteX475" fmla="*/ 1972454 w 2470496"/>
              <a:gd name="connsiteY475" fmla="*/ 1862760 h 2470496"/>
              <a:gd name="connsiteX476" fmla="*/ 1957968 w 2470496"/>
              <a:gd name="connsiteY476" fmla="*/ 1853564 h 2470496"/>
              <a:gd name="connsiteX477" fmla="*/ 1943482 w 2470496"/>
              <a:gd name="connsiteY477" fmla="*/ 1845629 h 2470496"/>
              <a:gd name="connsiteX478" fmla="*/ 1928937 w 2470496"/>
              <a:gd name="connsiteY478" fmla="*/ 1836374 h 2470496"/>
              <a:gd name="connsiteX479" fmla="*/ 1914451 w 2470496"/>
              <a:gd name="connsiteY479" fmla="*/ 1827177 h 2470496"/>
              <a:gd name="connsiteX480" fmla="*/ 1899965 w 2470496"/>
              <a:gd name="connsiteY480" fmla="*/ 1816658 h 2470496"/>
              <a:gd name="connsiteX481" fmla="*/ 1885480 w 2470496"/>
              <a:gd name="connsiteY481" fmla="*/ 1807402 h 2470496"/>
              <a:gd name="connsiteX482" fmla="*/ 1870994 w 2470496"/>
              <a:gd name="connsiteY482" fmla="*/ 1798205 h 2470496"/>
              <a:gd name="connsiteX483" fmla="*/ 1856508 w 2470496"/>
              <a:gd name="connsiteY483" fmla="*/ 1787627 h 2470496"/>
              <a:gd name="connsiteX484" fmla="*/ 1843285 w 2470496"/>
              <a:gd name="connsiteY484" fmla="*/ 1777108 h 2470496"/>
              <a:gd name="connsiteX485" fmla="*/ 1830122 w 2470496"/>
              <a:gd name="connsiteY485" fmla="*/ 1766530 h 2470496"/>
              <a:gd name="connsiteX486" fmla="*/ 1815636 w 2470496"/>
              <a:gd name="connsiteY486" fmla="*/ 1756011 h 2470496"/>
              <a:gd name="connsiteX487" fmla="*/ 1802473 w 2470496"/>
              <a:gd name="connsiteY487" fmla="*/ 1745432 h 2470496"/>
              <a:gd name="connsiteX488" fmla="*/ 1789309 w 2470496"/>
              <a:gd name="connsiteY488" fmla="*/ 1733591 h 2470496"/>
              <a:gd name="connsiteX489" fmla="*/ 1776146 w 2470496"/>
              <a:gd name="connsiteY489" fmla="*/ 1723013 h 2470496"/>
              <a:gd name="connsiteX490" fmla="*/ 1764245 w 2470496"/>
              <a:gd name="connsiteY490" fmla="*/ 1711171 h 2470496"/>
              <a:gd name="connsiteX491" fmla="*/ 1751082 w 2470496"/>
              <a:gd name="connsiteY491" fmla="*/ 1699331 h 2470496"/>
              <a:gd name="connsiteX492" fmla="*/ 1737918 w 2470496"/>
              <a:gd name="connsiteY492" fmla="*/ 1687430 h 2470496"/>
              <a:gd name="connsiteX493" fmla="*/ 1726077 w 2470496"/>
              <a:gd name="connsiteY493" fmla="*/ 1675589 h 2470496"/>
              <a:gd name="connsiteX494" fmla="*/ 1714176 w 2470496"/>
              <a:gd name="connsiteY494" fmla="*/ 1662365 h 2470496"/>
              <a:gd name="connsiteX495" fmla="*/ 1702335 w 2470496"/>
              <a:gd name="connsiteY495" fmla="*/ 1650524 h 2470496"/>
              <a:gd name="connsiteX496" fmla="*/ 1690494 w 2470496"/>
              <a:gd name="connsiteY496" fmla="*/ 1637301 h 2470496"/>
              <a:gd name="connsiteX497" fmla="*/ 1678593 w 2470496"/>
              <a:gd name="connsiteY497" fmla="*/ 1624198 h 2470496"/>
              <a:gd name="connsiteX498" fmla="*/ 1666752 w 2470496"/>
              <a:gd name="connsiteY498" fmla="*/ 1610974 h 2470496"/>
              <a:gd name="connsiteX499" fmla="*/ 1656234 w 2470496"/>
              <a:gd name="connsiteY499" fmla="*/ 1597810 h 2470496"/>
              <a:gd name="connsiteX500" fmla="*/ 1289945 w 2470496"/>
              <a:gd name="connsiteY500" fmla="*/ 1171957 h 2470496"/>
              <a:gd name="connsiteX501" fmla="*/ 1287300 w 2470496"/>
              <a:gd name="connsiteY501" fmla="*/ 1174601 h 2470496"/>
              <a:gd name="connsiteX502" fmla="*/ 1284656 w 2470496"/>
              <a:gd name="connsiteY502" fmla="*/ 1177246 h 2470496"/>
              <a:gd name="connsiteX503" fmla="*/ 1283333 w 2470496"/>
              <a:gd name="connsiteY503" fmla="*/ 1179891 h 2470496"/>
              <a:gd name="connsiteX504" fmla="*/ 1280688 w 2470496"/>
              <a:gd name="connsiteY504" fmla="*/ 1182535 h 2470496"/>
              <a:gd name="connsiteX505" fmla="*/ 1275399 w 2470496"/>
              <a:gd name="connsiteY505" fmla="*/ 1187765 h 2470496"/>
              <a:gd name="connsiteX506" fmla="*/ 1274137 w 2470496"/>
              <a:gd name="connsiteY506" fmla="*/ 1190409 h 2470496"/>
              <a:gd name="connsiteX507" fmla="*/ 1271492 w 2470496"/>
              <a:gd name="connsiteY507" fmla="*/ 1193054 h 2470496"/>
              <a:gd name="connsiteX508" fmla="*/ 1270170 w 2470496"/>
              <a:gd name="connsiteY508" fmla="*/ 1197021 h 2470496"/>
              <a:gd name="connsiteX509" fmla="*/ 1268848 w 2470496"/>
              <a:gd name="connsiteY509" fmla="*/ 1199666 h 2470496"/>
              <a:gd name="connsiteX510" fmla="*/ 1266203 w 2470496"/>
              <a:gd name="connsiteY510" fmla="*/ 1202311 h 2470496"/>
              <a:gd name="connsiteX511" fmla="*/ 1264880 w 2470496"/>
              <a:gd name="connsiteY511" fmla="*/ 1204955 h 2470496"/>
              <a:gd name="connsiteX512" fmla="*/ 1263558 w 2470496"/>
              <a:gd name="connsiteY512" fmla="*/ 1208862 h 2470496"/>
              <a:gd name="connsiteX513" fmla="*/ 1262236 w 2470496"/>
              <a:gd name="connsiteY513" fmla="*/ 1211507 h 2470496"/>
              <a:gd name="connsiteX514" fmla="*/ 1260913 w 2470496"/>
              <a:gd name="connsiteY514" fmla="*/ 1215474 h 2470496"/>
              <a:gd name="connsiteX515" fmla="*/ 1259651 w 2470496"/>
              <a:gd name="connsiteY515" fmla="*/ 1218119 h 2470496"/>
              <a:gd name="connsiteX516" fmla="*/ 1258269 w 2470496"/>
              <a:gd name="connsiteY516" fmla="*/ 1220763 h 2470496"/>
              <a:gd name="connsiteX517" fmla="*/ 1257007 w 2470496"/>
              <a:gd name="connsiteY517" fmla="*/ 1224730 h 2470496"/>
              <a:gd name="connsiteX518" fmla="*/ 1257007 w 2470496"/>
              <a:gd name="connsiteY518" fmla="*/ 1228637 h 2470496"/>
              <a:gd name="connsiteX519" fmla="*/ 1255684 w 2470496"/>
              <a:gd name="connsiteY519" fmla="*/ 1231282 h 2470496"/>
              <a:gd name="connsiteX520" fmla="*/ 1254362 w 2470496"/>
              <a:gd name="connsiteY520" fmla="*/ 1233926 h 2470496"/>
              <a:gd name="connsiteX521" fmla="*/ 1254362 w 2470496"/>
              <a:gd name="connsiteY521" fmla="*/ 1241860 h 2470496"/>
              <a:gd name="connsiteX522" fmla="*/ 1253039 w 2470496"/>
              <a:gd name="connsiteY522" fmla="*/ 1244505 h 2470496"/>
              <a:gd name="connsiteX523" fmla="*/ 1253039 w 2470496"/>
              <a:gd name="connsiteY523" fmla="*/ 1269509 h 2470496"/>
              <a:gd name="connsiteX524" fmla="*/ 1254362 w 2470496"/>
              <a:gd name="connsiteY524" fmla="*/ 1272154 h 2470496"/>
              <a:gd name="connsiteX525" fmla="*/ 1254362 w 2470496"/>
              <a:gd name="connsiteY525" fmla="*/ 1278765 h 2470496"/>
              <a:gd name="connsiteX526" fmla="*/ 1257007 w 2470496"/>
              <a:gd name="connsiteY526" fmla="*/ 1289284 h 2470496"/>
              <a:gd name="connsiteX527" fmla="*/ 1258269 w 2470496"/>
              <a:gd name="connsiteY527" fmla="*/ 1294573 h 2470496"/>
              <a:gd name="connsiteX528" fmla="*/ 1259651 w 2470496"/>
              <a:gd name="connsiteY528" fmla="*/ 1301185 h 2470496"/>
              <a:gd name="connsiteX529" fmla="*/ 1262236 w 2470496"/>
              <a:gd name="connsiteY529" fmla="*/ 1306474 h 2470496"/>
              <a:gd name="connsiteX530" fmla="*/ 1263558 w 2470496"/>
              <a:gd name="connsiteY530" fmla="*/ 1311704 h 2470496"/>
              <a:gd name="connsiteX531" fmla="*/ 1264880 w 2470496"/>
              <a:gd name="connsiteY531" fmla="*/ 1316993 h 2470496"/>
              <a:gd name="connsiteX532" fmla="*/ 1267525 w 2470496"/>
              <a:gd name="connsiteY532" fmla="*/ 1322282 h 2470496"/>
              <a:gd name="connsiteX533" fmla="*/ 1268848 w 2470496"/>
              <a:gd name="connsiteY533" fmla="*/ 1327512 h 2470496"/>
              <a:gd name="connsiteX534" fmla="*/ 1274137 w 2470496"/>
              <a:gd name="connsiteY534" fmla="*/ 1338090 h 2470496"/>
              <a:gd name="connsiteX535" fmla="*/ 1276721 w 2470496"/>
              <a:gd name="connsiteY535" fmla="*/ 1343320 h 2470496"/>
              <a:gd name="connsiteX536" fmla="*/ 1278044 w 2470496"/>
              <a:gd name="connsiteY536" fmla="*/ 1348609 h 2470496"/>
              <a:gd name="connsiteX537" fmla="*/ 1283333 w 2470496"/>
              <a:gd name="connsiteY537" fmla="*/ 1359189 h 2470496"/>
              <a:gd name="connsiteX538" fmla="*/ 1379503 w 2470496"/>
              <a:gd name="connsiteY538" fmla="*/ 1534519 h 2470496"/>
              <a:gd name="connsiteX539" fmla="*/ 1380826 w 2470496"/>
              <a:gd name="connsiteY539" fmla="*/ 1535841 h 2470496"/>
              <a:gd name="connsiteX540" fmla="*/ 1382148 w 2470496"/>
              <a:gd name="connsiteY540" fmla="*/ 1538426 h 2470496"/>
              <a:gd name="connsiteX541" fmla="*/ 1382148 w 2470496"/>
              <a:gd name="connsiteY541" fmla="*/ 1539748 h 2470496"/>
              <a:gd name="connsiteX542" fmla="*/ 1383471 w 2470496"/>
              <a:gd name="connsiteY542" fmla="*/ 1542392 h 2470496"/>
              <a:gd name="connsiteX543" fmla="*/ 1383471 w 2470496"/>
              <a:gd name="connsiteY543" fmla="*/ 1552972 h 2470496"/>
              <a:gd name="connsiteX544" fmla="*/ 1382148 w 2470496"/>
              <a:gd name="connsiteY544" fmla="*/ 1554293 h 2470496"/>
              <a:gd name="connsiteX545" fmla="*/ 1382148 w 2470496"/>
              <a:gd name="connsiteY545" fmla="*/ 1556938 h 2470496"/>
              <a:gd name="connsiteX546" fmla="*/ 1380826 w 2470496"/>
              <a:gd name="connsiteY546" fmla="*/ 1558261 h 2470496"/>
              <a:gd name="connsiteX547" fmla="*/ 1379503 w 2470496"/>
              <a:gd name="connsiteY547" fmla="*/ 1560905 h 2470496"/>
              <a:gd name="connsiteX548" fmla="*/ 1378181 w 2470496"/>
              <a:gd name="connsiteY548" fmla="*/ 1562168 h 2470496"/>
              <a:gd name="connsiteX549" fmla="*/ 1376859 w 2470496"/>
              <a:gd name="connsiteY549" fmla="*/ 1563490 h 2470496"/>
              <a:gd name="connsiteX550" fmla="*/ 1375537 w 2470496"/>
              <a:gd name="connsiteY550" fmla="*/ 1564812 h 2470496"/>
              <a:gd name="connsiteX551" fmla="*/ 1374274 w 2470496"/>
              <a:gd name="connsiteY551" fmla="*/ 1567457 h 2470496"/>
              <a:gd name="connsiteX552" fmla="*/ 1372952 w 2470496"/>
              <a:gd name="connsiteY552" fmla="*/ 1567457 h 2470496"/>
              <a:gd name="connsiteX553" fmla="*/ 1370307 w 2470496"/>
              <a:gd name="connsiteY553" fmla="*/ 1568780 h 2470496"/>
              <a:gd name="connsiteX554" fmla="*/ 1368985 w 2470496"/>
              <a:gd name="connsiteY554" fmla="*/ 1570101 h 2470496"/>
              <a:gd name="connsiteX555" fmla="*/ 1367663 w 2470496"/>
              <a:gd name="connsiteY555" fmla="*/ 1571424 h 2470496"/>
              <a:gd name="connsiteX556" fmla="*/ 1353177 w 2470496"/>
              <a:gd name="connsiteY556" fmla="*/ 1571424 h 2470496"/>
              <a:gd name="connsiteX557" fmla="*/ 1350532 w 2470496"/>
              <a:gd name="connsiteY557" fmla="*/ 1570101 h 2470496"/>
              <a:gd name="connsiteX558" fmla="*/ 1349210 w 2470496"/>
              <a:gd name="connsiteY558" fmla="*/ 1570101 h 2470496"/>
              <a:gd name="connsiteX559" fmla="*/ 1346565 w 2470496"/>
              <a:gd name="connsiteY559" fmla="*/ 1568780 h 2470496"/>
              <a:gd name="connsiteX560" fmla="*/ 1345303 w 2470496"/>
              <a:gd name="connsiteY560" fmla="*/ 1567457 h 2470496"/>
              <a:gd name="connsiteX561" fmla="*/ 785291 w 2470496"/>
              <a:gd name="connsiteY561" fmla="*/ 1297218 h 2470496"/>
              <a:gd name="connsiteX562" fmla="*/ 782646 w 2470496"/>
              <a:gd name="connsiteY562" fmla="*/ 1297218 h 2470496"/>
              <a:gd name="connsiteX563" fmla="*/ 780002 w 2470496"/>
              <a:gd name="connsiteY563" fmla="*/ 1295896 h 2470496"/>
              <a:gd name="connsiteX564" fmla="*/ 774772 w 2470496"/>
              <a:gd name="connsiteY564" fmla="*/ 1295896 h 2470496"/>
              <a:gd name="connsiteX565" fmla="*/ 772128 w 2470496"/>
              <a:gd name="connsiteY565" fmla="*/ 1294573 h 2470496"/>
              <a:gd name="connsiteX566" fmla="*/ 760226 w 2470496"/>
              <a:gd name="connsiteY566" fmla="*/ 1294573 h 2470496"/>
              <a:gd name="connsiteX567" fmla="*/ 757582 w 2470496"/>
              <a:gd name="connsiteY567" fmla="*/ 1295896 h 2470496"/>
              <a:gd name="connsiteX568" fmla="*/ 754997 w 2470496"/>
              <a:gd name="connsiteY568" fmla="*/ 1295896 h 2470496"/>
              <a:gd name="connsiteX569" fmla="*/ 751030 w 2470496"/>
              <a:gd name="connsiteY569" fmla="*/ 1297218 h 2470496"/>
              <a:gd name="connsiteX570" fmla="*/ 748386 w 2470496"/>
              <a:gd name="connsiteY570" fmla="*/ 1297218 h 2470496"/>
              <a:gd name="connsiteX571" fmla="*/ 745741 w 2470496"/>
              <a:gd name="connsiteY571" fmla="*/ 1298541 h 2470496"/>
              <a:gd name="connsiteX572" fmla="*/ 743096 w 2470496"/>
              <a:gd name="connsiteY572" fmla="*/ 1299863 h 2470496"/>
              <a:gd name="connsiteX573" fmla="*/ 740512 w 2470496"/>
              <a:gd name="connsiteY573" fmla="*/ 1299863 h 2470496"/>
              <a:gd name="connsiteX574" fmla="*/ 735222 w 2470496"/>
              <a:gd name="connsiteY574" fmla="*/ 1302508 h 2470496"/>
              <a:gd name="connsiteX575" fmla="*/ 729933 w 2470496"/>
              <a:gd name="connsiteY575" fmla="*/ 1305153 h 2470496"/>
              <a:gd name="connsiteX576" fmla="*/ 727288 w 2470496"/>
              <a:gd name="connsiteY576" fmla="*/ 1307797 h 2470496"/>
              <a:gd name="connsiteX577" fmla="*/ 725966 w 2470496"/>
              <a:gd name="connsiteY577" fmla="*/ 1309059 h 2470496"/>
              <a:gd name="connsiteX578" fmla="*/ 723381 w 2470496"/>
              <a:gd name="connsiteY578" fmla="*/ 1310381 h 2470496"/>
              <a:gd name="connsiteX579" fmla="*/ 720737 w 2470496"/>
              <a:gd name="connsiteY579" fmla="*/ 1313027 h 2470496"/>
              <a:gd name="connsiteX580" fmla="*/ 719414 w 2470496"/>
              <a:gd name="connsiteY580" fmla="*/ 1315671 h 2470496"/>
              <a:gd name="connsiteX581" fmla="*/ 716770 w 2470496"/>
              <a:gd name="connsiteY581" fmla="*/ 1316993 h 2470496"/>
              <a:gd name="connsiteX582" fmla="*/ 714125 w 2470496"/>
              <a:gd name="connsiteY582" fmla="*/ 1322282 h 2470496"/>
              <a:gd name="connsiteX583" fmla="*/ 711480 w 2470496"/>
              <a:gd name="connsiteY583" fmla="*/ 1323605 h 2470496"/>
              <a:gd name="connsiteX584" fmla="*/ 710158 w 2470496"/>
              <a:gd name="connsiteY584" fmla="*/ 1326250 h 2470496"/>
              <a:gd name="connsiteX585" fmla="*/ 708835 w 2470496"/>
              <a:gd name="connsiteY585" fmla="*/ 1328835 h 2470496"/>
              <a:gd name="connsiteX586" fmla="*/ 707513 w 2470496"/>
              <a:gd name="connsiteY586" fmla="*/ 1331479 h 2470496"/>
              <a:gd name="connsiteX587" fmla="*/ 704929 w 2470496"/>
              <a:gd name="connsiteY587" fmla="*/ 1336769 h 2470496"/>
              <a:gd name="connsiteX588" fmla="*/ 704929 w 2470496"/>
              <a:gd name="connsiteY588" fmla="*/ 1339413 h 2470496"/>
              <a:gd name="connsiteX589" fmla="*/ 703606 w 2470496"/>
              <a:gd name="connsiteY589" fmla="*/ 1342058 h 2470496"/>
              <a:gd name="connsiteX590" fmla="*/ 702284 w 2470496"/>
              <a:gd name="connsiteY590" fmla="*/ 1345965 h 2470496"/>
              <a:gd name="connsiteX591" fmla="*/ 702284 w 2470496"/>
              <a:gd name="connsiteY591" fmla="*/ 1351254 h 2470496"/>
              <a:gd name="connsiteX592" fmla="*/ 700962 w 2470496"/>
              <a:gd name="connsiteY592" fmla="*/ 1353898 h 2470496"/>
              <a:gd name="connsiteX593" fmla="*/ 700962 w 2470496"/>
              <a:gd name="connsiteY593" fmla="*/ 1365740 h 2470496"/>
              <a:gd name="connsiteX594" fmla="*/ 702284 w 2470496"/>
              <a:gd name="connsiteY594" fmla="*/ 1368385 h 2470496"/>
              <a:gd name="connsiteX595" fmla="*/ 702284 w 2470496"/>
              <a:gd name="connsiteY595" fmla="*/ 1373674 h 2470496"/>
              <a:gd name="connsiteX596" fmla="*/ 703606 w 2470496"/>
              <a:gd name="connsiteY596" fmla="*/ 1377641 h 2470496"/>
              <a:gd name="connsiteX597" fmla="*/ 703606 w 2470496"/>
              <a:gd name="connsiteY597" fmla="*/ 1378963 h 2470496"/>
              <a:gd name="connsiteX598" fmla="*/ 704929 w 2470496"/>
              <a:gd name="connsiteY598" fmla="*/ 1382930 h 2470496"/>
              <a:gd name="connsiteX599" fmla="*/ 707513 w 2470496"/>
              <a:gd name="connsiteY599" fmla="*/ 1388160 h 2470496"/>
              <a:gd name="connsiteX600" fmla="*/ 708835 w 2470496"/>
              <a:gd name="connsiteY600" fmla="*/ 1390804 h 2470496"/>
              <a:gd name="connsiteX601" fmla="*/ 710158 w 2470496"/>
              <a:gd name="connsiteY601" fmla="*/ 1392126 h 2470496"/>
              <a:gd name="connsiteX602" fmla="*/ 711480 w 2470496"/>
              <a:gd name="connsiteY602" fmla="*/ 1394771 h 2470496"/>
              <a:gd name="connsiteX603" fmla="*/ 714125 w 2470496"/>
              <a:gd name="connsiteY603" fmla="*/ 1400061 h 2470496"/>
              <a:gd name="connsiteX604" fmla="*/ 716770 w 2470496"/>
              <a:gd name="connsiteY604" fmla="*/ 1402706 h 2470496"/>
              <a:gd name="connsiteX605" fmla="*/ 718092 w 2470496"/>
              <a:gd name="connsiteY605" fmla="*/ 1404027 h 2470496"/>
              <a:gd name="connsiteX606" fmla="*/ 720737 w 2470496"/>
              <a:gd name="connsiteY606" fmla="*/ 1406672 h 2470496"/>
              <a:gd name="connsiteX607" fmla="*/ 721999 w 2470496"/>
              <a:gd name="connsiteY607" fmla="*/ 1407995 h 2470496"/>
              <a:gd name="connsiteX608" fmla="*/ 724644 w 2470496"/>
              <a:gd name="connsiteY608" fmla="*/ 1410579 h 2470496"/>
              <a:gd name="connsiteX609" fmla="*/ 727288 w 2470496"/>
              <a:gd name="connsiteY609" fmla="*/ 1411902 h 2470496"/>
              <a:gd name="connsiteX610" fmla="*/ 729933 w 2470496"/>
              <a:gd name="connsiteY610" fmla="*/ 1414546 h 2470496"/>
              <a:gd name="connsiteX611" fmla="*/ 798454 w 2470496"/>
              <a:gd name="connsiteY611" fmla="*/ 1452774 h 2470496"/>
              <a:gd name="connsiteX612" fmla="*/ 782646 w 2470496"/>
              <a:gd name="connsiteY612" fmla="*/ 1483128 h 2470496"/>
              <a:gd name="connsiteX613" fmla="*/ 567886 w 2470496"/>
              <a:gd name="connsiteY613" fmla="*/ 1385575 h 2470496"/>
              <a:gd name="connsiteX614" fmla="*/ 565241 w 2470496"/>
              <a:gd name="connsiteY614" fmla="*/ 1384253 h 2470496"/>
              <a:gd name="connsiteX615" fmla="*/ 561274 w 2470496"/>
              <a:gd name="connsiteY615" fmla="*/ 1384253 h 2470496"/>
              <a:gd name="connsiteX616" fmla="*/ 557307 w 2470496"/>
              <a:gd name="connsiteY616" fmla="*/ 1382930 h 2470496"/>
              <a:gd name="connsiteX617" fmla="*/ 554663 w 2470496"/>
              <a:gd name="connsiteY617" fmla="*/ 1381607 h 2470496"/>
              <a:gd name="connsiteX618" fmla="*/ 533625 w 2470496"/>
              <a:gd name="connsiteY618" fmla="*/ 1381607 h 2470496"/>
              <a:gd name="connsiteX619" fmla="*/ 529658 w 2470496"/>
              <a:gd name="connsiteY619" fmla="*/ 1382930 h 2470496"/>
              <a:gd name="connsiteX620" fmla="*/ 525691 w 2470496"/>
              <a:gd name="connsiteY620" fmla="*/ 1382930 h 2470496"/>
              <a:gd name="connsiteX621" fmla="*/ 523046 w 2470496"/>
              <a:gd name="connsiteY621" fmla="*/ 1384253 h 2470496"/>
              <a:gd name="connsiteX622" fmla="*/ 519140 w 2470496"/>
              <a:gd name="connsiteY622" fmla="*/ 1385575 h 2470496"/>
              <a:gd name="connsiteX623" fmla="*/ 515172 w 2470496"/>
              <a:gd name="connsiteY623" fmla="*/ 1385575 h 2470496"/>
              <a:gd name="connsiteX624" fmla="*/ 512528 w 2470496"/>
              <a:gd name="connsiteY624" fmla="*/ 1388160 h 2470496"/>
              <a:gd name="connsiteX625" fmla="*/ 508561 w 2470496"/>
              <a:gd name="connsiteY625" fmla="*/ 1389482 h 2470496"/>
              <a:gd name="connsiteX626" fmla="*/ 505916 w 2470496"/>
              <a:gd name="connsiteY626" fmla="*/ 1390804 h 2470496"/>
              <a:gd name="connsiteX627" fmla="*/ 503271 w 2470496"/>
              <a:gd name="connsiteY627" fmla="*/ 1392126 h 2470496"/>
              <a:gd name="connsiteX628" fmla="*/ 500687 w 2470496"/>
              <a:gd name="connsiteY628" fmla="*/ 1394771 h 2470496"/>
              <a:gd name="connsiteX629" fmla="*/ 496720 w 2470496"/>
              <a:gd name="connsiteY629" fmla="*/ 1396094 h 2470496"/>
              <a:gd name="connsiteX630" fmla="*/ 494075 w 2470496"/>
              <a:gd name="connsiteY630" fmla="*/ 1398738 h 2470496"/>
              <a:gd name="connsiteX631" fmla="*/ 491430 w 2470496"/>
              <a:gd name="connsiteY631" fmla="*/ 1401383 h 2470496"/>
              <a:gd name="connsiteX632" fmla="*/ 488846 w 2470496"/>
              <a:gd name="connsiteY632" fmla="*/ 1404027 h 2470496"/>
              <a:gd name="connsiteX633" fmla="*/ 486201 w 2470496"/>
              <a:gd name="connsiteY633" fmla="*/ 1406672 h 2470496"/>
              <a:gd name="connsiteX634" fmla="*/ 484879 w 2470496"/>
              <a:gd name="connsiteY634" fmla="*/ 1409257 h 2470496"/>
              <a:gd name="connsiteX635" fmla="*/ 482234 w 2470496"/>
              <a:gd name="connsiteY635" fmla="*/ 1411902 h 2470496"/>
              <a:gd name="connsiteX636" fmla="*/ 480912 w 2470496"/>
              <a:gd name="connsiteY636" fmla="*/ 1414546 h 2470496"/>
              <a:gd name="connsiteX637" fmla="*/ 478267 w 2470496"/>
              <a:gd name="connsiteY637" fmla="*/ 1417191 h 2470496"/>
              <a:gd name="connsiteX638" fmla="*/ 476945 w 2470496"/>
              <a:gd name="connsiteY638" fmla="*/ 1421158 h 2470496"/>
              <a:gd name="connsiteX639" fmla="*/ 475623 w 2470496"/>
              <a:gd name="connsiteY639" fmla="*/ 1423803 h 2470496"/>
              <a:gd name="connsiteX640" fmla="*/ 473038 w 2470496"/>
              <a:gd name="connsiteY640" fmla="*/ 1426447 h 2470496"/>
              <a:gd name="connsiteX641" fmla="*/ 471716 w 2470496"/>
              <a:gd name="connsiteY641" fmla="*/ 1430354 h 2470496"/>
              <a:gd name="connsiteX642" fmla="*/ 471716 w 2470496"/>
              <a:gd name="connsiteY642" fmla="*/ 1434322 h 2470496"/>
              <a:gd name="connsiteX643" fmla="*/ 470393 w 2470496"/>
              <a:gd name="connsiteY643" fmla="*/ 1436966 h 2470496"/>
              <a:gd name="connsiteX644" fmla="*/ 469071 w 2470496"/>
              <a:gd name="connsiteY644" fmla="*/ 1440933 h 2470496"/>
              <a:gd name="connsiteX645" fmla="*/ 469071 w 2470496"/>
              <a:gd name="connsiteY645" fmla="*/ 1443578 h 2470496"/>
              <a:gd name="connsiteX646" fmla="*/ 467749 w 2470496"/>
              <a:gd name="connsiteY646" fmla="*/ 1447485 h 2470496"/>
              <a:gd name="connsiteX647" fmla="*/ 467749 w 2470496"/>
              <a:gd name="connsiteY647" fmla="*/ 1461970 h 2470496"/>
              <a:gd name="connsiteX648" fmla="*/ 469071 w 2470496"/>
              <a:gd name="connsiteY648" fmla="*/ 1465937 h 2470496"/>
              <a:gd name="connsiteX649" fmla="*/ 469071 w 2470496"/>
              <a:gd name="connsiteY649" fmla="*/ 1472549 h 2470496"/>
              <a:gd name="connsiteX650" fmla="*/ 470393 w 2470496"/>
              <a:gd name="connsiteY650" fmla="*/ 1475194 h 2470496"/>
              <a:gd name="connsiteX651" fmla="*/ 471716 w 2470496"/>
              <a:gd name="connsiteY651" fmla="*/ 1479160 h 2470496"/>
              <a:gd name="connsiteX652" fmla="*/ 473038 w 2470496"/>
              <a:gd name="connsiteY652" fmla="*/ 1483128 h 2470496"/>
              <a:gd name="connsiteX653" fmla="*/ 474300 w 2470496"/>
              <a:gd name="connsiteY653" fmla="*/ 1485772 h 2470496"/>
              <a:gd name="connsiteX654" fmla="*/ 475623 w 2470496"/>
              <a:gd name="connsiteY654" fmla="*/ 1489679 h 2470496"/>
              <a:gd name="connsiteX655" fmla="*/ 476945 w 2470496"/>
              <a:gd name="connsiteY655" fmla="*/ 1492324 h 2470496"/>
              <a:gd name="connsiteX656" fmla="*/ 478267 w 2470496"/>
              <a:gd name="connsiteY656" fmla="*/ 1494968 h 2470496"/>
              <a:gd name="connsiteX657" fmla="*/ 480912 w 2470496"/>
              <a:gd name="connsiteY657" fmla="*/ 1498936 h 2470496"/>
              <a:gd name="connsiteX658" fmla="*/ 482234 w 2470496"/>
              <a:gd name="connsiteY658" fmla="*/ 1501580 h 2470496"/>
              <a:gd name="connsiteX659" fmla="*/ 484879 w 2470496"/>
              <a:gd name="connsiteY659" fmla="*/ 1504225 h 2470496"/>
              <a:gd name="connsiteX660" fmla="*/ 487524 w 2470496"/>
              <a:gd name="connsiteY660" fmla="*/ 1506869 h 2470496"/>
              <a:gd name="connsiteX661" fmla="*/ 490168 w 2470496"/>
              <a:gd name="connsiteY661" fmla="*/ 1509455 h 2470496"/>
              <a:gd name="connsiteX662" fmla="*/ 492753 w 2470496"/>
              <a:gd name="connsiteY662" fmla="*/ 1512099 h 2470496"/>
              <a:gd name="connsiteX663" fmla="*/ 495398 w 2470496"/>
              <a:gd name="connsiteY663" fmla="*/ 1513421 h 2470496"/>
              <a:gd name="connsiteX664" fmla="*/ 498042 w 2470496"/>
              <a:gd name="connsiteY664" fmla="*/ 1516066 h 2470496"/>
              <a:gd name="connsiteX665" fmla="*/ 500687 w 2470496"/>
              <a:gd name="connsiteY665" fmla="*/ 1518711 h 2470496"/>
              <a:gd name="connsiteX666" fmla="*/ 503271 w 2470496"/>
              <a:gd name="connsiteY666" fmla="*/ 1520033 h 2470496"/>
              <a:gd name="connsiteX667" fmla="*/ 507238 w 2470496"/>
              <a:gd name="connsiteY667" fmla="*/ 1521356 h 2470496"/>
              <a:gd name="connsiteX668" fmla="*/ 509883 w 2470496"/>
              <a:gd name="connsiteY668" fmla="*/ 1523940 h 2470496"/>
              <a:gd name="connsiteX669" fmla="*/ 714125 w 2470496"/>
              <a:gd name="connsiteY669" fmla="*/ 1620171 h 2470496"/>
              <a:gd name="connsiteX670" fmla="*/ 700962 w 2470496"/>
              <a:gd name="connsiteY670" fmla="*/ 1645235 h 2470496"/>
              <a:gd name="connsiteX671" fmla="*/ 561274 w 2470496"/>
              <a:gd name="connsiteY671" fmla="*/ 1583325 h 2470496"/>
              <a:gd name="connsiteX672" fmla="*/ 558629 w 2470496"/>
              <a:gd name="connsiteY672" fmla="*/ 1582002 h 2470496"/>
              <a:gd name="connsiteX673" fmla="*/ 555985 w 2470496"/>
              <a:gd name="connsiteY673" fmla="*/ 1582002 h 2470496"/>
              <a:gd name="connsiteX674" fmla="*/ 552078 w 2470496"/>
              <a:gd name="connsiteY674" fmla="*/ 1580681 h 2470496"/>
              <a:gd name="connsiteX675" fmla="*/ 548111 w 2470496"/>
              <a:gd name="connsiteY675" fmla="*/ 1580681 h 2470496"/>
              <a:gd name="connsiteX676" fmla="*/ 545466 w 2470496"/>
              <a:gd name="connsiteY676" fmla="*/ 1579358 h 2470496"/>
              <a:gd name="connsiteX677" fmla="*/ 534948 w 2470496"/>
              <a:gd name="connsiteY677" fmla="*/ 1579358 h 2470496"/>
              <a:gd name="connsiteX678" fmla="*/ 532303 w 2470496"/>
              <a:gd name="connsiteY678" fmla="*/ 1580681 h 2470496"/>
              <a:gd name="connsiteX679" fmla="*/ 525691 w 2470496"/>
              <a:gd name="connsiteY679" fmla="*/ 1580681 h 2470496"/>
              <a:gd name="connsiteX680" fmla="*/ 521724 w 2470496"/>
              <a:gd name="connsiteY680" fmla="*/ 1582002 h 2470496"/>
              <a:gd name="connsiteX681" fmla="*/ 519140 w 2470496"/>
              <a:gd name="connsiteY681" fmla="*/ 1583325 h 2470496"/>
              <a:gd name="connsiteX682" fmla="*/ 516495 w 2470496"/>
              <a:gd name="connsiteY682" fmla="*/ 1584588 h 2470496"/>
              <a:gd name="connsiteX683" fmla="*/ 512528 w 2470496"/>
              <a:gd name="connsiteY683" fmla="*/ 1584588 h 2470496"/>
              <a:gd name="connsiteX684" fmla="*/ 509883 w 2470496"/>
              <a:gd name="connsiteY684" fmla="*/ 1585909 h 2470496"/>
              <a:gd name="connsiteX685" fmla="*/ 507238 w 2470496"/>
              <a:gd name="connsiteY685" fmla="*/ 1588555 h 2470496"/>
              <a:gd name="connsiteX686" fmla="*/ 503271 w 2470496"/>
              <a:gd name="connsiteY686" fmla="*/ 1589877 h 2470496"/>
              <a:gd name="connsiteX687" fmla="*/ 500687 w 2470496"/>
              <a:gd name="connsiteY687" fmla="*/ 1591199 h 2470496"/>
              <a:gd name="connsiteX688" fmla="*/ 498042 w 2470496"/>
              <a:gd name="connsiteY688" fmla="*/ 1593844 h 2470496"/>
              <a:gd name="connsiteX689" fmla="*/ 495398 w 2470496"/>
              <a:gd name="connsiteY689" fmla="*/ 1595166 h 2470496"/>
              <a:gd name="connsiteX690" fmla="*/ 492753 w 2470496"/>
              <a:gd name="connsiteY690" fmla="*/ 1597810 h 2470496"/>
              <a:gd name="connsiteX691" fmla="*/ 490168 w 2470496"/>
              <a:gd name="connsiteY691" fmla="*/ 1599133 h 2470496"/>
              <a:gd name="connsiteX692" fmla="*/ 488846 w 2470496"/>
              <a:gd name="connsiteY692" fmla="*/ 1601778 h 2470496"/>
              <a:gd name="connsiteX693" fmla="*/ 486201 w 2470496"/>
              <a:gd name="connsiteY693" fmla="*/ 1604422 h 2470496"/>
              <a:gd name="connsiteX694" fmla="*/ 483557 w 2470496"/>
              <a:gd name="connsiteY694" fmla="*/ 1607007 h 2470496"/>
              <a:gd name="connsiteX695" fmla="*/ 482234 w 2470496"/>
              <a:gd name="connsiteY695" fmla="*/ 1609652 h 2470496"/>
              <a:gd name="connsiteX696" fmla="*/ 479589 w 2470496"/>
              <a:gd name="connsiteY696" fmla="*/ 1612297 h 2470496"/>
              <a:gd name="connsiteX697" fmla="*/ 478267 w 2470496"/>
              <a:gd name="connsiteY697" fmla="*/ 1614941 h 2470496"/>
              <a:gd name="connsiteX698" fmla="*/ 476945 w 2470496"/>
              <a:gd name="connsiteY698" fmla="*/ 1618909 h 2470496"/>
              <a:gd name="connsiteX699" fmla="*/ 475623 w 2470496"/>
              <a:gd name="connsiteY699" fmla="*/ 1621553 h 2470496"/>
              <a:gd name="connsiteX700" fmla="*/ 474300 w 2470496"/>
              <a:gd name="connsiteY700" fmla="*/ 1624198 h 2470496"/>
              <a:gd name="connsiteX701" fmla="*/ 473038 w 2470496"/>
              <a:gd name="connsiteY701" fmla="*/ 1628105 h 2470496"/>
              <a:gd name="connsiteX702" fmla="*/ 471716 w 2470496"/>
              <a:gd name="connsiteY702" fmla="*/ 1630749 h 2470496"/>
              <a:gd name="connsiteX703" fmla="*/ 470393 w 2470496"/>
              <a:gd name="connsiteY703" fmla="*/ 1633394 h 2470496"/>
              <a:gd name="connsiteX704" fmla="*/ 470393 w 2470496"/>
              <a:gd name="connsiteY704" fmla="*/ 1637301 h 2470496"/>
              <a:gd name="connsiteX705" fmla="*/ 469071 w 2470496"/>
              <a:gd name="connsiteY705" fmla="*/ 1639945 h 2470496"/>
              <a:gd name="connsiteX706" fmla="*/ 469071 w 2470496"/>
              <a:gd name="connsiteY706" fmla="*/ 1659721 h 2470496"/>
              <a:gd name="connsiteX707" fmla="*/ 470393 w 2470496"/>
              <a:gd name="connsiteY707" fmla="*/ 1663688 h 2470496"/>
              <a:gd name="connsiteX708" fmla="*/ 470393 w 2470496"/>
              <a:gd name="connsiteY708" fmla="*/ 1666332 h 2470496"/>
              <a:gd name="connsiteX709" fmla="*/ 471716 w 2470496"/>
              <a:gd name="connsiteY709" fmla="*/ 1670299 h 2470496"/>
              <a:gd name="connsiteX710" fmla="*/ 471716 w 2470496"/>
              <a:gd name="connsiteY710" fmla="*/ 1672944 h 2470496"/>
              <a:gd name="connsiteX711" fmla="*/ 473038 w 2470496"/>
              <a:gd name="connsiteY711" fmla="*/ 1676911 h 2470496"/>
              <a:gd name="connsiteX712" fmla="*/ 474300 w 2470496"/>
              <a:gd name="connsiteY712" fmla="*/ 1679555 h 2470496"/>
              <a:gd name="connsiteX713" fmla="*/ 475623 w 2470496"/>
              <a:gd name="connsiteY713" fmla="*/ 1682200 h 2470496"/>
              <a:gd name="connsiteX714" fmla="*/ 478267 w 2470496"/>
              <a:gd name="connsiteY714" fmla="*/ 1686107 h 2470496"/>
              <a:gd name="connsiteX715" fmla="*/ 480912 w 2470496"/>
              <a:gd name="connsiteY715" fmla="*/ 1691397 h 2470496"/>
              <a:gd name="connsiteX716" fmla="*/ 483557 w 2470496"/>
              <a:gd name="connsiteY716" fmla="*/ 1694042 h 2470496"/>
              <a:gd name="connsiteX717" fmla="*/ 484879 w 2470496"/>
              <a:gd name="connsiteY717" fmla="*/ 1696686 h 2470496"/>
              <a:gd name="connsiteX718" fmla="*/ 487524 w 2470496"/>
              <a:gd name="connsiteY718" fmla="*/ 1699331 h 2470496"/>
              <a:gd name="connsiteX719" fmla="*/ 490168 w 2470496"/>
              <a:gd name="connsiteY719" fmla="*/ 1701975 h 2470496"/>
              <a:gd name="connsiteX720" fmla="*/ 491430 w 2470496"/>
              <a:gd name="connsiteY720" fmla="*/ 1703238 h 2470496"/>
              <a:gd name="connsiteX721" fmla="*/ 494075 w 2470496"/>
              <a:gd name="connsiteY721" fmla="*/ 1705882 h 2470496"/>
              <a:gd name="connsiteX722" fmla="*/ 496720 w 2470496"/>
              <a:gd name="connsiteY722" fmla="*/ 1707205 h 2470496"/>
              <a:gd name="connsiteX723" fmla="*/ 499364 w 2470496"/>
              <a:gd name="connsiteY723" fmla="*/ 1709850 h 2470496"/>
              <a:gd name="connsiteX724" fmla="*/ 502009 w 2470496"/>
              <a:gd name="connsiteY724" fmla="*/ 1711171 h 2470496"/>
              <a:gd name="connsiteX725" fmla="*/ 505916 w 2470496"/>
              <a:gd name="connsiteY725" fmla="*/ 1713816 h 2470496"/>
              <a:gd name="connsiteX726" fmla="*/ 508561 w 2470496"/>
              <a:gd name="connsiteY726" fmla="*/ 1715139 h 2470496"/>
              <a:gd name="connsiteX727" fmla="*/ 635085 w 2470496"/>
              <a:gd name="connsiteY727" fmla="*/ 1771819 h 2470496"/>
              <a:gd name="connsiteX728" fmla="*/ 625828 w 2470496"/>
              <a:gd name="connsiteY728" fmla="*/ 1790272 h 2470496"/>
              <a:gd name="connsiteX729" fmla="*/ 603469 w 2470496"/>
              <a:gd name="connsiteY729" fmla="*/ 1790272 h 2470496"/>
              <a:gd name="connsiteX730" fmla="*/ 600824 w 2470496"/>
              <a:gd name="connsiteY730" fmla="*/ 1791594 h 2470496"/>
              <a:gd name="connsiteX731" fmla="*/ 598180 w 2470496"/>
              <a:gd name="connsiteY731" fmla="*/ 1791594 h 2470496"/>
              <a:gd name="connsiteX732" fmla="*/ 596857 w 2470496"/>
              <a:gd name="connsiteY732" fmla="*/ 1792916 h 2470496"/>
              <a:gd name="connsiteX733" fmla="*/ 594213 w 2470496"/>
              <a:gd name="connsiteY733" fmla="*/ 1794239 h 2470496"/>
              <a:gd name="connsiteX734" fmla="*/ 591568 w 2470496"/>
              <a:gd name="connsiteY734" fmla="*/ 1794239 h 2470496"/>
              <a:gd name="connsiteX735" fmla="*/ 588983 w 2470496"/>
              <a:gd name="connsiteY735" fmla="*/ 1795561 h 2470496"/>
              <a:gd name="connsiteX736" fmla="*/ 587661 w 2470496"/>
              <a:gd name="connsiteY736" fmla="*/ 1796884 h 2470496"/>
              <a:gd name="connsiteX737" fmla="*/ 585016 w 2470496"/>
              <a:gd name="connsiteY737" fmla="*/ 1798205 h 2470496"/>
              <a:gd name="connsiteX738" fmla="*/ 583694 w 2470496"/>
              <a:gd name="connsiteY738" fmla="*/ 1799528 h 2470496"/>
              <a:gd name="connsiteX739" fmla="*/ 581049 w 2470496"/>
              <a:gd name="connsiteY739" fmla="*/ 1800790 h 2470496"/>
              <a:gd name="connsiteX740" fmla="*/ 579727 w 2470496"/>
              <a:gd name="connsiteY740" fmla="*/ 1802112 h 2470496"/>
              <a:gd name="connsiteX741" fmla="*/ 577082 w 2470496"/>
              <a:gd name="connsiteY741" fmla="*/ 1803435 h 2470496"/>
              <a:gd name="connsiteX742" fmla="*/ 575760 w 2470496"/>
              <a:gd name="connsiteY742" fmla="*/ 1804758 h 2470496"/>
              <a:gd name="connsiteX743" fmla="*/ 574437 w 2470496"/>
              <a:gd name="connsiteY743" fmla="*/ 1807402 h 2470496"/>
              <a:gd name="connsiteX744" fmla="*/ 571793 w 2470496"/>
              <a:gd name="connsiteY744" fmla="*/ 1808724 h 2470496"/>
              <a:gd name="connsiteX745" fmla="*/ 570531 w 2470496"/>
              <a:gd name="connsiteY745" fmla="*/ 1810047 h 2470496"/>
              <a:gd name="connsiteX746" fmla="*/ 569208 w 2470496"/>
              <a:gd name="connsiteY746" fmla="*/ 1812692 h 2470496"/>
              <a:gd name="connsiteX747" fmla="*/ 567886 w 2470496"/>
              <a:gd name="connsiteY747" fmla="*/ 1814013 h 2470496"/>
              <a:gd name="connsiteX748" fmla="*/ 566563 w 2470496"/>
              <a:gd name="connsiteY748" fmla="*/ 1816658 h 2470496"/>
              <a:gd name="connsiteX749" fmla="*/ 565241 w 2470496"/>
              <a:gd name="connsiteY749" fmla="*/ 1819243 h 2470496"/>
              <a:gd name="connsiteX750" fmla="*/ 563919 w 2470496"/>
              <a:gd name="connsiteY750" fmla="*/ 1820566 h 2470496"/>
              <a:gd name="connsiteX751" fmla="*/ 562597 w 2470496"/>
              <a:gd name="connsiteY751" fmla="*/ 1823210 h 2470496"/>
              <a:gd name="connsiteX752" fmla="*/ 561274 w 2470496"/>
              <a:gd name="connsiteY752" fmla="*/ 1825855 h 2470496"/>
              <a:gd name="connsiteX753" fmla="*/ 561274 w 2470496"/>
              <a:gd name="connsiteY753" fmla="*/ 1828500 h 2470496"/>
              <a:gd name="connsiteX754" fmla="*/ 559952 w 2470496"/>
              <a:gd name="connsiteY754" fmla="*/ 1831144 h 2470496"/>
              <a:gd name="connsiteX755" fmla="*/ 559952 w 2470496"/>
              <a:gd name="connsiteY755" fmla="*/ 1832466 h 2470496"/>
              <a:gd name="connsiteX756" fmla="*/ 558629 w 2470496"/>
              <a:gd name="connsiteY756" fmla="*/ 1835051 h 2470496"/>
              <a:gd name="connsiteX757" fmla="*/ 558629 w 2470496"/>
              <a:gd name="connsiteY757" fmla="*/ 1840340 h 2470496"/>
              <a:gd name="connsiteX758" fmla="*/ 557307 w 2470496"/>
              <a:gd name="connsiteY758" fmla="*/ 1842985 h 2470496"/>
              <a:gd name="connsiteX759" fmla="*/ 557307 w 2470496"/>
              <a:gd name="connsiteY759" fmla="*/ 1852241 h 2470496"/>
              <a:gd name="connsiteX760" fmla="*/ 558629 w 2470496"/>
              <a:gd name="connsiteY760" fmla="*/ 1854886 h 2470496"/>
              <a:gd name="connsiteX761" fmla="*/ 558629 w 2470496"/>
              <a:gd name="connsiteY761" fmla="*/ 1860175 h 2470496"/>
              <a:gd name="connsiteX762" fmla="*/ 559952 w 2470496"/>
              <a:gd name="connsiteY762" fmla="*/ 1861437 h 2470496"/>
              <a:gd name="connsiteX763" fmla="*/ 559952 w 2470496"/>
              <a:gd name="connsiteY763" fmla="*/ 1864083 h 2470496"/>
              <a:gd name="connsiteX764" fmla="*/ 562597 w 2470496"/>
              <a:gd name="connsiteY764" fmla="*/ 1869372 h 2470496"/>
              <a:gd name="connsiteX765" fmla="*/ 562597 w 2470496"/>
              <a:gd name="connsiteY765" fmla="*/ 1870694 h 2470496"/>
              <a:gd name="connsiteX766" fmla="*/ 565241 w 2470496"/>
              <a:gd name="connsiteY766" fmla="*/ 1875984 h 2470496"/>
              <a:gd name="connsiteX767" fmla="*/ 566563 w 2470496"/>
              <a:gd name="connsiteY767" fmla="*/ 1877306 h 2470496"/>
              <a:gd name="connsiteX768" fmla="*/ 567886 w 2470496"/>
              <a:gd name="connsiteY768" fmla="*/ 1879950 h 2470496"/>
              <a:gd name="connsiteX769" fmla="*/ 569208 w 2470496"/>
              <a:gd name="connsiteY769" fmla="*/ 1881213 h 2470496"/>
              <a:gd name="connsiteX770" fmla="*/ 570531 w 2470496"/>
              <a:gd name="connsiteY770" fmla="*/ 1883857 h 2470496"/>
              <a:gd name="connsiteX771" fmla="*/ 571793 w 2470496"/>
              <a:gd name="connsiteY771" fmla="*/ 1885180 h 2470496"/>
              <a:gd name="connsiteX772" fmla="*/ 574437 w 2470496"/>
              <a:gd name="connsiteY772" fmla="*/ 1887825 h 2470496"/>
              <a:gd name="connsiteX773" fmla="*/ 575760 w 2470496"/>
              <a:gd name="connsiteY773" fmla="*/ 1889146 h 2470496"/>
              <a:gd name="connsiteX774" fmla="*/ 577082 w 2470496"/>
              <a:gd name="connsiteY774" fmla="*/ 1890469 h 2470496"/>
              <a:gd name="connsiteX775" fmla="*/ 579727 w 2470496"/>
              <a:gd name="connsiteY775" fmla="*/ 1891792 h 2470496"/>
              <a:gd name="connsiteX776" fmla="*/ 581049 w 2470496"/>
              <a:gd name="connsiteY776" fmla="*/ 1894437 h 2470496"/>
              <a:gd name="connsiteX777" fmla="*/ 583694 w 2470496"/>
              <a:gd name="connsiteY777" fmla="*/ 1895699 h 2470496"/>
              <a:gd name="connsiteX778" fmla="*/ 938142 w 2470496"/>
              <a:gd name="connsiteY778" fmla="*/ 2075056 h 2470496"/>
              <a:gd name="connsiteX779" fmla="*/ 951305 w 2470496"/>
              <a:gd name="connsiteY779" fmla="*/ 2081608 h 2470496"/>
              <a:gd name="connsiteX780" fmla="*/ 964468 w 2470496"/>
              <a:gd name="connsiteY780" fmla="*/ 2086897 h 2470496"/>
              <a:gd name="connsiteX781" fmla="*/ 978954 w 2470496"/>
              <a:gd name="connsiteY781" fmla="*/ 2093448 h 2470496"/>
              <a:gd name="connsiteX782" fmla="*/ 993440 w 2470496"/>
              <a:gd name="connsiteY782" fmla="*/ 2098738 h 2470496"/>
              <a:gd name="connsiteX783" fmla="*/ 1006663 w 2470496"/>
              <a:gd name="connsiteY783" fmla="*/ 2105349 h 2470496"/>
              <a:gd name="connsiteX784" fmla="*/ 1021149 w 2470496"/>
              <a:gd name="connsiteY784" fmla="*/ 2110640 h 2470496"/>
              <a:gd name="connsiteX785" fmla="*/ 1034312 w 2470496"/>
              <a:gd name="connsiteY785" fmla="*/ 2115868 h 2470496"/>
              <a:gd name="connsiteX786" fmla="*/ 1048798 w 2470496"/>
              <a:gd name="connsiteY786" fmla="*/ 2119836 h 2470496"/>
              <a:gd name="connsiteX787" fmla="*/ 1063283 w 2470496"/>
              <a:gd name="connsiteY787" fmla="*/ 2125125 h 2470496"/>
              <a:gd name="connsiteX788" fmla="*/ 1077769 w 2470496"/>
              <a:gd name="connsiteY788" fmla="*/ 2130414 h 2470496"/>
              <a:gd name="connsiteX789" fmla="*/ 1090993 w 2470496"/>
              <a:gd name="connsiteY789" fmla="*/ 2135644 h 2470496"/>
              <a:gd name="connsiteX790" fmla="*/ 1105478 w 2470496"/>
              <a:gd name="connsiteY790" fmla="*/ 2139611 h 2470496"/>
              <a:gd name="connsiteX791" fmla="*/ 1119964 w 2470496"/>
              <a:gd name="connsiteY791" fmla="*/ 2144900 h 2470496"/>
              <a:gd name="connsiteX792" fmla="*/ 1134449 w 2470496"/>
              <a:gd name="connsiteY792" fmla="*/ 2148866 h 2470496"/>
              <a:gd name="connsiteX793" fmla="*/ 1148935 w 2470496"/>
              <a:gd name="connsiteY793" fmla="*/ 2152834 h 2470496"/>
              <a:gd name="connsiteX794" fmla="*/ 1163421 w 2470496"/>
              <a:gd name="connsiteY794" fmla="*/ 2156801 h 2470496"/>
              <a:gd name="connsiteX795" fmla="*/ 1177906 w 2470496"/>
              <a:gd name="connsiteY795" fmla="*/ 2160708 h 2470496"/>
              <a:gd name="connsiteX796" fmla="*/ 1192392 w 2470496"/>
              <a:gd name="connsiteY796" fmla="*/ 2164674 h 2470496"/>
              <a:gd name="connsiteX797" fmla="*/ 1206938 w 2470496"/>
              <a:gd name="connsiteY797" fmla="*/ 2168642 h 2470496"/>
              <a:gd name="connsiteX798" fmla="*/ 1221423 w 2470496"/>
              <a:gd name="connsiteY798" fmla="*/ 2171286 h 2470496"/>
              <a:gd name="connsiteX799" fmla="*/ 1235909 w 2470496"/>
              <a:gd name="connsiteY799" fmla="*/ 2175193 h 2470496"/>
              <a:gd name="connsiteX800" fmla="*/ 1250395 w 2470496"/>
              <a:gd name="connsiteY800" fmla="*/ 2177838 h 2470496"/>
              <a:gd name="connsiteX801" fmla="*/ 1264880 w 2470496"/>
              <a:gd name="connsiteY801" fmla="*/ 2180483 h 2470496"/>
              <a:gd name="connsiteX802" fmla="*/ 1279366 w 2470496"/>
              <a:gd name="connsiteY802" fmla="*/ 2184450 h 2470496"/>
              <a:gd name="connsiteX803" fmla="*/ 1293912 w 2470496"/>
              <a:gd name="connsiteY803" fmla="*/ 2187094 h 2470496"/>
              <a:gd name="connsiteX804" fmla="*/ 1309660 w 2470496"/>
              <a:gd name="connsiteY804" fmla="*/ 2189739 h 2470496"/>
              <a:gd name="connsiteX805" fmla="*/ 1324206 w 2470496"/>
              <a:gd name="connsiteY805" fmla="*/ 2192324 h 2470496"/>
              <a:gd name="connsiteX806" fmla="*/ 1338691 w 2470496"/>
              <a:gd name="connsiteY806" fmla="*/ 2194969 h 2470496"/>
              <a:gd name="connsiteX807" fmla="*/ 1353177 w 2470496"/>
              <a:gd name="connsiteY807" fmla="*/ 2196291 h 2470496"/>
              <a:gd name="connsiteX808" fmla="*/ 1368985 w 2470496"/>
              <a:gd name="connsiteY808" fmla="*/ 2198936 h 2470496"/>
              <a:gd name="connsiteX809" fmla="*/ 1383471 w 2470496"/>
              <a:gd name="connsiteY809" fmla="*/ 2200258 h 2470496"/>
              <a:gd name="connsiteX810" fmla="*/ 1397956 w 2470496"/>
              <a:gd name="connsiteY810" fmla="*/ 2202902 h 2470496"/>
              <a:gd name="connsiteX811" fmla="*/ 1423021 w 2470496"/>
              <a:gd name="connsiteY811" fmla="*/ 2206870 h 2470496"/>
              <a:gd name="connsiteX812" fmla="*/ 1448025 w 2470496"/>
              <a:gd name="connsiteY812" fmla="*/ 2212099 h 2470496"/>
              <a:gd name="connsiteX813" fmla="*/ 1473089 w 2470496"/>
              <a:gd name="connsiteY813" fmla="*/ 2217389 h 2470496"/>
              <a:gd name="connsiteX814" fmla="*/ 1498094 w 2470496"/>
              <a:gd name="connsiteY814" fmla="*/ 2221355 h 2470496"/>
              <a:gd name="connsiteX815" fmla="*/ 1523158 w 2470496"/>
              <a:gd name="connsiteY815" fmla="*/ 2225322 h 2470496"/>
              <a:gd name="connsiteX816" fmla="*/ 1548162 w 2470496"/>
              <a:gd name="connsiteY816" fmla="*/ 2229290 h 2470496"/>
              <a:gd name="connsiteX817" fmla="*/ 1573227 w 2470496"/>
              <a:gd name="connsiteY817" fmla="*/ 2233196 h 2470496"/>
              <a:gd name="connsiteX818" fmla="*/ 1598231 w 2470496"/>
              <a:gd name="connsiteY818" fmla="*/ 2237163 h 2470496"/>
              <a:gd name="connsiteX819" fmla="*/ 1623295 w 2470496"/>
              <a:gd name="connsiteY819" fmla="*/ 2241130 h 2470496"/>
              <a:gd name="connsiteX820" fmla="*/ 1648300 w 2470496"/>
              <a:gd name="connsiteY820" fmla="*/ 2243775 h 2470496"/>
              <a:gd name="connsiteX821" fmla="*/ 1673364 w 2470496"/>
              <a:gd name="connsiteY821" fmla="*/ 2246419 h 2470496"/>
              <a:gd name="connsiteX822" fmla="*/ 1698368 w 2470496"/>
              <a:gd name="connsiteY822" fmla="*/ 2249064 h 2470496"/>
              <a:gd name="connsiteX823" fmla="*/ 1723433 w 2470496"/>
              <a:gd name="connsiteY823" fmla="*/ 2251709 h 2470496"/>
              <a:gd name="connsiteX824" fmla="*/ 1748437 w 2470496"/>
              <a:gd name="connsiteY824" fmla="*/ 2254354 h 2470496"/>
              <a:gd name="connsiteX825" fmla="*/ 1774824 w 2470496"/>
              <a:gd name="connsiteY825" fmla="*/ 2256938 h 2470496"/>
              <a:gd name="connsiteX826" fmla="*/ 1799828 w 2470496"/>
              <a:gd name="connsiteY826" fmla="*/ 2258261 h 2470496"/>
              <a:gd name="connsiteX827" fmla="*/ 1880190 w 2470496"/>
              <a:gd name="connsiteY827" fmla="*/ 2288554 h 2470496"/>
              <a:gd name="connsiteX828" fmla="*/ 1881513 w 2470496"/>
              <a:gd name="connsiteY828" fmla="*/ 2288554 h 2470496"/>
              <a:gd name="connsiteX829" fmla="*/ 1834089 w 2470496"/>
              <a:gd name="connsiteY829" fmla="*/ 2316263 h 2470496"/>
              <a:gd name="connsiteX830" fmla="*/ 1786665 w 2470496"/>
              <a:gd name="connsiteY830" fmla="*/ 2341328 h 2470496"/>
              <a:gd name="connsiteX831" fmla="*/ 1737918 w 2470496"/>
              <a:gd name="connsiteY831" fmla="*/ 2363748 h 2470496"/>
              <a:gd name="connsiteX832" fmla="*/ 1689172 w 2470496"/>
              <a:gd name="connsiteY832" fmla="*/ 2384845 h 2470496"/>
              <a:gd name="connsiteX833" fmla="*/ 1640426 w 2470496"/>
              <a:gd name="connsiteY833" fmla="*/ 2403298 h 2470496"/>
              <a:gd name="connsiteX834" fmla="*/ 1589035 w 2470496"/>
              <a:gd name="connsiteY834" fmla="*/ 2419106 h 2470496"/>
              <a:gd name="connsiteX835" fmla="*/ 1538966 w 2470496"/>
              <a:gd name="connsiteY835" fmla="*/ 2433591 h 2470496"/>
              <a:gd name="connsiteX836" fmla="*/ 1488897 w 2470496"/>
              <a:gd name="connsiteY836" fmla="*/ 2445492 h 2470496"/>
              <a:gd name="connsiteX837" fmla="*/ 1437506 w 2470496"/>
              <a:gd name="connsiteY837" fmla="*/ 2454688 h 2470496"/>
              <a:gd name="connsiteX838" fmla="*/ 1386115 w 2470496"/>
              <a:gd name="connsiteY838" fmla="*/ 2461300 h 2470496"/>
              <a:gd name="connsiteX839" fmla="*/ 1334724 w 2470496"/>
              <a:gd name="connsiteY839" fmla="*/ 2466529 h 2470496"/>
              <a:gd name="connsiteX840" fmla="*/ 1283333 w 2470496"/>
              <a:gd name="connsiteY840" fmla="*/ 2470496 h 2470496"/>
              <a:gd name="connsiteX841" fmla="*/ 1231942 w 2470496"/>
              <a:gd name="connsiteY841" fmla="*/ 2470496 h 2470496"/>
              <a:gd name="connsiteX842" fmla="*/ 1180551 w 2470496"/>
              <a:gd name="connsiteY842" fmla="*/ 2469174 h 2470496"/>
              <a:gd name="connsiteX843" fmla="*/ 1129160 w 2470496"/>
              <a:gd name="connsiteY843" fmla="*/ 2466529 h 2470496"/>
              <a:gd name="connsiteX844" fmla="*/ 1077769 w 2470496"/>
              <a:gd name="connsiteY844" fmla="*/ 2461300 h 2470496"/>
              <a:gd name="connsiteX845" fmla="*/ 1026378 w 2470496"/>
              <a:gd name="connsiteY845" fmla="*/ 2453366 h 2470496"/>
              <a:gd name="connsiteX846" fmla="*/ 976309 w 2470496"/>
              <a:gd name="connsiteY846" fmla="*/ 2442848 h 2470496"/>
              <a:gd name="connsiteX847" fmla="*/ 926241 w 2470496"/>
              <a:gd name="connsiteY847" fmla="*/ 2430947 h 2470496"/>
              <a:gd name="connsiteX848" fmla="*/ 876172 w 2470496"/>
              <a:gd name="connsiteY848" fmla="*/ 2417783 h 2470496"/>
              <a:gd name="connsiteX849" fmla="*/ 827426 w 2470496"/>
              <a:gd name="connsiteY849" fmla="*/ 2401975 h 2470496"/>
              <a:gd name="connsiteX850" fmla="*/ 778679 w 2470496"/>
              <a:gd name="connsiteY850" fmla="*/ 2383522 h 2470496"/>
              <a:gd name="connsiteX851" fmla="*/ 683831 w 2470496"/>
              <a:gd name="connsiteY851" fmla="*/ 2341328 h 2470496"/>
              <a:gd name="connsiteX852" fmla="*/ 637730 w 2470496"/>
              <a:gd name="connsiteY852" fmla="*/ 2316263 h 2470496"/>
              <a:gd name="connsiteX853" fmla="*/ 591568 w 2470496"/>
              <a:gd name="connsiteY853" fmla="*/ 2289877 h 2470496"/>
              <a:gd name="connsiteX854" fmla="*/ 548111 w 2470496"/>
              <a:gd name="connsiteY854" fmla="*/ 2262227 h 2470496"/>
              <a:gd name="connsiteX855" fmla="*/ 504654 w 2470496"/>
              <a:gd name="connsiteY855" fmla="*/ 2231934 h 2470496"/>
              <a:gd name="connsiteX856" fmla="*/ 462459 w 2470496"/>
              <a:gd name="connsiteY856" fmla="*/ 2198936 h 2470496"/>
              <a:gd name="connsiteX857" fmla="*/ 421647 w 2470496"/>
              <a:gd name="connsiteY857" fmla="*/ 2164674 h 2470496"/>
              <a:gd name="connsiteX858" fmla="*/ 382097 w 2470496"/>
              <a:gd name="connsiteY858" fmla="*/ 2127769 h 2470496"/>
              <a:gd name="connsiteX859" fmla="*/ 343869 w 2470496"/>
              <a:gd name="connsiteY859" fmla="*/ 2089541 h 2470496"/>
              <a:gd name="connsiteX860" fmla="*/ 306964 w 2470496"/>
              <a:gd name="connsiteY860" fmla="*/ 2049992 h 2470496"/>
              <a:gd name="connsiteX861" fmla="*/ 272703 w 2470496"/>
              <a:gd name="connsiteY861" fmla="*/ 2009119 h 2470496"/>
              <a:gd name="connsiteX862" fmla="*/ 239825 w 2470496"/>
              <a:gd name="connsiteY862" fmla="*/ 1966925 h 2470496"/>
              <a:gd name="connsiteX863" fmla="*/ 209471 w 2470496"/>
              <a:gd name="connsiteY863" fmla="*/ 1923408 h 2470496"/>
              <a:gd name="connsiteX864" fmla="*/ 180500 w 2470496"/>
              <a:gd name="connsiteY864" fmla="*/ 1878629 h 2470496"/>
              <a:gd name="connsiteX865" fmla="*/ 154113 w 2470496"/>
              <a:gd name="connsiteY865" fmla="*/ 1832466 h 2470496"/>
              <a:gd name="connsiteX866" fmla="*/ 130431 w 2470496"/>
              <a:gd name="connsiteY866" fmla="*/ 1786304 h 2470496"/>
              <a:gd name="connsiteX867" fmla="*/ 108011 w 2470496"/>
              <a:gd name="connsiteY867" fmla="*/ 1738821 h 2470496"/>
              <a:gd name="connsiteX868" fmla="*/ 86914 w 2470496"/>
              <a:gd name="connsiteY868" fmla="*/ 1691397 h 2470496"/>
              <a:gd name="connsiteX869" fmla="*/ 69784 w 2470496"/>
              <a:gd name="connsiteY869" fmla="*/ 1642590 h 2470496"/>
              <a:gd name="connsiteX870" fmla="*/ 52713 w 2470496"/>
              <a:gd name="connsiteY870" fmla="*/ 1593844 h 2470496"/>
              <a:gd name="connsiteX871" fmla="*/ 39490 w 2470496"/>
              <a:gd name="connsiteY871" fmla="*/ 1543715 h 2470496"/>
              <a:gd name="connsiteX872" fmla="*/ 27649 w 2470496"/>
              <a:gd name="connsiteY872" fmla="*/ 1493647 h 2470496"/>
              <a:gd name="connsiteX873" fmla="*/ 18453 w 2470496"/>
              <a:gd name="connsiteY873" fmla="*/ 1443578 h 2470496"/>
              <a:gd name="connsiteX874" fmla="*/ 10519 w 2470496"/>
              <a:gd name="connsiteY874" fmla="*/ 1392126 h 2470496"/>
              <a:gd name="connsiteX875" fmla="*/ 5229 w 2470496"/>
              <a:gd name="connsiteY875" fmla="*/ 1340736 h 2470496"/>
              <a:gd name="connsiteX876" fmla="*/ 1322 w 2470496"/>
              <a:gd name="connsiteY876" fmla="*/ 1289284 h 2470496"/>
              <a:gd name="connsiteX877" fmla="*/ 0 w 2470496"/>
              <a:gd name="connsiteY877" fmla="*/ 1237893 h 2470496"/>
              <a:gd name="connsiteX878" fmla="*/ 1322 w 2470496"/>
              <a:gd name="connsiteY878" fmla="*/ 1186503 h 2470496"/>
              <a:gd name="connsiteX879" fmla="*/ 3907 w 2470496"/>
              <a:gd name="connsiteY879" fmla="*/ 1135051 h 2470496"/>
              <a:gd name="connsiteX880" fmla="*/ 9196 w 2470496"/>
              <a:gd name="connsiteY880" fmla="*/ 1083659 h 2470496"/>
              <a:gd name="connsiteX881" fmla="*/ 17130 w 2470496"/>
              <a:gd name="connsiteY881" fmla="*/ 1032268 h 2470496"/>
              <a:gd name="connsiteX882" fmla="*/ 26327 w 2470496"/>
              <a:gd name="connsiteY882" fmla="*/ 980817 h 2470496"/>
              <a:gd name="connsiteX883" fmla="*/ 38168 w 2470496"/>
              <a:gd name="connsiteY883" fmla="*/ 930748 h 2470496"/>
              <a:gd name="connsiteX884" fmla="*/ 52713 w 2470496"/>
              <a:gd name="connsiteY884" fmla="*/ 880620 h 2470496"/>
              <a:gd name="connsiteX885" fmla="*/ 68521 w 2470496"/>
              <a:gd name="connsiteY885" fmla="*/ 830550 h 2470496"/>
              <a:gd name="connsiteX886" fmla="*/ 86914 w 2470496"/>
              <a:gd name="connsiteY886" fmla="*/ 780422 h 2470496"/>
              <a:gd name="connsiteX887" fmla="*/ 106689 w 2470496"/>
              <a:gd name="connsiteY887" fmla="*/ 731676 h 2470496"/>
              <a:gd name="connsiteX888" fmla="*/ 154113 w 2470496"/>
              <a:gd name="connsiteY888" fmla="*/ 636767 h 2470496"/>
              <a:gd name="connsiteX889" fmla="*/ 181822 w 2470496"/>
              <a:gd name="connsiteY889" fmla="*/ 590606 h 2470496"/>
              <a:gd name="connsiteX890" fmla="*/ 1200326 w 2470496"/>
              <a:gd name="connsiteY890" fmla="*/ 0 h 2470496"/>
              <a:gd name="connsiteX891" fmla="*/ 1284655 w 2470496"/>
              <a:gd name="connsiteY891" fmla="*/ 0 h 2470496"/>
              <a:gd name="connsiteX892" fmla="*/ 1312304 w 2470496"/>
              <a:gd name="connsiteY892" fmla="*/ 1323 h 2470496"/>
              <a:gd name="connsiteX893" fmla="*/ 1341336 w 2470496"/>
              <a:gd name="connsiteY893" fmla="*/ 3967 h 2470496"/>
              <a:gd name="connsiteX894" fmla="*/ 1368985 w 2470496"/>
              <a:gd name="connsiteY894" fmla="*/ 6612 h 2470496"/>
              <a:gd name="connsiteX895" fmla="*/ 1396634 w 2470496"/>
              <a:gd name="connsiteY895" fmla="*/ 10519 h 2470496"/>
              <a:gd name="connsiteX896" fmla="*/ 1424343 w 2470496"/>
              <a:gd name="connsiteY896" fmla="*/ 14485 h 2470496"/>
              <a:gd name="connsiteX897" fmla="*/ 1451992 w 2470496"/>
              <a:gd name="connsiteY897" fmla="*/ 18452 h 2470496"/>
              <a:gd name="connsiteX898" fmla="*/ 1479641 w 2470496"/>
              <a:gd name="connsiteY898" fmla="*/ 23742 h 2470496"/>
              <a:gd name="connsiteX899" fmla="*/ 1507350 w 2470496"/>
              <a:gd name="connsiteY899" fmla="*/ 29032 h 2470496"/>
              <a:gd name="connsiteX900" fmla="*/ 1533677 w 2470496"/>
              <a:gd name="connsiteY900" fmla="*/ 35583 h 2470496"/>
              <a:gd name="connsiteX901" fmla="*/ 1561326 w 2470496"/>
              <a:gd name="connsiteY901" fmla="*/ 43517 h 2470496"/>
              <a:gd name="connsiteX902" fmla="*/ 1587713 w 2470496"/>
              <a:gd name="connsiteY902" fmla="*/ 51391 h 2470496"/>
              <a:gd name="connsiteX903" fmla="*/ 1614039 w 2470496"/>
              <a:gd name="connsiteY903" fmla="*/ 59325 h 2470496"/>
              <a:gd name="connsiteX904" fmla="*/ 1640426 w 2470496"/>
              <a:gd name="connsiteY904" fmla="*/ 68521 h 2470496"/>
              <a:gd name="connsiteX905" fmla="*/ 1666753 w 2470496"/>
              <a:gd name="connsiteY905" fmla="*/ 77778 h 2470496"/>
              <a:gd name="connsiteX906" fmla="*/ 1693139 w 2470496"/>
              <a:gd name="connsiteY906" fmla="*/ 86974 h 2470496"/>
              <a:gd name="connsiteX907" fmla="*/ 1719466 w 2470496"/>
              <a:gd name="connsiteY907" fmla="*/ 97553 h 2470496"/>
              <a:gd name="connsiteX908" fmla="*/ 1744531 w 2470496"/>
              <a:gd name="connsiteY908" fmla="*/ 109454 h 2470496"/>
              <a:gd name="connsiteX909" fmla="*/ 1769535 w 2470496"/>
              <a:gd name="connsiteY909" fmla="*/ 121295 h 2470496"/>
              <a:gd name="connsiteX910" fmla="*/ 1794599 w 2470496"/>
              <a:gd name="connsiteY910" fmla="*/ 133136 h 2470496"/>
              <a:gd name="connsiteX911" fmla="*/ 1819603 w 2470496"/>
              <a:gd name="connsiteY911" fmla="*/ 146299 h 2470496"/>
              <a:gd name="connsiteX912" fmla="*/ 1844608 w 2470496"/>
              <a:gd name="connsiteY912" fmla="*/ 159522 h 2470496"/>
              <a:gd name="connsiteX913" fmla="*/ 1868350 w 2470496"/>
              <a:gd name="connsiteY913" fmla="*/ 174008 h 2470496"/>
              <a:gd name="connsiteX914" fmla="*/ 1892092 w 2470496"/>
              <a:gd name="connsiteY914" fmla="*/ 188494 h 2470496"/>
              <a:gd name="connsiteX915" fmla="*/ 1939516 w 2470496"/>
              <a:gd name="connsiteY915" fmla="*/ 220170 h 2470496"/>
              <a:gd name="connsiteX916" fmla="*/ 1961875 w 2470496"/>
              <a:gd name="connsiteY916" fmla="*/ 235978 h 2470496"/>
              <a:gd name="connsiteX917" fmla="*/ 2006715 w 2470496"/>
              <a:gd name="connsiteY917" fmla="*/ 270239 h 2470496"/>
              <a:gd name="connsiteX918" fmla="*/ 2029135 w 2470496"/>
              <a:gd name="connsiteY918" fmla="*/ 288691 h 2470496"/>
              <a:gd name="connsiteX919" fmla="*/ 2071269 w 2470496"/>
              <a:gd name="connsiteY919" fmla="*/ 325596 h 2470496"/>
              <a:gd name="connsiteX920" fmla="*/ 2092366 w 2470496"/>
              <a:gd name="connsiteY920" fmla="*/ 345372 h 2470496"/>
              <a:gd name="connsiteX921" fmla="*/ 2112082 w 2470496"/>
              <a:gd name="connsiteY921" fmla="*/ 365147 h 2470496"/>
              <a:gd name="connsiteX922" fmla="*/ 2131857 w 2470496"/>
              <a:gd name="connsiteY922" fmla="*/ 384921 h 2470496"/>
              <a:gd name="connsiteX923" fmla="*/ 2187215 w 2470496"/>
              <a:gd name="connsiteY923" fmla="*/ 448214 h 2470496"/>
              <a:gd name="connsiteX924" fmla="*/ 2204345 w 2470496"/>
              <a:gd name="connsiteY924" fmla="*/ 470634 h 2470496"/>
              <a:gd name="connsiteX925" fmla="*/ 2221475 w 2470496"/>
              <a:gd name="connsiteY925" fmla="*/ 491731 h 2470496"/>
              <a:gd name="connsiteX926" fmla="*/ 2238606 w 2470496"/>
              <a:gd name="connsiteY926" fmla="*/ 514090 h 2470496"/>
              <a:gd name="connsiteX927" fmla="*/ 2254414 w 2470496"/>
              <a:gd name="connsiteY927" fmla="*/ 537833 h 2470496"/>
              <a:gd name="connsiteX928" fmla="*/ 2270221 w 2470496"/>
              <a:gd name="connsiteY928" fmla="*/ 560313 h 2470496"/>
              <a:gd name="connsiteX929" fmla="*/ 2284707 w 2470496"/>
              <a:gd name="connsiteY929" fmla="*/ 583995 h 2470496"/>
              <a:gd name="connsiteX930" fmla="*/ 2299193 w 2470496"/>
              <a:gd name="connsiteY930" fmla="*/ 607736 h 2470496"/>
              <a:gd name="connsiteX931" fmla="*/ 2313679 w 2470496"/>
              <a:gd name="connsiteY931" fmla="*/ 632801 h 2470496"/>
              <a:gd name="connsiteX932" fmla="*/ 2326902 w 2470496"/>
              <a:gd name="connsiteY932" fmla="*/ 656544 h 2470496"/>
              <a:gd name="connsiteX933" fmla="*/ 2340065 w 2470496"/>
              <a:gd name="connsiteY933" fmla="*/ 681548 h 2470496"/>
              <a:gd name="connsiteX934" fmla="*/ 2363748 w 2470496"/>
              <a:gd name="connsiteY934" fmla="*/ 731677 h 2470496"/>
              <a:gd name="connsiteX935" fmla="*/ 2374326 w 2470496"/>
              <a:gd name="connsiteY935" fmla="*/ 758064 h 2470496"/>
              <a:gd name="connsiteX936" fmla="*/ 2384845 w 2470496"/>
              <a:gd name="connsiteY936" fmla="*/ 783068 h 2470496"/>
              <a:gd name="connsiteX937" fmla="*/ 2395423 w 2470496"/>
              <a:gd name="connsiteY937" fmla="*/ 809454 h 2470496"/>
              <a:gd name="connsiteX938" fmla="*/ 2404620 w 2470496"/>
              <a:gd name="connsiteY938" fmla="*/ 835842 h 2470496"/>
              <a:gd name="connsiteX939" fmla="*/ 2412494 w 2470496"/>
              <a:gd name="connsiteY939" fmla="*/ 863490 h 2470496"/>
              <a:gd name="connsiteX940" fmla="*/ 2421750 w 2470496"/>
              <a:gd name="connsiteY940" fmla="*/ 889817 h 2470496"/>
              <a:gd name="connsiteX941" fmla="*/ 2428362 w 2470496"/>
              <a:gd name="connsiteY941" fmla="*/ 916204 h 2470496"/>
              <a:gd name="connsiteX942" fmla="*/ 2436236 w 2470496"/>
              <a:gd name="connsiteY942" fmla="*/ 943913 h 2470496"/>
              <a:gd name="connsiteX943" fmla="*/ 2441525 w 2470496"/>
              <a:gd name="connsiteY943" fmla="*/ 971562 h 2470496"/>
              <a:gd name="connsiteX944" fmla="*/ 2448077 w 2470496"/>
              <a:gd name="connsiteY944" fmla="*/ 999271 h 2470496"/>
              <a:gd name="connsiteX945" fmla="*/ 2453366 w 2470496"/>
              <a:gd name="connsiteY945" fmla="*/ 1026980 h 2470496"/>
              <a:gd name="connsiteX946" fmla="*/ 2457333 w 2470496"/>
              <a:gd name="connsiteY946" fmla="*/ 1054629 h 2470496"/>
              <a:gd name="connsiteX947" fmla="*/ 2461240 w 2470496"/>
              <a:gd name="connsiteY947" fmla="*/ 1082338 h 2470496"/>
              <a:gd name="connsiteX948" fmla="*/ 2463885 w 2470496"/>
              <a:gd name="connsiteY948" fmla="*/ 1111309 h 2470496"/>
              <a:gd name="connsiteX949" fmla="*/ 2466530 w 2470496"/>
              <a:gd name="connsiteY949" fmla="*/ 1139018 h 2470496"/>
              <a:gd name="connsiteX950" fmla="*/ 2469174 w 2470496"/>
              <a:gd name="connsiteY950" fmla="*/ 1167989 h 2470496"/>
              <a:gd name="connsiteX951" fmla="*/ 2469174 w 2470496"/>
              <a:gd name="connsiteY951" fmla="*/ 1195699 h 2470496"/>
              <a:gd name="connsiteX952" fmla="*/ 2470496 w 2470496"/>
              <a:gd name="connsiteY952" fmla="*/ 1223408 h 2470496"/>
              <a:gd name="connsiteX953" fmla="*/ 2470496 w 2470496"/>
              <a:gd name="connsiteY953" fmla="*/ 1251057 h 2470496"/>
              <a:gd name="connsiteX954" fmla="*/ 2469174 w 2470496"/>
              <a:gd name="connsiteY954" fmla="*/ 1280088 h 2470496"/>
              <a:gd name="connsiteX955" fmla="*/ 2466530 w 2470496"/>
              <a:gd name="connsiteY955" fmla="*/ 1335447 h 2470496"/>
              <a:gd name="connsiteX956" fmla="*/ 2463885 w 2470496"/>
              <a:gd name="connsiteY956" fmla="*/ 1363095 h 2470496"/>
              <a:gd name="connsiteX957" fmla="*/ 2459978 w 2470496"/>
              <a:gd name="connsiteY957" fmla="*/ 1390804 h 2470496"/>
              <a:gd name="connsiteX958" fmla="*/ 2456011 w 2470496"/>
              <a:gd name="connsiteY958" fmla="*/ 1418514 h 2470496"/>
              <a:gd name="connsiteX959" fmla="*/ 2452044 w 2470496"/>
              <a:gd name="connsiteY959" fmla="*/ 1446162 h 2470496"/>
              <a:gd name="connsiteX960" fmla="*/ 2446754 w 2470496"/>
              <a:gd name="connsiteY960" fmla="*/ 1473871 h 2470496"/>
              <a:gd name="connsiteX961" fmla="*/ 2441525 w 2470496"/>
              <a:gd name="connsiteY961" fmla="*/ 1501580 h 2470496"/>
              <a:gd name="connsiteX962" fmla="*/ 2434914 w 2470496"/>
              <a:gd name="connsiteY962" fmla="*/ 1527907 h 2470496"/>
              <a:gd name="connsiteX963" fmla="*/ 2428362 w 2470496"/>
              <a:gd name="connsiteY963" fmla="*/ 1555616 h 2470496"/>
              <a:gd name="connsiteX964" fmla="*/ 2420428 w 2470496"/>
              <a:gd name="connsiteY964" fmla="*/ 1582003 h 2470496"/>
              <a:gd name="connsiteX965" fmla="*/ 2412494 w 2470496"/>
              <a:gd name="connsiteY965" fmla="*/ 1609652 h 2470496"/>
              <a:gd name="connsiteX966" fmla="*/ 2394101 w 2470496"/>
              <a:gd name="connsiteY966" fmla="*/ 1662365 h 2470496"/>
              <a:gd name="connsiteX967" fmla="*/ 2384845 w 2470496"/>
              <a:gd name="connsiteY967" fmla="*/ 1687430 h 2470496"/>
              <a:gd name="connsiteX968" fmla="*/ 2374326 w 2470496"/>
              <a:gd name="connsiteY968" fmla="*/ 1713817 h 2470496"/>
              <a:gd name="connsiteX969" fmla="*/ 2362425 w 2470496"/>
              <a:gd name="connsiteY969" fmla="*/ 1740143 h 2470496"/>
              <a:gd name="connsiteX970" fmla="*/ 2350584 w 2470496"/>
              <a:gd name="connsiteY970" fmla="*/ 1765207 h 2470496"/>
              <a:gd name="connsiteX971" fmla="*/ 2338743 w 2470496"/>
              <a:gd name="connsiteY971" fmla="*/ 1790272 h 2470496"/>
              <a:gd name="connsiteX972" fmla="*/ 2312356 w 2470496"/>
              <a:gd name="connsiteY972" fmla="*/ 1840340 h 2470496"/>
              <a:gd name="connsiteX973" fmla="*/ 2297871 w 2470496"/>
              <a:gd name="connsiteY973" fmla="*/ 1864083 h 2470496"/>
              <a:gd name="connsiteX974" fmla="*/ 2283445 w 2470496"/>
              <a:gd name="connsiteY974" fmla="*/ 1889147 h 2470496"/>
              <a:gd name="connsiteX975" fmla="*/ 2267577 w 2470496"/>
              <a:gd name="connsiteY975" fmla="*/ 1912829 h 2470496"/>
              <a:gd name="connsiteX976" fmla="*/ 2258381 w 2470496"/>
              <a:gd name="connsiteY976" fmla="*/ 1906277 h 2470496"/>
              <a:gd name="connsiteX977" fmla="*/ 2249124 w 2470496"/>
              <a:gd name="connsiteY977" fmla="*/ 1899666 h 2470496"/>
              <a:gd name="connsiteX978" fmla="*/ 2239928 w 2470496"/>
              <a:gd name="connsiteY978" fmla="*/ 1893114 h 2470496"/>
              <a:gd name="connsiteX979" fmla="*/ 2230732 w 2470496"/>
              <a:gd name="connsiteY979" fmla="*/ 1886503 h 2470496"/>
              <a:gd name="connsiteX980" fmla="*/ 2221475 w 2470496"/>
              <a:gd name="connsiteY980" fmla="*/ 1879950 h 2470496"/>
              <a:gd name="connsiteX981" fmla="*/ 2212219 w 2470496"/>
              <a:gd name="connsiteY981" fmla="*/ 1872017 h 2470496"/>
              <a:gd name="connsiteX982" fmla="*/ 2204345 w 2470496"/>
              <a:gd name="connsiteY982" fmla="*/ 1865405 h 2470496"/>
              <a:gd name="connsiteX983" fmla="*/ 2195149 w 2470496"/>
              <a:gd name="connsiteY983" fmla="*/ 1858794 h 2470496"/>
              <a:gd name="connsiteX984" fmla="*/ 2185892 w 2470496"/>
              <a:gd name="connsiteY984" fmla="*/ 1850920 h 2470496"/>
              <a:gd name="connsiteX985" fmla="*/ 2176696 w 2470496"/>
              <a:gd name="connsiteY985" fmla="*/ 1844308 h 2470496"/>
              <a:gd name="connsiteX986" fmla="*/ 2168762 w 2470496"/>
              <a:gd name="connsiteY986" fmla="*/ 1836374 h 2470496"/>
              <a:gd name="connsiteX987" fmla="*/ 2159506 w 2470496"/>
              <a:gd name="connsiteY987" fmla="*/ 1829822 h 2470496"/>
              <a:gd name="connsiteX988" fmla="*/ 2151631 w 2470496"/>
              <a:gd name="connsiteY988" fmla="*/ 1821888 h 2470496"/>
              <a:gd name="connsiteX989" fmla="*/ 2142375 w 2470496"/>
              <a:gd name="connsiteY989" fmla="*/ 1814014 h 2470496"/>
              <a:gd name="connsiteX990" fmla="*/ 2134501 w 2470496"/>
              <a:gd name="connsiteY990" fmla="*/ 1806080 h 2470496"/>
              <a:gd name="connsiteX991" fmla="*/ 2125305 w 2470496"/>
              <a:gd name="connsiteY991" fmla="*/ 1799528 h 2470496"/>
              <a:gd name="connsiteX992" fmla="*/ 2117371 w 2470496"/>
              <a:gd name="connsiteY992" fmla="*/ 1790272 h 2470496"/>
              <a:gd name="connsiteX993" fmla="*/ 2109437 w 2470496"/>
              <a:gd name="connsiteY993" fmla="*/ 1783720 h 2470496"/>
              <a:gd name="connsiteX994" fmla="*/ 2101563 w 2470496"/>
              <a:gd name="connsiteY994" fmla="*/ 1775787 h 2470496"/>
              <a:gd name="connsiteX995" fmla="*/ 2092366 w 2470496"/>
              <a:gd name="connsiteY995" fmla="*/ 1767852 h 2470496"/>
              <a:gd name="connsiteX996" fmla="*/ 2084433 w 2470496"/>
              <a:gd name="connsiteY996" fmla="*/ 1759979 h 2470496"/>
              <a:gd name="connsiteX997" fmla="*/ 2076559 w 2470496"/>
              <a:gd name="connsiteY997" fmla="*/ 1750722 h 2470496"/>
              <a:gd name="connsiteX998" fmla="*/ 2068625 w 2470496"/>
              <a:gd name="connsiteY998" fmla="*/ 1742788 h 2470496"/>
              <a:gd name="connsiteX999" fmla="*/ 2060690 w 2470496"/>
              <a:gd name="connsiteY999" fmla="*/ 1734854 h 2470496"/>
              <a:gd name="connsiteX1000" fmla="*/ 2052817 w 2470496"/>
              <a:gd name="connsiteY1000" fmla="*/ 1726980 h 2470496"/>
              <a:gd name="connsiteX1001" fmla="*/ 2044883 w 2470496"/>
              <a:gd name="connsiteY1001" fmla="*/ 1717724 h 2470496"/>
              <a:gd name="connsiteX1002" fmla="*/ 2038331 w 2470496"/>
              <a:gd name="connsiteY1002" fmla="*/ 1709850 h 2470496"/>
              <a:gd name="connsiteX1003" fmla="*/ 2030457 w 2470496"/>
              <a:gd name="connsiteY1003" fmla="*/ 1700593 h 2470496"/>
              <a:gd name="connsiteX1004" fmla="*/ 2022523 w 2470496"/>
              <a:gd name="connsiteY1004" fmla="*/ 1692719 h 2470496"/>
              <a:gd name="connsiteX1005" fmla="*/ 2015911 w 2470496"/>
              <a:gd name="connsiteY1005" fmla="*/ 1683523 h 2470496"/>
              <a:gd name="connsiteX1006" fmla="*/ 2007977 w 2470496"/>
              <a:gd name="connsiteY1006" fmla="*/ 1675589 h 2470496"/>
              <a:gd name="connsiteX1007" fmla="*/ 2000103 w 2470496"/>
              <a:gd name="connsiteY1007" fmla="*/ 1666332 h 2470496"/>
              <a:gd name="connsiteX1008" fmla="*/ 1994874 w 2470496"/>
              <a:gd name="connsiteY1008" fmla="*/ 1659721 h 2470496"/>
              <a:gd name="connsiteX1009" fmla="*/ 1989585 w 2470496"/>
              <a:gd name="connsiteY1009" fmla="*/ 1654492 h 2470496"/>
              <a:gd name="connsiteX1010" fmla="*/ 1985618 w 2470496"/>
              <a:gd name="connsiteY1010" fmla="*/ 1647880 h 2470496"/>
              <a:gd name="connsiteX1011" fmla="*/ 1979066 w 2470496"/>
              <a:gd name="connsiteY1011" fmla="*/ 1641268 h 2470496"/>
              <a:gd name="connsiteX1012" fmla="*/ 1975099 w 2470496"/>
              <a:gd name="connsiteY1012" fmla="*/ 1634717 h 2470496"/>
              <a:gd name="connsiteX1013" fmla="*/ 1969810 w 2470496"/>
              <a:gd name="connsiteY1013" fmla="*/ 1628105 h 2470496"/>
              <a:gd name="connsiteX1014" fmla="*/ 1964520 w 2470496"/>
              <a:gd name="connsiteY1014" fmla="*/ 1621553 h 2470496"/>
              <a:gd name="connsiteX1015" fmla="*/ 1960553 w 2470496"/>
              <a:gd name="connsiteY1015" fmla="*/ 1614941 h 2470496"/>
              <a:gd name="connsiteX1016" fmla="*/ 1955324 w 2470496"/>
              <a:gd name="connsiteY1016" fmla="*/ 1608330 h 2470496"/>
              <a:gd name="connsiteX1017" fmla="*/ 1951357 w 2470496"/>
              <a:gd name="connsiteY1017" fmla="*/ 1601778 h 2470496"/>
              <a:gd name="connsiteX1018" fmla="*/ 1946067 w 2470496"/>
              <a:gd name="connsiteY1018" fmla="*/ 1595167 h 2470496"/>
              <a:gd name="connsiteX1019" fmla="*/ 1942161 w 2470496"/>
              <a:gd name="connsiteY1019" fmla="*/ 1588555 h 2470496"/>
              <a:gd name="connsiteX1020" fmla="*/ 1936871 w 2470496"/>
              <a:gd name="connsiteY1020" fmla="*/ 1582003 h 2470496"/>
              <a:gd name="connsiteX1021" fmla="*/ 1932904 w 2470496"/>
              <a:gd name="connsiteY1021" fmla="*/ 1575391 h 2470496"/>
              <a:gd name="connsiteX1022" fmla="*/ 1928937 w 2470496"/>
              <a:gd name="connsiteY1022" fmla="*/ 1567458 h 2470496"/>
              <a:gd name="connsiteX1023" fmla="*/ 1925030 w 2470496"/>
              <a:gd name="connsiteY1023" fmla="*/ 1560905 h 2470496"/>
              <a:gd name="connsiteX1024" fmla="*/ 1921063 w 2470496"/>
              <a:gd name="connsiteY1024" fmla="*/ 1554294 h 2470496"/>
              <a:gd name="connsiteX1025" fmla="*/ 1917096 w 2470496"/>
              <a:gd name="connsiteY1025" fmla="*/ 1546360 h 2470496"/>
              <a:gd name="connsiteX1026" fmla="*/ 1913129 w 2470496"/>
              <a:gd name="connsiteY1026" fmla="*/ 1539749 h 2470496"/>
              <a:gd name="connsiteX1027" fmla="*/ 1909162 w 2470496"/>
              <a:gd name="connsiteY1027" fmla="*/ 1531874 h 2470496"/>
              <a:gd name="connsiteX1028" fmla="*/ 1905255 w 2470496"/>
              <a:gd name="connsiteY1028" fmla="*/ 1525262 h 2470496"/>
              <a:gd name="connsiteX1029" fmla="*/ 1902611 w 2470496"/>
              <a:gd name="connsiteY1029" fmla="*/ 1517388 h 2470496"/>
              <a:gd name="connsiteX1030" fmla="*/ 1898644 w 2470496"/>
              <a:gd name="connsiteY1030" fmla="*/ 1510777 h 2470496"/>
              <a:gd name="connsiteX1031" fmla="*/ 1894676 w 2470496"/>
              <a:gd name="connsiteY1031" fmla="*/ 1502903 h 2470496"/>
              <a:gd name="connsiteX1032" fmla="*/ 1892092 w 2470496"/>
              <a:gd name="connsiteY1032" fmla="*/ 1496291 h 2470496"/>
              <a:gd name="connsiteX1033" fmla="*/ 1888125 w 2470496"/>
              <a:gd name="connsiteY1033" fmla="*/ 1488357 h 2470496"/>
              <a:gd name="connsiteX1034" fmla="*/ 1885480 w 2470496"/>
              <a:gd name="connsiteY1034" fmla="*/ 1480483 h 2470496"/>
              <a:gd name="connsiteX1035" fmla="*/ 1882836 w 2470496"/>
              <a:gd name="connsiteY1035" fmla="*/ 1473871 h 2470496"/>
              <a:gd name="connsiteX1036" fmla="*/ 1878929 w 2470496"/>
              <a:gd name="connsiteY1036" fmla="*/ 1465937 h 2470496"/>
              <a:gd name="connsiteX1037" fmla="*/ 1876284 w 2470496"/>
              <a:gd name="connsiteY1037" fmla="*/ 1458063 h 2470496"/>
              <a:gd name="connsiteX1038" fmla="*/ 1873639 w 2470496"/>
              <a:gd name="connsiteY1038" fmla="*/ 1450129 h 2470496"/>
              <a:gd name="connsiteX1039" fmla="*/ 1870995 w 2470496"/>
              <a:gd name="connsiteY1039" fmla="*/ 1442196 h 2470496"/>
              <a:gd name="connsiteX1040" fmla="*/ 1859093 w 2470496"/>
              <a:gd name="connsiteY1040" fmla="*/ 1398738 h 2470496"/>
              <a:gd name="connsiteX1041" fmla="*/ 1848575 w 2470496"/>
              <a:gd name="connsiteY1041" fmla="*/ 1355221 h 2470496"/>
              <a:gd name="connsiteX1042" fmla="*/ 1836734 w 2470496"/>
              <a:gd name="connsiteY1042" fmla="*/ 1311704 h 2470496"/>
              <a:gd name="connsiteX1043" fmla="*/ 1823571 w 2470496"/>
              <a:gd name="connsiteY1043" fmla="*/ 1268187 h 2470496"/>
              <a:gd name="connsiteX1044" fmla="*/ 1811669 w 2470496"/>
              <a:gd name="connsiteY1044" fmla="*/ 1225993 h 2470496"/>
              <a:gd name="connsiteX1045" fmla="*/ 1798506 w 2470496"/>
              <a:gd name="connsiteY1045" fmla="*/ 1182535 h 2470496"/>
              <a:gd name="connsiteX1046" fmla="*/ 1785343 w 2470496"/>
              <a:gd name="connsiteY1046" fmla="*/ 1139018 h 2470496"/>
              <a:gd name="connsiteX1047" fmla="*/ 1772180 w 2470496"/>
              <a:gd name="connsiteY1047" fmla="*/ 1095501 h 2470496"/>
              <a:gd name="connsiteX1048" fmla="*/ 1758956 w 2470496"/>
              <a:gd name="connsiteY1048" fmla="*/ 1051984 h 2470496"/>
              <a:gd name="connsiteX1049" fmla="*/ 1745793 w 2470496"/>
              <a:gd name="connsiteY1049" fmla="*/ 1009790 h 2470496"/>
              <a:gd name="connsiteX1050" fmla="*/ 1731307 w 2470496"/>
              <a:gd name="connsiteY1050" fmla="*/ 966332 h 2470496"/>
              <a:gd name="connsiteX1051" fmla="*/ 1702336 w 2470496"/>
              <a:gd name="connsiteY1051" fmla="*/ 881943 h 2470496"/>
              <a:gd name="connsiteX1052" fmla="*/ 1686528 w 2470496"/>
              <a:gd name="connsiteY1052" fmla="*/ 838426 h 2470496"/>
              <a:gd name="connsiteX1053" fmla="*/ 1672042 w 2470496"/>
              <a:gd name="connsiteY1053" fmla="*/ 796231 h 2470496"/>
              <a:gd name="connsiteX1054" fmla="*/ 1656234 w 2470496"/>
              <a:gd name="connsiteY1054" fmla="*/ 754097 h 2470496"/>
              <a:gd name="connsiteX1055" fmla="*/ 1650945 w 2470496"/>
              <a:gd name="connsiteY1055" fmla="*/ 754097 h 2470496"/>
              <a:gd name="connsiteX1056" fmla="*/ 1644393 w 2470496"/>
              <a:gd name="connsiteY1056" fmla="*/ 755419 h 2470496"/>
              <a:gd name="connsiteX1057" fmla="*/ 1639104 w 2470496"/>
              <a:gd name="connsiteY1057" fmla="*/ 756741 h 2470496"/>
              <a:gd name="connsiteX1058" fmla="*/ 1632492 w 2470496"/>
              <a:gd name="connsiteY1058" fmla="*/ 759386 h 2470496"/>
              <a:gd name="connsiteX1059" fmla="*/ 1627263 w 2470496"/>
              <a:gd name="connsiteY1059" fmla="*/ 760648 h 2470496"/>
              <a:gd name="connsiteX1060" fmla="*/ 1616684 w 2470496"/>
              <a:gd name="connsiteY1060" fmla="*/ 765937 h 2470496"/>
              <a:gd name="connsiteX1061" fmla="*/ 1611395 w 2470496"/>
              <a:gd name="connsiteY1061" fmla="*/ 768583 h 2470496"/>
              <a:gd name="connsiteX1062" fmla="*/ 1606105 w 2470496"/>
              <a:gd name="connsiteY1062" fmla="*/ 772490 h 2470496"/>
              <a:gd name="connsiteX1063" fmla="*/ 1600876 w 2470496"/>
              <a:gd name="connsiteY1063" fmla="*/ 775134 h 2470496"/>
              <a:gd name="connsiteX1064" fmla="*/ 1596909 w 2470496"/>
              <a:gd name="connsiteY1064" fmla="*/ 779101 h 2470496"/>
              <a:gd name="connsiteX1065" fmla="*/ 1591680 w 2470496"/>
              <a:gd name="connsiteY1065" fmla="*/ 783068 h 2470496"/>
              <a:gd name="connsiteX1066" fmla="*/ 1587713 w 2470496"/>
              <a:gd name="connsiteY1066" fmla="*/ 787035 h 2470496"/>
              <a:gd name="connsiteX1067" fmla="*/ 1583746 w 2470496"/>
              <a:gd name="connsiteY1067" fmla="*/ 790942 h 2470496"/>
              <a:gd name="connsiteX1068" fmla="*/ 1579779 w 2470496"/>
              <a:gd name="connsiteY1068" fmla="*/ 794909 h 2470496"/>
              <a:gd name="connsiteX1069" fmla="*/ 1575872 w 2470496"/>
              <a:gd name="connsiteY1069" fmla="*/ 800199 h 2470496"/>
              <a:gd name="connsiteX1070" fmla="*/ 1571905 w 2470496"/>
              <a:gd name="connsiteY1070" fmla="*/ 805488 h 2470496"/>
              <a:gd name="connsiteX1071" fmla="*/ 1569260 w 2470496"/>
              <a:gd name="connsiteY1071" fmla="*/ 809454 h 2470496"/>
              <a:gd name="connsiteX1072" fmla="*/ 1563971 w 2470496"/>
              <a:gd name="connsiteY1072" fmla="*/ 819973 h 2470496"/>
              <a:gd name="connsiteX1073" fmla="*/ 1561326 w 2470496"/>
              <a:gd name="connsiteY1073" fmla="*/ 825263 h 2470496"/>
              <a:gd name="connsiteX1074" fmla="*/ 1558741 w 2470496"/>
              <a:gd name="connsiteY1074" fmla="*/ 831874 h 2470496"/>
              <a:gd name="connsiteX1075" fmla="*/ 1557359 w 2470496"/>
              <a:gd name="connsiteY1075" fmla="*/ 837104 h 2470496"/>
              <a:gd name="connsiteX1076" fmla="*/ 1554714 w 2470496"/>
              <a:gd name="connsiteY1076" fmla="*/ 842393 h 2470496"/>
              <a:gd name="connsiteX1077" fmla="*/ 1553452 w 2470496"/>
              <a:gd name="connsiteY1077" fmla="*/ 849005 h 2470496"/>
              <a:gd name="connsiteX1078" fmla="*/ 1552130 w 2470496"/>
              <a:gd name="connsiteY1078" fmla="*/ 854294 h 2470496"/>
              <a:gd name="connsiteX1079" fmla="*/ 1552130 w 2470496"/>
              <a:gd name="connsiteY1079" fmla="*/ 859524 h 2470496"/>
              <a:gd name="connsiteX1080" fmla="*/ 1550807 w 2470496"/>
              <a:gd name="connsiteY1080" fmla="*/ 866135 h 2470496"/>
              <a:gd name="connsiteX1081" fmla="*/ 1550807 w 2470496"/>
              <a:gd name="connsiteY1081" fmla="*/ 883265 h 2470496"/>
              <a:gd name="connsiteX1082" fmla="*/ 1552130 w 2470496"/>
              <a:gd name="connsiteY1082" fmla="*/ 889817 h 2470496"/>
              <a:gd name="connsiteX1083" fmla="*/ 1405891 w 2470496"/>
              <a:gd name="connsiteY1083" fmla="*/ 609059 h 2470496"/>
              <a:gd name="connsiteX1084" fmla="*/ 1420376 w 2470496"/>
              <a:gd name="connsiteY1084" fmla="*/ 609059 h 2470496"/>
              <a:gd name="connsiteX1085" fmla="*/ 1409798 w 2470496"/>
              <a:gd name="connsiteY1085" fmla="*/ 515413 h 2470496"/>
              <a:gd name="connsiteX1086" fmla="*/ 1409798 w 2470496"/>
              <a:gd name="connsiteY1086" fmla="*/ 508862 h 2470496"/>
              <a:gd name="connsiteX1087" fmla="*/ 1408536 w 2470496"/>
              <a:gd name="connsiteY1087" fmla="*/ 506216 h 2470496"/>
              <a:gd name="connsiteX1088" fmla="*/ 1407153 w 2470496"/>
              <a:gd name="connsiteY1088" fmla="*/ 503572 h 2470496"/>
              <a:gd name="connsiteX1089" fmla="*/ 1407153 w 2470496"/>
              <a:gd name="connsiteY1089" fmla="*/ 500927 h 2470496"/>
              <a:gd name="connsiteX1090" fmla="*/ 1405891 w 2470496"/>
              <a:gd name="connsiteY1090" fmla="*/ 497020 h 2470496"/>
              <a:gd name="connsiteX1091" fmla="*/ 1403246 w 2470496"/>
              <a:gd name="connsiteY1091" fmla="*/ 491731 h 2470496"/>
              <a:gd name="connsiteX1092" fmla="*/ 1400601 w 2470496"/>
              <a:gd name="connsiteY1092" fmla="*/ 489086 h 2470496"/>
              <a:gd name="connsiteX1093" fmla="*/ 1399279 w 2470496"/>
              <a:gd name="connsiteY1093" fmla="*/ 486442 h 2470496"/>
              <a:gd name="connsiteX1094" fmla="*/ 1397957 w 2470496"/>
              <a:gd name="connsiteY1094" fmla="*/ 483797 h 2470496"/>
              <a:gd name="connsiteX1095" fmla="*/ 1395312 w 2470496"/>
              <a:gd name="connsiteY1095" fmla="*/ 481153 h 2470496"/>
              <a:gd name="connsiteX1096" fmla="*/ 1394050 w 2470496"/>
              <a:gd name="connsiteY1096" fmla="*/ 479890 h 2470496"/>
              <a:gd name="connsiteX1097" fmla="*/ 1391405 w 2470496"/>
              <a:gd name="connsiteY1097" fmla="*/ 477245 h 2470496"/>
              <a:gd name="connsiteX1098" fmla="*/ 1388760 w 2470496"/>
              <a:gd name="connsiteY1098" fmla="*/ 474600 h 2470496"/>
              <a:gd name="connsiteX1099" fmla="*/ 1387438 w 2470496"/>
              <a:gd name="connsiteY1099" fmla="*/ 473278 h 2470496"/>
              <a:gd name="connsiteX1100" fmla="*/ 1384793 w 2470496"/>
              <a:gd name="connsiteY1100" fmla="*/ 470634 h 2470496"/>
              <a:gd name="connsiteX1101" fmla="*/ 1382149 w 2470496"/>
              <a:gd name="connsiteY1101" fmla="*/ 469311 h 2470496"/>
              <a:gd name="connsiteX1102" fmla="*/ 1379504 w 2470496"/>
              <a:gd name="connsiteY1102" fmla="*/ 467989 h 2470496"/>
              <a:gd name="connsiteX1103" fmla="*/ 1376859 w 2470496"/>
              <a:gd name="connsiteY1103" fmla="*/ 465345 h 2470496"/>
              <a:gd name="connsiteX1104" fmla="*/ 1372952 w 2470496"/>
              <a:gd name="connsiteY1104" fmla="*/ 464022 h 2470496"/>
              <a:gd name="connsiteX1105" fmla="*/ 1370308 w 2470496"/>
              <a:gd name="connsiteY1105" fmla="*/ 464022 h 2470496"/>
              <a:gd name="connsiteX1106" fmla="*/ 1367663 w 2470496"/>
              <a:gd name="connsiteY1106" fmla="*/ 462699 h 2470496"/>
              <a:gd name="connsiteX1107" fmla="*/ 1365018 w 2470496"/>
              <a:gd name="connsiteY1107" fmla="*/ 461437 h 2470496"/>
              <a:gd name="connsiteX1108" fmla="*/ 1361051 w 2470496"/>
              <a:gd name="connsiteY1108" fmla="*/ 460115 h 2470496"/>
              <a:gd name="connsiteX1109" fmla="*/ 1051442 w 2470496"/>
              <a:gd name="connsiteY1109" fmla="*/ 460115 h 2470496"/>
              <a:gd name="connsiteX1110" fmla="*/ 1048797 w 2470496"/>
              <a:gd name="connsiteY1110" fmla="*/ 458792 h 2470496"/>
              <a:gd name="connsiteX1111" fmla="*/ 1044830 w 2470496"/>
              <a:gd name="connsiteY1111" fmla="*/ 458792 h 2470496"/>
              <a:gd name="connsiteX1112" fmla="*/ 1042186 w 2470496"/>
              <a:gd name="connsiteY1112" fmla="*/ 457470 h 2470496"/>
              <a:gd name="connsiteX1113" fmla="*/ 1038279 w 2470496"/>
              <a:gd name="connsiteY1113" fmla="*/ 456148 h 2470496"/>
              <a:gd name="connsiteX1114" fmla="*/ 1035634 w 2470496"/>
              <a:gd name="connsiteY1114" fmla="*/ 454826 h 2470496"/>
              <a:gd name="connsiteX1115" fmla="*/ 1031667 w 2470496"/>
              <a:gd name="connsiteY1115" fmla="*/ 453503 h 2470496"/>
              <a:gd name="connsiteX1116" fmla="*/ 1029022 w 2470496"/>
              <a:gd name="connsiteY1116" fmla="*/ 452181 h 2470496"/>
              <a:gd name="connsiteX1117" fmla="*/ 1026378 w 2470496"/>
              <a:gd name="connsiteY1117" fmla="*/ 449536 h 2470496"/>
              <a:gd name="connsiteX1118" fmla="*/ 1023733 w 2470496"/>
              <a:gd name="connsiteY1118" fmla="*/ 448214 h 2470496"/>
              <a:gd name="connsiteX1119" fmla="*/ 1021148 w 2470496"/>
              <a:gd name="connsiteY1119" fmla="*/ 445569 h 2470496"/>
              <a:gd name="connsiteX1120" fmla="*/ 1018504 w 2470496"/>
              <a:gd name="connsiteY1120" fmla="*/ 442925 h 2470496"/>
              <a:gd name="connsiteX1121" fmla="*/ 1015859 w 2470496"/>
              <a:gd name="connsiteY1121" fmla="*/ 440280 h 2470496"/>
              <a:gd name="connsiteX1122" fmla="*/ 1013214 w 2470496"/>
              <a:gd name="connsiteY1122" fmla="*/ 438957 h 2470496"/>
              <a:gd name="connsiteX1123" fmla="*/ 1011892 w 2470496"/>
              <a:gd name="connsiteY1123" fmla="*/ 434990 h 2470496"/>
              <a:gd name="connsiteX1124" fmla="*/ 1009247 w 2470496"/>
              <a:gd name="connsiteY1124" fmla="*/ 432406 h 2470496"/>
              <a:gd name="connsiteX1125" fmla="*/ 1007985 w 2470496"/>
              <a:gd name="connsiteY1125" fmla="*/ 429761 h 2470496"/>
              <a:gd name="connsiteX1126" fmla="*/ 1006663 w 2470496"/>
              <a:gd name="connsiteY1126" fmla="*/ 427117 h 2470496"/>
              <a:gd name="connsiteX1127" fmla="*/ 1005340 w 2470496"/>
              <a:gd name="connsiteY1127" fmla="*/ 423149 h 2470496"/>
              <a:gd name="connsiteX1128" fmla="*/ 1004018 w 2470496"/>
              <a:gd name="connsiteY1128" fmla="*/ 420505 h 2470496"/>
              <a:gd name="connsiteX1129" fmla="*/ 1002696 w 2470496"/>
              <a:gd name="connsiteY1129" fmla="*/ 416598 h 2470496"/>
              <a:gd name="connsiteX1130" fmla="*/ 1001373 w 2470496"/>
              <a:gd name="connsiteY1130" fmla="*/ 413953 h 2470496"/>
              <a:gd name="connsiteX1131" fmla="*/ 1001373 w 2470496"/>
              <a:gd name="connsiteY1131" fmla="*/ 409986 h 2470496"/>
              <a:gd name="connsiteX1132" fmla="*/ 1000051 w 2470496"/>
              <a:gd name="connsiteY1132" fmla="*/ 407341 h 2470496"/>
              <a:gd name="connsiteX1133" fmla="*/ 1000051 w 2470496"/>
              <a:gd name="connsiteY1133" fmla="*/ 392856 h 2470496"/>
              <a:gd name="connsiteX1134" fmla="*/ 1001373 w 2470496"/>
              <a:gd name="connsiteY1134" fmla="*/ 390211 h 2470496"/>
              <a:gd name="connsiteX1135" fmla="*/ 1015859 w 2470496"/>
              <a:gd name="connsiteY1135" fmla="*/ 390211 h 2470496"/>
              <a:gd name="connsiteX1136" fmla="*/ 1055409 w 2470496"/>
              <a:gd name="connsiteY1136" fmla="*/ 242530 h 2470496"/>
              <a:gd name="connsiteX1137" fmla="*/ 815584 w 2470496"/>
              <a:gd name="connsiteY1137" fmla="*/ 242530 h 2470496"/>
              <a:gd name="connsiteX1138" fmla="*/ 852489 w 2470496"/>
              <a:gd name="connsiteY1138" fmla="*/ 388889 h 2470496"/>
              <a:gd name="connsiteX1139" fmla="*/ 869620 w 2470496"/>
              <a:gd name="connsiteY1139" fmla="*/ 388889 h 2470496"/>
              <a:gd name="connsiteX1140" fmla="*/ 868297 w 2470496"/>
              <a:gd name="connsiteY1140" fmla="*/ 392856 h 2470496"/>
              <a:gd name="connsiteX1141" fmla="*/ 868297 w 2470496"/>
              <a:gd name="connsiteY1141" fmla="*/ 399467 h 2470496"/>
              <a:gd name="connsiteX1142" fmla="*/ 866975 w 2470496"/>
              <a:gd name="connsiteY1142" fmla="*/ 402052 h 2470496"/>
              <a:gd name="connsiteX1143" fmla="*/ 865653 w 2470496"/>
              <a:gd name="connsiteY1143" fmla="*/ 406019 h 2470496"/>
              <a:gd name="connsiteX1144" fmla="*/ 865653 w 2470496"/>
              <a:gd name="connsiteY1144" fmla="*/ 408664 h 2470496"/>
              <a:gd name="connsiteX1145" fmla="*/ 864331 w 2470496"/>
              <a:gd name="connsiteY1145" fmla="*/ 411309 h 2470496"/>
              <a:gd name="connsiteX1146" fmla="*/ 863008 w 2470496"/>
              <a:gd name="connsiteY1146" fmla="*/ 415216 h 2470496"/>
              <a:gd name="connsiteX1147" fmla="*/ 861686 w 2470496"/>
              <a:gd name="connsiteY1147" fmla="*/ 417860 h 2470496"/>
              <a:gd name="connsiteX1148" fmla="*/ 859041 w 2470496"/>
              <a:gd name="connsiteY1148" fmla="*/ 420505 h 2470496"/>
              <a:gd name="connsiteX1149" fmla="*/ 855134 w 2470496"/>
              <a:gd name="connsiteY1149" fmla="*/ 428439 h 2470496"/>
              <a:gd name="connsiteX1150" fmla="*/ 852489 w 2470496"/>
              <a:gd name="connsiteY1150" fmla="*/ 431083 h 2470496"/>
              <a:gd name="connsiteX1151" fmla="*/ 849845 w 2470496"/>
              <a:gd name="connsiteY1151" fmla="*/ 433728 h 2470496"/>
              <a:gd name="connsiteX1152" fmla="*/ 848523 w 2470496"/>
              <a:gd name="connsiteY1152" fmla="*/ 436313 h 2470496"/>
              <a:gd name="connsiteX1153" fmla="*/ 845878 w 2470496"/>
              <a:gd name="connsiteY1153" fmla="*/ 437636 h 2470496"/>
              <a:gd name="connsiteX1154" fmla="*/ 843233 w 2470496"/>
              <a:gd name="connsiteY1154" fmla="*/ 440280 h 2470496"/>
              <a:gd name="connsiteX1155" fmla="*/ 841911 w 2470496"/>
              <a:gd name="connsiteY1155" fmla="*/ 442925 h 2470496"/>
              <a:gd name="connsiteX1156" fmla="*/ 839266 w 2470496"/>
              <a:gd name="connsiteY1156" fmla="*/ 444247 h 2470496"/>
              <a:gd name="connsiteX1157" fmla="*/ 836682 w 2470496"/>
              <a:gd name="connsiteY1157" fmla="*/ 446891 h 2470496"/>
              <a:gd name="connsiteX1158" fmla="*/ 834037 w 2470496"/>
              <a:gd name="connsiteY1158" fmla="*/ 448214 h 2470496"/>
              <a:gd name="connsiteX1159" fmla="*/ 831392 w 2470496"/>
              <a:gd name="connsiteY1159" fmla="*/ 449536 h 2470496"/>
              <a:gd name="connsiteX1160" fmla="*/ 828748 w 2470496"/>
              <a:gd name="connsiteY1160" fmla="*/ 450858 h 2470496"/>
              <a:gd name="connsiteX1161" fmla="*/ 824780 w 2470496"/>
              <a:gd name="connsiteY1161" fmla="*/ 452181 h 2470496"/>
              <a:gd name="connsiteX1162" fmla="*/ 822136 w 2470496"/>
              <a:gd name="connsiteY1162" fmla="*/ 453503 h 2470496"/>
              <a:gd name="connsiteX1163" fmla="*/ 819551 w 2470496"/>
              <a:gd name="connsiteY1163" fmla="*/ 454826 h 2470496"/>
              <a:gd name="connsiteX1164" fmla="*/ 815584 w 2470496"/>
              <a:gd name="connsiteY1164" fmla="*/ 456148 h 2470496"/>
              <a:gd name="connsiteX1165" fmla="*/ 812940 w 2470496"/>
              <a:gd name="connsiteY1165" fmla="*/ 457470 h 2470496"/>
              <a:gd name="connsiteX1166" fmla="*/ 810295 w 2470496"/>
              <a:gd name="connsiteY1166" fmla="*/ 458792 h 2470496"/>
              <a:gd name="connsiteX1167" fmla="*/ 806388 w 2470496"/>
              <a:gd name="connsiteY1167" fmla="*/ 458792 h 2470496"/>
              <a:gd name="connsiteX1168" fmla="*/ 803743 w 2470496"/>
              <a:gd name="connsiteY1168" fmla="*/ 460115 h 2470496"/>
              <a:gd name="connsiteX1169" fmla="*/ 275347 w 2470496"/>
              <a:gd name="connsiteY1169" fmla="*/ 460115 h 2470496"/>
              <a:gd name="connsiteX1170" fmla="*/ 274025 w 2470496"/>
              <a:gd name="connsiteY1170" fmla="*/ 458792 h 2470496"/>
              <a:gd name="connsiteX1171" fmla="*/ 287248 w 2470496"/>
              <a:gd name="connsiteY1171" fmla="*/ 442925 h 2470496"/>
              <a:gd name="connsiteX1172" fmla="*/ 293800 w 2470496"/>
              <a:gd name="connsiteY1172" fmla="*/ 434990 h 2470496"/>
              <a:gd name="connsiteX1173" fmla="*/ 301734 w 2470496"/>
              <a:gd name="connsiteY1173" fmla="*/ 427117 h 2470496"/>
              <a:gd name="connsiteX1174" fmla="*/ 314897 w 2470496"/>
              <a:gd name="connsiteY1174" fmla="*/ 411309 h 2470496"/>
              <a:gd name="connsiteX1175" fmla="*/ 322831 w 2470496"/>
              <a:gd name="connsiteY1175" fmla="*/ 403374 h 2470496"/>
              <a:gd name="connsiteX1176" fmla="*/ 329383 w 2470496"/>
              <a:gd name="connsiteY1176" fmla="*/ 395501 h 2470496"/>
              <a:gd name="connsiteX1177" fmla="*/ 335995 w 2470496"/>
              <a:gd name="connsiteY1177" fmla="*/ 387566 h 2470496"/>
              <a:gd name="connsiteX1178" fmla="*/ 343869 w 2470496"/>
              <a:gd name="connsiteY1178" fmla="*/ 379693 h 2470496"/>
              <a:gd name="connsiteX1179" fmla="*/ 350480 w 2470496"/>
              <a:gd name="connsiteY1179" fmla="*/ 373081 h 2470496"/>
              <a:gd name="connsiteX1180" fmla="*/ 372840 w 2470496"/>
              <a:gd name="connsiteY1180" fmla="*/ 350661 h 2470496"/>
              <a:gd name="connsiteX1181" fmla="*/ 380774 w 2470496"/>
              <a:gd name="connsiteY1181" fmla="*/ 342727 h 2470496"/>
              <a:gd name="connsiteX1182" fmla="*/ 388708 w 2470496"/>
              <a:gd name="connsiteY1182" fmla="*/ 336115 h 2470496"/>
              <a:gd name="connsiteX1183" fmla="*/ 409745 w 2470496"/>
              <a:gd name="connsiteY1183" fmla="*/ 316400 h 2470496"/>
              <a:gd name="connsiteX1184" fmla="*/ 451940 w 2470496"/>
              <a:gd name="connsiteY1184" fmla="*/ 279495 h 2470496"/>
              <a:gd name="connsiteX1185" fmla="*/ 496719 w 2470496"/>
              <a:gd name="connsiteY1185" fmla="*/ 245174 h 2470496"/>
              <a:gd name="connsiteX1186" fmla="*/ 519139 w 2470496"/>
              <a:gd name="connsiteY1186" fmla="*/ 228044 h 2470496"/>
              <a:gd name="connsiteX1187" fmla="*/ 542821 w 2470496"/>
              <a:gd name="connsiteY1187" fmla="*/ 212236 h 2470496"/>
              <a:gd name="connsiteX1188" fmla="*/ 565241 w 2470496"/>
              <a:gd name="connsiteY1188" fmla="*/ 196428 h 2470496"/>
              <a:gd name="connsiteX1189" fmla="*/ 588983 w 2470496"/>
              <a:gd name="connsiteY1189" fmla="*/ 181942 h 2470496"/>
              <a:gd name="connsiteX1190" fmla="*/ 613987 w 2470496"/>
              <a:gd name="connsiteY1190" fmla="*/ 167397 h 2470496"/>
              <a:gd name="connsiteX1191" fmla="*/ 637729 w 2470496"/>
              <a:gd name="connsiteY1191" fmla="*/ 154233 h 2470496"/>
              <a:gd name="connsiteX1192" fmla="*/ 662733 w 2470496"/>
              <a:gd name="connsiteY1192" fmla="*/ 141009 h 2470496"/>
              <a:gd name="connsiteX1193" fmla="*/ 687798 w 2470496"/>
              <a:gd name="connsiteY1193" fmla="*/ 127846 h 2470496"/>
              <a:gd name="connsiteX1194" fmla="*/ 737867 w 2470496"/>
              <a:gd name="connsiteY1194" fmla="*/ 104165 h 2470496"/>
              <a:gd name="connsiteX1195" fmla="*/ 762871 w 2470496"/>
              <a:gd name="connsiteY1195" fmla="*/ 93585 h 2470496"/>
              <a:gd name="connsiteX1196" fmla="*/ 789258 w 2470496"/>
              <a:gd name="connsiteY1196" fmla="*/ 83067 h 2470496"/>
              <a:gd name="connsiteX1197" fmla="*/ 815584 w 2470496"/>
              <a:gd name="connsiteY1197" fmla="*/ 72488 h 2470496"/>
              <a:gd name="connsiteX1198" fmla="*/ 841911 w 2470496"/>
              <a:gd name="connsiteY1198" fmla="*/ 64555 h 2470496"/>
              <a:gd name="connsiteX1199" fmla="*/ 868297 w 2470496"/>
              <a:gd name="connsiteY1199" fmla="*/ 55358 h 2470496"/>
              <a:gd name="connsiteX1200" fmla="*/ 894624 w 2470496"/>
              <a:gd name="connsiteY1200" fmla="*/ 47424 h 2470496"/>
              <a:gd name="connsiteX1201" fmla="*/ 922273 w 2470496"/>
              <a:gd name="connsiteY1201" fmla="*/ 39550 h 2470496"/>
              <a:gd name="connsiteX1202" fmla="*/ 948660 w 2470496"/>
              <a:gd name="connsiteY1202" fmla="*/ 32939 h 2470496"/>
              <a:gd name="connsiteX1203" fmla="*/ 976309 w 2470496"/>
              <a:gd name="connsiteY1203" fmla="*/ 26386 h 2470496"/>
              <a:gd name="connsiteX1204" fmla="*/ 1004018 w 2470496"/>
              <a:gd name="connsiteY1204" fmla="*/ 21097 h 2470496"/>
              <a:gd name="connsiteX1205" fmla="*/ 1031667 w 2470496"/>
              <a:gd name="connsiteY1205" fmla="*/ 15808 h 2470496"/>
              <a:gd name="connsiteX1206" fmla="*/ 1059316 w 2470496"/>
              <a:gd name="connsiteY1206" fmla="*/ 11901 h 2470496"/>
              <a:gd name="connsiteX1207" fmla="*/ 1087025 w 2470496"/>
              <a:gd name="connsiteY1207" fmla="*/ 7934 h 2470496"/>
              <a:gd name="connsiteX1208" fmla="*/ 1114674 w 2470496"/>
              <a:gd name="connsiteY1208" fmla="*/ 5289 h 2470496"/>
              <a:gd name="connsiteX1209" fmla="*/ 1143645 w 2470496"/>
              <a:gd name="connsiteY1209" fmla="*/ 2645 h 2470496"/>
              <a:gd name="connsiteX1210" fmla="*/ 1171354 w 2470496"/>
              <a:gd name="connsiteY1210" fmla="*/ 1323 h 247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</a:cxnLst>
            <a:rect l="l" t="t" r="r" b="b"/>
            <a:pathLst>
              <a:path w="2470496" h="2470496">
                <a:moveTo>
                  <a:pt x="841911" y="1868048"/>
                </a:moveTo>
                <a:lnTo>
                  <a:pt x="922273" y="1907598"/>
                </a:lnTo>
                <a:lnTo>
                  <a:pt x="921011" y="1916795"/>
                </a:lnTo>
                <a:lnTo>
                  <a:pt x="838004" y="1878627"/>
                </a:lnTo>
                <a:close/>
                <a:moveTo>
                  <a:pt x="661411" y="1783719"/>
                </a:moveTo>
                <a:lnTo>
                  <a:pt x="819552" y="1858792"/>
                </a:lnTo>
                <a:lnTo>
                  <a:pt x="815585" y="1870693"/>
                </a:lnTo>
                <a:lnTo>
                  <a:pt x="652215" y="1800789"/>
                </a:lnTo>
                <a:close/>
                <a:moveTo>
                  <a:pt x="897270" y="1708526"/>
                </a:moveTo>
                <a:lnTo>
                  <a:pt x="998729" y="1756010"/>
                </a:lnTo>
                <a:lnTo>
                  <a:pt x="996085" y="1769174"/>
                </a:lnTo>
                <a:lnTo>
                  <a:pt x="890718" y="1725656"/>
                </a:lnTo>
                <a:close/>
                <a:moveTo>
                  <a:pt x="736544" y="1630748"/>
                </a:moveTo>
                <a:lnTo>
                  <a:pt x="874850" y="1698007"/>
                </a:lnTo>
                <a:lnTo>
                  <a:pt x="869621" y="1713815"/>
                </a:lnTo>
                <a:lnTo>
                  <a:pt x="724643" y="1654490"/>
                </a:lnTo>
                <a:close/>
                <a:moveTo>
                  <a:pt x="956594" y="1535840"/>
                </a:moveTo>
                <a:lnTo>
                  <a:pt x="1054087" y="1588553"/>
                </a:lnTo>
                <a:lnTo>
                  <a:pt x="1048797" y="1605743"/>
                </a:lnTo>
                <a:lnTo>
                  <a:pt x="948660" y="1559522"/>
                </a:lnTo>
                <a:close/>
                <a:moveTo>
                  <a:pt x="822136" y="1463292"/>
                </a:moveTo>
                <a:lnTo>
                  <a:pt x="934174" y="1525261"/>
                </a:lnTo>
                <a:lnTo>
                  <a:pt x="926240" y="1550326"/>
                </a:lnTo>
                <a:lnTo>
                  <a:pt x="806388" y="1494968"/>
                </a:lnTo>
                <a:close/>
                <a:moveTo>
                  <a:pt x="960501" y="1191730"/>
                </a:moveTo>
                <a:lnTo>
                  <a:pt x="1025056" y="1262896"/>
                </a:lnTo>
                <a:lnTo>
                  <a:pt x="1019826" y="1274797"/>
                </a:lnTo>
                <a:lnTo>
                  <a:pt x="953950" y="1203631"/>
                </a:lnTo>
                <a:close/>
                <a:moveTo>
                  <a:pt x="1106800" y="1100789"/>
                </a:moveTo>
                <a:lnTo>
                  <a:pt x="1172677" y="1175922"/>
                </a:lnTo>
                <a:lnTo>
                  <a:pt x="1163420" y="1194375"/>
                </a:lnTo>
                <a:lnTo>
                  <a:pt x="1098866" y="1121886"/>
                </a:lnTo>
                <a:close/>
                <a:moveTo>
                  <a:pt x="1042186" y="1030945"/>
                </a:moveTo>
                <a:lnTo>
                  <a:pt x="1087026" y="1082337"/>
                </a:lnTo>
                <a:lnTo>
                  <a:pt x="1080414" y="1103434"/>
                </a:lnTo>
                <a:lnTo>
                  <a:pt x="1032990" y="1049398"/>
                </a:lnTo>
                <a:close/>
                <a:moveTo>
                  <a:pt x="1172677" y="912236"/>
                </a:moveTo>
                <a:lnTo>
                  <a:pt x="1299141" y="1062563"/>
                </a:lnTo>
                <a:lnTo>
                  <a:pt x="1292589" y="1074404"/>
                </a:lnTo>
                <a:lnTo>
                  <a:pt x="1164743" y="933393"/>
                </a:lnTo>
                <a:close/>
                <a:moveTo>
                  <a:pt x="1129160" y="860845"/>
                </a:moveTo>
                <a:lnTo>
                  <a:pt x="1152902" y="891139"/>
                </a:lnTo>
                <a:lnTo>
                  <a:pt x="1146290" y="910913"/>
                </a:lnTo>
                <a:lnTo>
                  <a:pt x="1118641" y="880620"/>
                </a:lnTo>
                <a:close/>
                <a:moveTo>
                  <a:pt x="1395311" y="649931"/>
                </a:moveTo>
                <a:lnTo>
                  <a:pt x="1567938" y="979496"/>
                </a:lnTo>
                <a:lnTo>
                  <a:pt x="1596909" y="1149596"/>
                </a:lnTo>
                <a:lnTo>
                  <a:pt x="1596909" y="1156148"/>
                </a:lnTo>
                <a:lnTo>
                  <a:pt x="1595587" y="1157471"/>
                </a:lnTo>
                <a:lnTo>
                  <a:pt x="1595587" y="1158793"/>
                </a:lnTo>
                <a:lnTo>
                  <a:pt x="1594325" y="1160115"/>
                </a:lnTo>
                <a:lnTo>
                  <a:pt x="1593002" y="1161438"/>
                </a:lnTo>
                <a:lnTo>
                  <a:pt x="1591680" y="1162700"/>
                </a:lnTo>
                <a:lnTo>
                  <a:pt x="1590357" y="1162700"/>
                </a:lnTo>
                <a:lnTo>
                  <a:pt x="1589035" y="1164083"/>
                </a:lnTo>
                <a:lnTo>
                  <a:pt x="1583746" y="1164083"/>
                </a:lnTo>
                <a:lnTo>
                  <a:pt x="1582423" y="1162700"/>
                </a:lnTo>
                <a:lnTo>
                  <a:pt x="1581101" y="1162700"/>
                </a:lnTo>
                <a:lnTo>
                  <a:pt x="1579779" y="1161438"/>
                </a:lnTo>
                <a:lnTo>
                  <a:pt x="1578456" y="1161438"/>
                </a:lnTo>
                <a:lnTo>
                  <a:pt x="1578456" y="1160115"/>
                </a:lnTo>
                <a:lnTo>
                  <a:pt x="1552130" y="1133729"/>
                </a:lnTo>
                <a:close/>
                <a:moveTo>
                  <a:pt x="1263558" y="645964"/>
                </a:moveTo>
                <a:lnTo>
                  <a:pt x="1241198" y="780422"/>
                </a:lnTo>
                <a:lnTo>
                  <a:pt x="1224068" y="760647"/>
                </a:lnTo>
                <a:close/>
                <a:moveTo>
                  <a:pt x="1238554" y="644642"/>
                </a:moveTo>
                <a:lnTo>
                  <a:pt x="1205616" y="740872"/>
                </a:lnTo>
                <a:lnTo>
                  <a:pt x="1195037" y="729031"/>
                </a:lnTo>
                <a:close/>
                <a:moveTo>
                  <a:pt x="1358406" y="637729"/>
                </a:moveTo>
                <a:lnTo>
                  <a:pt x="1506029" y="1078070"/>
                </a:lnTo>
                <a:lnTo>
                  <a:pt x="1415087" y="977872"/>
                </a:lnTo>
                <a:close/>
                <a:moveTo>
                  <a:pt x="1324206" y="634123"/>
                </a:moveTo>
                <a:lnTo>
                  <a:pt x="1380826" y="939945"/>
                </a:lnTo>
                <a:lnTo>
                  <a:pt x="1325468" y="875330"/>
                </a:lnTo>
                <a:close/>
                <a:moveTo>
                  <a:pt x="1293912" y="622222"/>
                </a:moveTo>
                <a:lnTo>
                  <a:pt x="1296496" y="843715"/>
                </a:lnTo>
                <a:lnTo>
                  <a:pt x="1264880" y="806810"/>
                </a:lnTo>
                <a:close/>
                <a:moveTo>
                  <a:pt x="210793" y="544444"/>
                </a:moveTo>
                <a:lnTo>
                  <a:pt x="822136" y="544444"/>
                </a:lnTo>
                <a:lnTo>
                  <a:pt x="824781" y="547089"/>
                </a:lnTo>
                <a:lnTo>
                  <a:pt x="828748" y="551056"/>
                </a:lnTo>
                <a:lnTo>
                  <a:pt x="831393" y="553701"/>
                </a:lnTo>
                <a:lnTo>
                  <a:pt x="834037" y="556345"/>
                </a:lnTo>
                <a:lnTo>
                  <a:pt x="836682" y="558990"/>
                </a:lnTo>
                <a:lnTo>
                  <a:pt x="839267" y="561634"/>
                </a:lnTo>
                <a:lnTo>
                  <a:pt x="843234" y="562897"/>
                </a:lnTo>
                <a:lnTo>
                  <a:pt x="845878" y="565541"/>
                </a:lnTo>
                <a:lnTo>
                  <a:pt x="849845" y="568186"/>
                </a:lnTo>
                <a:lnTo>
                  <a:pt x="852490" y="570830"/>
                </a:lnTo>
                <a:lnTo>
                  <a:pt x="855135" y="572153"/>
                </a:lnTo>
                <a:lnTo>
                  <a:pt x="859042" y="574798"/>
                </a:lnTo>
                <a:lnTo>
                  <a:pt x="863009" y="576120"/>
                </a:lnTo>
                <a:lnTo>
                  <a:pt x="865653" y="578765"/>
                </a:lnTo>
                <a:lnTo>
                  <a:pt x="869620" y="580027"/>
                </a:lnTo>
                <a:lnTo>
                  <a:pt x="873527" y="581410"/>
                </a:lnTo>
                <a:lnTo>
                  <a:pt x="876172" y="582672"/>
                </a:lnTo>
                <a:lnTo>
                  <a:pt x="880139" y="585317"/>
                </a:lnTo>
                <a:lnTo>
                  <a:pt x="884106" y="586638"/>
                </a:lnTo>
                <a:lnTo>
                  <a:pt x="888073" y="586638"/>
                </a:lnTo>
                <a:lnTo>
                  <a:pt x="890718" y="587961"/>
                </a:lnTo>
                <a:lnTo>
                  <a:pt x="894625" y="589284"/>
                </a:lnTo>
                <a:lnTo>
                  <a:pt x="898592" y="590606"/>
                </a:lnTo>
                <a:lnTo>
                  <a:pt x="902559" y="591928"/>
                </a:lnTo>
                <a:lnTo>
                  <a:pt x="906526" y="591928"/>
                </a:lnTo>
                <a:lnTo>
                  <a:pt x="910433" y="593250"/>
                </a:lnTo>
                <a:lnTo>
                  <a:pt x="918367" y="593250"/>
                </a:lnTo>
                <a:lnTo>
                  <a:pt x="922274" y="594573"/>
                </a:lnTo>
                <a:lnTo>
                  <a:pt x="946016" y="594573"/>
                </a:lnTo>
                <a:lnTo>
                  <a:pt x="949983" y="593250"/>
                </a:lnTo>
                <a:lnTo>
                  <a:pt x="957917" y="593250"/>
                </a:lnTo>
                <a:lnTo>
                  <a:pt x="961824" y="591928"/>
                </a:lnTo>
                <a:lnTo>
                  <a:pt x="965791" y="591928"/>
                </a:lnTo>
                <a:lnTo>
                  <a:pt x="968435" y="590606"/>
                </a:lnTo>
                <a:lnTo>
                  <a:pt x="972342" y="589284"/>
                </a:lnTo>
                <a:lnTo>
                  <a:pt x="976309" y="587961"/>
                </a:lnTo>
                <a:lnTo>
                  <a:pt x="980276" y="586638"/>
                </a:lnTo>
                <a:lnTo>
                  <a:pt x="984243" y="586638"/>
                </a:lnTo>
                <a:lnTo>
                  <a:pt x="988210" y="585317"/>
                </a:lnTo>
                <a:lnTo>
                  <a:pt x="990795" y="582672"/>
                </a:lnTo>
                <a:lnTo>
                  <a:pt x="994762" y="581410"/>
                </a:lnTo>
                <a:lnTo>
                  <a:pt x="998729" y="580027"/>
                </a:lnTo>
                <a:lnTo>
                  <a:pt x="1001374" y="578765"/>
                </a:lnTo>
                <a:lnTo>
                  <a:pt x="1005341" y="576120"/>
                </a:lnTo>
                <a:lnTo>
                  <a:pt x="1009248" y="574798"/>
                </a:lnTo>
                <a:lnTo>
                  <a:pt x="1011892" y="572153"/>
                </a:lnTo>
                <a:lnTo>
                  <a:pt x="1014537" y="570830"/>
                </a:lnTo>
                <a:lnTo>
                  <a:pt x="1018504" y="568186"/>
                </a:lnTo>
                <a:lnTo>
                  <a:pt x="1021149" y="565541"/>
                </a:lnTo>
                <a:lnTo>
                  <a:pt x="1025056" y="562897"/>
                </a:lnTo>
                <a:lnTo>
                  <a:pt x="1027700" y="561634"/>
                </a:lnTo>
                <a:lnTo>
                  <a:pt x="1030345" y="558990"/>
                </a:lnTo>
                <a:lnTo>
                  <a:pt x="1034312" y="556345"/>
                </a:lnTo>
                <a:lnTo>
                  <a:pt x="1036957" y="553701"/>
                </a:lnTo>
                <a:lnTo>
                  <a:pt x="1039601" y="551056"/>
                </a:lnTo>
                <a:lnTo>
                  <a:pt x="1042186" y="547089"/>
                </a:lnTo>
                <a:lnTo>
                  <a:pt x="1044831" y="544444"/>
                </a:lnTo>
                <a:lnTo>
                  <a:pt x="1222746" y="544444"/>
                </a:lnTo>
                <a:lnTo>
                  <a:pt x="1217457" y="607736"/>
                </a:lnTo>
                <a:lnTo>
                  <a:pt x="1231942" y="607736"/>
                </a:lnTo>
                <a:lnTo>
                  <a:pt x="1177906" y="709256"/>
                </a:lnTo>
                <a:lnTo>
                  <a:pt x="1166066" y="694710"/>
                </a:lnTo>
                <a:lnTo>
                  <a:pt x="1163421" y="693388"/>
                </a:lnTo>
                <a:lnTo>
                  <a:pt x="1160776" y="690743"/>
                </a:lnTo>
                <a:lnTo>
                  <a:pt x="1158192" y="689481"/>
                </a:lnTo>
                <a:lnTo>
                  <a:pt x="1155547" y="686836"/>
                </a:lnTo>
                <a:lnTo>
                  <a:pt x="1151580" y="685514"/>
                </a:lnTo>
                <a:lnTo>
                  <a:pt x="1148935" y="684191"/>
                </a:lnTo>
                <a:lnTo>
                  <a:pt x="1146290" y="682869"/>
                </a:lnTo>
                <a:lnTo>
                  <a:pt x="1143646" y="681547"/>
                </a:lnTo>
                <a:lnTo>
                  <a:pt x="1139739" y="680225"/>
                </a:lnTo>
                <a:lnTo>
                  <a:pt x="1137094" y="680225"/>
                </a:lnTo>
                <a:lnTo>
                  <a:pt x="1133127" y="678902"/>
                </a:lnTo>
                <a:lnTo>
                  <a:pt x="1130482" y="678902"/>
                </a:lnTo>
                <a:lnTo>
                  <a:pt x="1126515" y="677580"/>
                </a:lnTo>
                <a:lnTo>
                  <a:pt x="1113352" y="677580"/>
                </a:lnTo>
                <a:lnTo>
                  <a:pt x="1110707" y="678902"/>
                </a:lnTo>
                <a:lnTo>
                  <a:pt x="1104156" y="678902"/>
                </a:lnTo>
                <a:lnTo>
                  <a:pt x="1100189" y="680225"/>
                </a:lnTo>
                <a:lnTo>
                  <a:pt x="1097544" y="681547"/>
                </a:lnTo>
                <a:lnTo>
                  <a:pt x="1093577" y="682869"/>
                </a:lnTo>
                <a:lnTo>
                  <a:pt x="1090993" y="684191"/>
                </a:lnTo>
                <a:lnTo>
                  <a:pt x="1088348" y="685514"/>
                </a:lnTo>
                <a:lnTo>
                  <a:pt x="1085703" y="686836"/>
                </a:lnTo>
                <a:lnTo>
                  <a:pt x="1081736" y="688159"/>
                </a:lnTo>
                <a:lnTo>
                  <a:pt x="1079091" y="690743"/>
                </a:lnTo>
                <a:lnTo>
                  <a:pt x="1076447" y="692126"/>
                </a:lnTo>
                <a:lnTo>
                  <a:pt x="1073862" y="694710"/>
                </a:lnTo>
                <a:lnTo>
                  <a:pt x="1072540" y="697355"/>
                </a:lnTo>
                <a:lnTo>
                  <a:pt x="1069895" y="698677"/>
                </a:lnTo>
                <a:lnTo>
                  <a:pt x="1067250" y="702644"/>
                </a:lnTo>
                <a:lnTo>
                  <a:pt x="1064606" y="703967"/>
                </a:lnTo>
                <a:lnTo>
                  <a:pt x="1063283" y="706611"/>
                </a:lnTo>
                <a:lnTo>
                  <a:pt x="1061961" y="710518"/>
                </a:lnTo>
                <a:lnTo>
                  <a:pt x="1060639" y="713163"/>
                </a:lnTo>
                <a:lnTo>
                  <a:pt x="1057994" y="715807"/>
                </a:lnTo>
                <a:lnTo>
                  <a:pt x="1056732" y="718452"/>
                </a:lnTo>
                <a:lnTo>
                  <a:pt x="1055410" y="722419"/>
                </a:lnTo>
                <a:lnTo>
                  <a:pt x="1055410" y="725064"/>
                </a:lnTo>
                <a:lnTo>
                  <a:pt x="1054087" y="727708"/>
                </a:lnTo>
                <a:lnTo>
                  <a:pt x="1052765" y="731676"/>
                </a:lnTo>
                <a:lnTo>
                  <a:pt x="1052765" y="734320"/>
                </a:lnTo>
                <a:lnTo>
                  <a:pt x="1051442" y="738227"/>
                </a:lnTo>
                <a:lnTo>
                  <a:pt x="1051442" y="751451"/>
                </a:lnTo>
                <a:lnTo>
                  <a:pt x="1052765" y="755417"/>
                </a:lnTo>
                <a:lnTo>
                  <a:pt x="1052765" y="758062"/>
                </a:lnTo>
                <a:lnTo>
                  <a:pt x="1054087" y="761969"/>
                </a:lnTo>
                <a:lnTo>
                  <a:pt x="1054087" y="764614"/>
                </a:lnTo>
                <a:lnTo>
                  <a:pt x="1055410" y="767259"/>
                </a:lnTo>
                <a:lnTo>
                  <a:pt x="1056732" y="771225"/>
                </a:lnTo>
                <a:lnTo>
                  <a:pt x="1057994" y="773870"/>
                </a:lnTo>
                <a:lnTo>
                  <a:pt x="1059316" y="776516"/>
                </a:lnTo>
                <a:lnTo>
                  <a:pt x="1060639" y="780422"/>
                </a:lnTo>
                <a:lnTo>
                  <a:pt x="1061961" y="783067"/>
                </a:lnTo>
                <a:lnTo>
                  <a:pt x="1064606" y="785712"/>
                </a:lnTo>
                <a:lnTo>
                  <a:pt x="1065928" y="788356"/>
                </a:lnTo>
                <a:lnTo>
                  <a:pt x="1068573" y="790940"/>
                </a:lnTo>
                <a:lnTo>
                  <a:pt x="1071217" y="793586"/>
                </a:lnTo>
                <a:lnTo>
                  <a:pt x="1073862" y="796230"/>
                </a:lnTo>
                <a:lnTo>
                  <a:pt x="1112030" y="841069"/>
                </a:lnTo>
                <a:lnTo>
                  <a:pt x="1101511" y="860845"/>
                </a:lnTo>
                <a:lnTo>
                  <a:pt x="922274" y="668383"/>
                </a:lnTo>
                <a:lnTo>
                  <a:pt x="919689" y="665739"/>
                </a:lnTo>
                <a:lnTo>
                  <a:pt x="917044" y="664417"/>
                </a:lnTo>
                <a:lnTo>
                  <a:pt x="914400" y="661772"/>
                </a:lnTo>
                <a:lnTo>
                  <a:pt x="911755" y="660450"/>
                </a:lnTo>
                <a:lnTo>
                  <a:pt x="907848" y="657805"/>
                </a:lnTo>
                <a:lnTo>
                  <a:pt x="905203" y="656543"/>
                </a:lnTo>
                <a:lnTo>
                  <a:pt x="901236" y="655220"/>
                </a:lnTo>
                <a:lnTo>
                  <a:pt x="898592" y="653898"/>
                </a:lnTo>
                <a:lnTo>
                  <a:pt x="894625" y="652575"/>
                </a:lnTo>
                <a:lnTo>
                  <a:pt x="892040" y="651253"/>
                </a:lnTo>
                <a:lnTo>
                  <a:pt x="888073" y="649931"/>
                </a:lnTo>
                <a:lnTo>
                  <a:pt x="881461" y="649931"/>
                </a:lnTo>
                <a:lnTo>
                  <a:pt x="877494" y="648609"/>
                </a:lnTo>
                <a:lnTo>
                  <a:pt x="869620" y="648609"/>
                </a:lnTo>
                <a:lnTo>
                  <a:pt x="865653" y="649931"/>
                </a:lnTo>
                <a:lnTo>
                  <a:pt x="859042" y="649931"/>
                </a:lnTo>
                <a:lnTo>
                  <a:pt x="855135" y="651253"/>
                </a:lnTo>
                <a:lnTo>
                  <a:pt x="852490" y="651253"/>
                </a:lnTo>
                <a:lnTo>
                  <a:pt x="848523" y="652575"/>
                </a:lnTo>
                <a:lnTo>
                  <a:pt x="844556" y="653898"/>
                </a:lnTo>
                <a:lnTo>
                  <a:pt x="841911" y="655220"/>
                </a:lnTo>
                <a:lnTo>
                  <a:pt x="838004" y="656543"/>
                </a:lnTo>
                <a:lnTo>
                  <a:pt x="835360" y="659187"/>
                </a:lnTo>
                <a:lnTo>
                  <a:pt x="832715" y="660450"/>
                </a:lnTo>
                <a:lnTo>
                  <a:pt x="828748" y="663094"/>
                </a:lnTo>
                <a:lnTo>
                  <a:pt x="826103" y="664417"/>
                </a:lnTo>
                <a:lnTo>
                  <a:pt x="823459" y="667061"/>
                </a:lnTo>
                <a:lnTo>
                  <a:pt x="820874" y="669706"/>
                </a:lnTo>
                <a:lnTo>
                  <a:pt x="815585" y="674995"/>
                </a:lnTo>
                <a:lnTo>
                  <a:pt x="812940" y="677580"/>
                </a:lnTo>
                <a:lnTo>
                  <a:pt x="810295" y="680225"/>
                </a:lnTo>
                <a:lnTo>
                  <a:pt x="808973" y="682869"/>
                </a:lnTo>
                <a:lnTo>
                  <a:pt x="807651" y="686836"/>
                </a:lnTo>
                <a:lnTo>
                  <a:pt x="805066" y="689481"/>
                </a:lnTo>
                <a:lnTo>
                  <a:pt x="803744" y="692126"/>
                </a:lnTo>
                <a:lnTo>
                  <a:pt x="802421" y="696033"/>
                </a:lnTo>
                <a:lnTo>
                  <a:pt x="801099" y="698677"/>
                </a:lnTo>
                <a:lnTo>
                  <a:pt x="799777" y="702644"/>
                </a:lnTo>
                <a:lnTo>
                  <a:pt x="798454" y="706611"/>
                </a:lnTo>
                <a:lnTo>
                  <a:pt x="798454" y="709256"/>
                </a:lnTo>
                <a:lnTo>
                  <a:pt x="797132" y="713163"/>
                </a:lnTo>
                <a:lnTo>
                  <a:pt x="797132" y="735583"/>
                </a:lnTo>
                <a:lnTo>
                  <a:pt x="798454" y="738227"/>
                </a:lnTo>
                <a:lnTo>
                  <a:pt x="798454" y="742194"/>
                </a:lnTo>
                <a:lnTo>
                  <a:pt x="799777" y="746161"/>
                </a:lnTo>
                <a:lnTo>
                  <a:pt x="801099" y="748806"/>
                </a:lnTo>
                <a:lnTo>
                  <a:pt x="802421" y="752773"/>
                </a:lnTo>
                <a:lnTo>
                  <a:pt x="803744" y="755417"/>
                </a:lnTo>
                <a:lnTo>
                  <a:pt x="805066" y="759385"/>
                </a:lnTo>
                <a:lnTo>
                  <a:pt x="807651" y="761969"/>
                </a:lnTo>
                <a:lnTo>
                  <a:pt x="808973" y="765936"/>
                </a:lnTo>
                <a:lnTo>
                  <a:pt x="810295" y="768581"/>
                </a:lnTo>
                <a:lnTo>
                  <a:pt x="812940" y="771225"/>
                </a:lnTo>
                <a:lnTo>
                  <a:pt x="815585" y="773870"/>
                </a:lnTo>
                <a:lnTo>
                  <a:pt x="818229" y="776516"/>
                </a:lnTo>
                <a:lnTo>
                  <a:pt x="1025056" y="1012433"/>
                </a:lnTo>
                <a:lnTo>
                  <a:pt x="1017182" y="1028301"/>
                </a:lnTo>
                <a:lnTo>
                  <a:pt x="860364" y="860845"/>
                </a:lnTo>
                <a:lnTo>
                  <a:pt x="857719" y="859522"/>
                </a:lnTo>
                <a:lnTo>
                  <a:pt x="855135" y="856877"/>
                </a:lnTo>
                <a:lnTo>
                  <a:pt x="853812" y="854293"/>
                </a:lnTo>
                <a:lnTo>
                  <a:pt x="851168" y="852911"/>
                </a:lnTo>
                <a:lnTo>
                  <a:pt x="848523" y="850326"/>
                </a:lnTo>
                <a:lnTo>
                  <a:pt x="845878" y="849004"/>
                </a:lnTo>
                <a:lnTo>
                  <a:pt x="843234" y="847681"/>
                </a:lnTo>
                <a:lnTo>
                  <a:pt x="840649" y="846358"/>
                </a:lnTo>
                <a:lnTo>
                  <a:pt x="836682" y="845037"/>
                </a:lnTo>
                <a:lnTo>
                  <a:pt x="834037" y="843714"/>
                </a:lnTo>
                <a:lnTo>
                  <a:pt x="831393" y="842392"/>
                </a:lnTo>
                <a:lnTo>
                  <a:pt x="828748" y="841069"/>
                </a:lnTo>
                <a:lnTo>
                  <a:pt x="824781" y="839747"/>
                </a:lnTo>
                <a:lnTo>
                  <a:pt x="818229" y="839747"/>
                </a:lnTo>
                <a:lnTo>
                  <a:pt x="815585" y="838425"/>
                </a:lnTo>
                <a:lnTo>
                  <a:pt x="799777" y="838425"/>
                </a:lnTo>
                <a:lnTo>
                  <a:pt x="797132" y="839747"/>
                </a:lnTo>
                <a:lnTo>
                  <a:pt x="790580" y="839747"/>
                </a:lnTo>
                <a:lnTo>
                  <a:pt x="787936" y="841069"/>
                </a:lnTo>
                <a:lnTo>
                  <a:pt x="783969" y="842392"/>
                </a:lnTo>
                <a:lnTo>
                  <a:pt x="781324" y="843714"/>
                </a:lnTo>
                <a:lnTo>
                  <a:pt x="778679" y="845037"/>
                </a:lnTo>
                <a:lnTo>
                  <a:pt x="776035" y="846358"/>
                </a:lnTo>
                <a:lnTo>
                  <a:pt x="772128" y="847681"/>
                </a:lnTo>
                <a:lnTo>
                  <a:pt x="769483" y="849004"/>
                </a:lnTo>
                <a:lnTo>
                  <a:pt x="766838" y="850326"/>
                </a:lnTo>
                <a:lnTo>
                  <a:pt x="764194" y="852911"/>
                </a:lnTo>
                <a:lnTo>
                  <a:pt x="761549" y="854293"/>
                </a:lnTo>
                <a:lnTo>
                  <a:pt x="758904" y="856877"/>
                </a:lnTo>
                <a:lnTo>
                  <a:pt x="757582" y="859522"/>
                </a:lnTo>
                <a:lnTo>
                  <a:pt x="754997" y="860845"/>
                </a:lnTo>
                <a:lnTo>
                  <a:pt x="752353" y="863489"/>
                </a:lnTo>
                <a:lnTo>
                  <a:pt x="751030" y="866134"/>
                </a:lnTo>
                <a:lnTo>
                  <a:pt x="748386" y="868778"/>
                </a:lnTo>
                <a:lnTo>
                  <a:pt x="747063" y="871363"/>
                </a:lnTo>
                <a:lnTo>
                  <a:pt x="745741" y="874008"/>
                </a:lnTo>
                <a:lnTo>
                  <a:pt x="744419" y="876652"/>
                </a:lnTo>
                <a:lnTo>
                  <a:pt x="743096" y="879297"/>
                </a:lnTo>
                <a:lnTo>
                  <a:pt x="741834" y="881942"/>
                </a:lnTo>
                <a:lnTo>
                  <a:pt x="740512" y="885849"/>
                </a:lnTo>
                <a:lnTo>
                  <a:pt x="739189" y="888493"/>
                </a:lnTo>
                <a:lnTo>
                  <a:pt x="737867" y="891138"/>
                </a:lnTo>
                <a:lnTo>
                  <a:pt x="737867" y="895105"/>
                </a:lnTo>
                <a:lnTo>
                  <a:pt x="736545" y="897750"/>
                </a:lnTo>
                <a:lnTo>
                  <a:pt x="736545" y="904362"/>
                </a:lnTo>
                <a:lnTo>
                  <a:pt x="735222" y="907006"/>
                </a:lnTo>
                <a:lnTo>
                  <a:pt x="735222" y="913558"/>
                </a:lnTo>
                <a:lnTo>
                  <a:pt x="736545" y="916202"/>
                </a:lnTo>
                <a:lnTo>
                  <a:pt x="736545" y="922814"/>
                </a:lnTo>
                <a:lnTo>
                  <a:pt x="737867" y="926782"/>
                </a:lnTo>
                <a:lnTo>
                  <a:pt x="737867" y="929426"/>
                </a:lnTo>
                <a:lnTo>
                  <a:pt x="739189" y="932071"/>
                </a:lnTo>
                <a:lnTo>
                  <a:pt x="740512" y="936038"/>
                </a:lnTo>
                <a:lnTo>
                  <a:pt x="741834" y="938622"/>
                </a:lnTo>
                <a:lnTo>
                  <a:pt x="743096" y="941267"/>
                </a:lnTo>
                <a:lnTo>
                  <a:pt x="943431" y="1173279"/>
                </a:lnTo>
                <a:lnTo>
                  <a:pt x="936819" y="1185120"/>
                </a:lnTo>
                <a:lnTo>
                  <a:pt x="841911" y="1083659"/>
                </a:lnTo>
                <a:lnTo>
                  <a:pt x="839267" y="1082337"/>
                </a:lnTo>
                <a:lnTo>
                  <a:pt x="836682" y="1079692"/>
                </a:lnTo>
                <a:lnTo>
                  <a:pt x="834037" y="1078369"/>
                </a:lnTo>
                <a:lnTo>
                  <a:pt x="831393" y="1075725"/>
                </a:lnTo>
                <a:lnTo>
                  <a:pt x="828748" y="1074403"/>
                </a:lnTo>
                <a:lnTo>
                  <a:pt x="826103" y="1073080"/>
                </a:lnTo>
                <a:lnTo>
                  <a:pt x="823459" y="1071758"/>
                </a:lnTo>
                <a:lnTo>
                  <a:pt x="820874" y="1070436"/>
                </a:lnTo>
                <a:lnTo>
                  <a:pt x="818229" y="1069114"/>
                </a:lnTo>
                <a:lnTo>
                  <a:pt x="815585" y="1069114"/>
                </a:lnTo>
                <a:lnTo>
                  <a:pt x="811618" y="1067792"/>
                </a:lnTo>
                <a:lnTo>
                  <a:pt x="808973" y="1066469"/>
                </a:lnTo>
                <a:lnTo>
                  <a:pt x="787936" y="1066469"/>
                </a:lnTo>
                <a:lnTo>
                  <a:pt x="785291" y="1067792"/>
                </a:lnTo>
                <a:lnTo>
                  <a:pt x="781324" y="1067792"/>
                </a:lnTo>
                <a:lnTo>
                  <a:pt x="778679" y="1069114"/>
                </a:lnTo>
                <a:lnTo>
                  <a:pt x="776035" y="1070436"/>
                </a:lnTo>
                <a:lnTo>
                  <a:pt x="773390" y="1071758"/>
                </a:lnTo>
                <a:lnTo>
                  <a:pt x="770805" y="1071758"/>
                </a:lnTo>
                <a:lnTo>
                  <a:pt x="768161" y="1073080"/>
                </a:lnTo>
                <a:lnTo>
                  <a:pt x="765516" y="1075725"/>
                </a:lnTo>
                <a:lnTo>
                  <a:pt x="762871" y="1077048"/>
                </a:lnTo>
                <a:lnTo>
                  <a:pt x="760226" y="1078369"/>
                </a:lnTo>
                <a:lnTo>
                  <a:pt x="757582" y="1081015"/>
                </a:lnTo>
                <a:lnTo>
                  <a:pt x="754997" y="1082337"/>
                </a:lnTo>
                <a:lnTo>
                  <a:pt x="752353" y="1084981"/>
                </a:lnTo>
                <a:lnTo>
                  <a:pt x="751030" y="1087567"/>
                </a:lnTo>
                <a:lnTo>
                  <a:pt x="748386" y="1088889"/>
                </a:lnTo>
                <a:lnTo>
                  <a:pt x="747063" y="1091534"/>
                </a:lnTo>
                <a:lnTo>
                  <a:pt x="744419" y="1094179"/>
                </a:lnTo>
                <a:lnTo>
                  <a:pt x="743096" y="1096824"/>
                </a:lnTo>
                <a:lnTo>
                  <a:pt x="741834" y="1099468"/>
                </a:lnTo>
                <a:lnTo>
                  <a:pt x="740512" y="1102113"/>
                </a:lnTo>
                <a:lnTo>
                  <a:pt x="739189" y="1104758"/>
                </a:lnTo>
                <a:lnTo>
                  <a:pt x="737867" y="1107402"/>
                </a:lnTo>
                <a:lnTo>
                  <a:pt x="737867" y="1111309"/>
                </a:lnTo>
                <a:lnTo>
                  <a:pt x="736545" y="1113954"/>
                </a:lnTo>
                <a:lnTo>
                  <a:pt x="736545" y="1116598"/>
                </a:lnTo>
                <a:lnTo>
                  <a:pt x="735222" y="1120566"/>
                </a:lnTo>
                <a:lnTo>
                  <a:pt x="735222" y="1137696"/>
                </a:lnTo>
                <a:lnTo>
                  <a:pt x="736545" y="1141663"/>
                </a:lnTo>
                <a:lnTo>
                  <a:pt x="736545" y="1144307"/>
                </a:lnTo>
                <a:lnTo>
                  <a:pt x="737867" y="1146952"/>
                </a:lnTo>
                <a:lnTo>
                  <a:pt x="739189" y="1149596"/>
                </a:lnTo>
                <a:lnTo>
                  <a:pt x="740512" y="1153504"/>
                </a:lnTo>
                <a:lnTo>
                  <a:pt x="741834" y="1156149"/>
                </a:lnTo>
                <a:lnTo>
                  <a:pt x="743096" y="1158793"/>
                </a:lnTo>
                <a:lnTo>
                  <a:pt x="744419" y="1161438"/>
                </a:lnTo>
                <a:lnTo>
                  <a:pt x="745741" y="1164083"/>
                </a:lnTo>
                <a:lnTo>
                  <a:pt x="747063" y="1166667"/>
                </a:lnTo>
                <a:lnTo>
                  <a:pt x="749708" y="1169312"/>
                </a:lnTo>
                <a:lnTo>
                  <a:pt x="751030" y="1170634"/>
                </a:lnTo>
                <a:lnTo>
                  <a:pt x="753675" y="1173279"/>
                </a:lnTo>
                <a:lnTo>
                  <a:pt x="872265" y="1320961"/>
                </a:lnTo>
                <a:lnTo>
                  <a:pt x="1347887" y="1545037"/>
                </a:lnTo>
                <a:lnTo>
                  <a:pt x="1349210" y="1545037"/>
                </a:lnTo>
                <a:lnTo>
                  <a:pt x="1349210" y="1546360"/>
                </a:lnTo>
                <a:lnTo>
                  <a:pt x="1354499" y="1546360"/>
                </a:lnTo>
                <a:lnTo>
                  <a:pt x="1354499" y="1545037"/>
                </a:lnTo>
                <a:lnTo>
                  <a:pt x="1355821" y="1545037"/>
                </a:lnTo>
                <a:lnTo>
                  <a:pt x="1357144" y="1543715"/>
                </a:lnTo>
                <a:lnTo>
                  <a:pt x="1357144" y="1537164"/>
                </a:lnTo>
                <a:lnTo>
                  <a:pt x="1262236" y="1373674"/>
                </a:lnTo>
                <a:lnTo>
                  <a:pt x="1259651" y="1368385"/>
                </a:lnTo>
                <a:lnTo>
                  <a:pt x="1257007" y="1361833"/>
                </a:lnTo>
                <a:lnTo>
                  <a:pt x="1253039" y="1356544"/>
                </a:lnTo>
                <a:lnTo>
                  <a:pt x="1250395" y="1351254"/>
                </a:lnTo>
                <a:lnTo>
                  <a:pt x="1247750" y="1344702"/>
                </a:lnTo>
                <a:lnTo>
                  <a:pt x="1246428" y="1339413"/>
                </a:lnTo>
                <a:lnTo>
                  <a:pt x="1243783" y="1332801"/>
                </a:lnTo>
                <a:lnTo>
                  <a:pt x="1241199" y="1326250"/>
                </a:lnTo>
                <a:lnTo>
                  <a:pt x="1239876" y="1320961"/>
                </a:lnTo>
                <a:lnTo>
                  <a:pt x="1237231" y="1314349"/>
                </a:lnTo>
                <a:lnTo>
                  <a:pt x="1235909" y="1307797"/>
                </a:lnTo>
                <a:lnTo>
                  <a:pt x="1234587" y="1302508"/>
                </a:lnTo>
                <a:lnTo>
                  <a:pt x="1231942" y="1295896"/>
                </a:lnTo>
                <a:lnTo>
                  <a:pt x="1227975" y="1276121"/>
                </a:lnTo>
                <a:lnTo>
                  <a:pt x="1227975" y="1251056"/>
                </a:lnTo>
                <a:lnTo>
                  <a:pt x="1229297" y="1245767"/>
                </a:lnTo>
                <a:lnTo>
                  <a:pt x="1229297" y="1240538"/>
                </a:lnTo>
                <a:lnTo>
                  <a:pt x="1230620" y="1236571"/>
                </a:lnTo>
                <a:lnTo>
                  <a:pt x="1230620" y="1231282"/>
                </a:lnTo>
                <a:lnTo>
                  <a:pt x="1231942" y="1227375"/>
                </a:lnTo>
                <a:lnTo>
                  <a:pt x="1233265" y="1222085"/>
                </a:lnTo>
                <a:lnTo>
                  <a:pt x="1234587" y="1216796"/>
                </a:lnTo>
                <a:lnTo>
                  <a:pt x="1235909" y="1212829"/>
                </a:lnTo>
                <a:lnTo>
                  <a:pt x="1238554" y="1207600"/>
                </a:lnTo>
                <a:lnTo>
                  <a:pt x="1239876" y="1203632"/>
                </a:lnTo>
                <a:lnTo>
                  <a:pt x="1242521" y="1198343"/>
                </a:lnTo>
                <a:lnTo>
                  <a:pt x="1243783" y="1194376"/>
                </a:lnTo>
                <a:lnTo>
                  <a:pt x="1246428" y="1189087"/>
                </a:lnTo>
                <a:lnTo>
                  <a:pt x="1249073" y="1185120"/>
                </a:lnTo>
                <a:lnTo>
                  <a:pt x="1251717" y="1181213"/>
                </a:lnTo>
                <a:lnTo>
                  <a:pt x="1254362" y="1177246"/>
                </a:lnTo>
                <a:lnTo>
                  <a:pt x="1257007" y="1173279"/>
                </a:lnTo>
                <a:lnTo>
                  <a:pt x="1259651" y="1169312"/>
                </a:lnTo>
                <a:lnTo>
                  <a:pt x="1263558" y="1165345"/>
                </a:lnTo>
                <a:lnTo>
                  <a:pt x="1266203" y="1161438"/>
                </a:lnTo>
                <a:lnTo>
                  <a:pt x="1270170" y="1157471"/>
                </a:lnTo>
                <a:lnTo>
                  <a:pt x="1272814" y="1153504"/>
                </a:lnTo>
                <a:lnTo>
                  <a:pt x="1276721" y="1150859"/>
                </a:lnTo>
                <a:lnTo>
                  <a:pt x="1280688" y="1146952"/>
                </a:lnTo>
                <a:lnTo>
                  <a:pt x="1284656" y="1142986"/>
                </a:lnTo>
                <a:lnTo>
                  <a:pt x="1292590" y="1137696"/>
                </a:lnTo>
                <a:lnTo>
                  <a:pt x="1314949" y="1166667"/>
                </a:lnTo>
                <a:lnTo>
                  <a:pt x="1338691" y="1194376"/>
                </a:lnTo>
                <a:lnTo>
                  <a:pt x="1361051" y="1223408"/>
                </a:lnTo>
                <a:lnTo>
                  <a:pt x="1384793" y="1251056"/>
                </a:lnTo>
                <a:lnTo>
                  <a:pt x="1407152" y="1280088"/>
                </a:lnTo>
                <a:lnTo>
                  <a:pt x="1430894" y="1307797"/>
                </a:lnTo>
                <a:lnTo>
                  <a:pt x="1454637" y="1336769"/>
                </a:lnTo>
                <a:lnTo>
                  <a:pt x="1476996" y="1364417"/>
                </a:lnTo>
                <a:lnTo>
                  <a:pt x="1502061" y="1392126"/>
                </a:lnTo>
                <a:lnTo>
                  <a:pt x="1525803" y="1419835"/>
                </a:lnTo>
                <a:lnTo>
                  <a:pt x="1548162" y="1447485"/>
                </a:lnTo>
                <a:lnTo>
                  <a:pt x="1573227" y="1475194"/>
                </a:lnTo>
                <a:lnTo>
                  <a:pt x="1596909" y="1502903"/>
                </a:lnTo>
                <a:lnTo>
                  <a:pt x="1620651" y="1530552"/>
                </a:lnTo>
                <a:lnTo>
                  <a:pt x="1645715" y="1558261"/>
                </a:lnTo>
                <a:lnTo>
                  <a:pt x="1670719" y="1585909"/>
                </a:lnTo>
                <a:lnTo>
                  <a:pt x="1681238" y="1597810"/>
                </a:lnTo>
                <a:lnTo>
                  <a:pt x="1693139" y="1610974"/>
                </a:lnTo>
                <a:lnTo>
                  <a:pt x="1703658" y="1622815"/>
                </a:lnTo>
                <a:lnTo>
                  <a:pt x="1715499" y="1636038"/>
                </a:lnTo>
                <a:lnTo>
                  <a:pt x="1739241" y="1659721"/>
                </a:lnTo>
                <a:lnTo>
                  <a:pt x="1752404" y="1671622"/>
                </a:lnTo>
                <a:lnTo>
                  <a:pt x="1764245" y="1683523"/>
                </a:lnTo>
                <a:lnTo>
                  <a:pt x="1776146" y="1695363"/>
                </a:lnTo>
                <a:lnTo>
                  <a:pt x="1789309" y="1705882"/>
                </a:lnTo>
                <a:lnTo>
                  <a:pt x="1802473" y="1717723"/>
                </a:lnTo>
                <a:lnTo>
                  <a:pt x="1814314" y="1728302"/>
                </a:lnTo>
                <a:lnTo>
                  <a:pt x="1827537" y="1738821"/>
                </a:lnTo>
                <a:lnTo>
                  <a:pt x="1840700" y="1749399"/>
                </a:lnTo>
                <a:lnTo>
                  <a:pt x="1855186" y="1759978"/>
                </a:lnTo>
                <a:lnTo>
                  <a:pt x="1868349" y="1770496"/>
                </a:lnTo>
                <a:lnTo>
                  <a:pt x="1881513" y="1781076"/>
                </a:lnTo>
                <a:lnTo>
                  <a:pt x="1895998" y="1790272"/>
                </a:lnTo>
                <a:lnTo>
                  <a:pt x="1909162" y="1799528"/>
                </a:lnTo>
                <a:lnTo>
                  <a:pt x="1923707" y="1808724"/>
                </a:lnTo>
                <a:lnTo>
                  <a:pt x="1938193" y="1817920"/>
                </a:lnTo>
                <a:lnTo>
                  <a:pt x="1952679" y="1827177"/>
                </a:lnTo>
                <a:lnTo>
                  <a:pt x="1967164" y="1836374"/>
                </a:lnTo>
                <a:lnTo>
                  <a:pt x="1981650" y="1845629"/>
                </a:lnTo>
                <a:lnTo>
                  <a:pt x="1996136" y="1853564"/>
                </a:lnTo>
                <a:lnTo>
                  <a:pt x="2010621" y="1861437"/>
                </a:lnTo>
                <a:lnTo>
                  <a:pt x="2026490" y="1869372"/>
                </a:lnTo>
                <a:lnTo>
                  <a:pt x="2040975" y="1877306"/>
                </a:lnTo>
                <a:lnTo>
                  <a:pt x="2056783" y="1885180"/>
                </a:lnTo>
                <a:lnTo>
                  <a:pt x="2071269" y="1893114"/>
                </a:lnTo>
                <a:lnTo>
                  <a:pt x="2087077" y="1899665"/>
                </a:lnTo>
                <a:lnTo>
                  <a:pt x="2102885" y="1906277"/>
                </a:lnTo>
                <a:lnTo>
                  <a:pt x="2097596" y="1922085"/>
                </a:lnTo>
                <a:lnTo>
                  <a:pt x="2081788" y="1915473"/>
                </a:lnTo>
                <a:lnTo>
                  <a:pt x="2065979" y="1908922"/>
                </a:lnTo>
                <a:lnTo>
                  <a:pt x="2050171" y="1902310"/>
                </a:lnTo>
                <a:lnTo>
                  <a:pt x="2034363" y="1894437"/>
                </a:lnTo>
                <a:lnTo>
                  <a:pt x="2018555" y="1886502"/>
                </a:lnTo>
                <a:lnTo>
                  <a:pt x="2004070" y="1878629"/>
                </a:lnTo>
                <a:lnTo>
                  <a:pt x="1972454" y="1862760"/>
                </a:lnTo>
                <a:lnTo>
                  <a:pt x="1957968" y="1853564"/>
                </a:lnTo>
                <a:lnTo>
                  <a:pt x="1943482" y="1845629"/>
                </a:lnTo>
                <a:lnTo>
                  <a:pt x="1928937" y="1836374"/>
                </a:lnTo>
                <a:lnTo>
                  <a:pt x="1914451" y="1827177"/>
                </a:lnTo>
                <a:lnTo>
                  <a:pt x="1899965" y="1816658"/>
                </a:lnTo>
                <a:lnTo>
                  <a:pt x="1885480" y="1807402"/>
                </a:lnTo>
                <a:lnTo>
                  <a:pt x="1870994" y="1798205"/>
                </a:lnTo>
                <a:lnTo>
                  <a:pt x="1856508" y="1787627"/>
                </a:lnTo>
                <a:lnTo>
                  <a:pt x="1843285" y="1777108"/>
                </a:lnTo>
                <a:lnTo>
                  <a:pt x="1830122" y="1766530"/>
                </a:lnTo>
                <a:lnTo>
                  <a:pt x="1815636" y="1756011"/>
                </a:lnTo>
                <a:lnTo>
                  <a:pt x="1802473" y="1745432"/>
                </a:lnTo>
                <a:lnTo>
                  <a:pt x="1789309" y="1733591"/>
                </a:lnTo>
                <a:lnTo>
                  <a:pt x="1776146" y="1723013"/>
                </a:lnTo>
                <a:lnTo>
                  <a:pt x="1764245" y="1711171"/>
                </a:lnTo>
                <a:lnTo>
                  <a:pt x="1751082" y="1699331"/>
                </a:lnTo>
                <a:lnTo>
                  <a:pt x="1737918" y="1687430"/>
                </a:lnTo>
                <a:lnTo>
                  <a:pt x="1726077" y="1675589"/>
                </a:lnTo>
                <a:lnTo>
                  <a:pt x="1714176" y="1662365"/>
                </a:lnTo>
                <a:lnTo>
                  <a:pt x="1702335" y="1650524"/>
                </a:lnTo>
                <a:lnTo>
                  <a:pt x="1690494" y="1637301"/>
                </a:lnTo>
                <a:lnTo>
                  <a:pt x="1678593" y="1624198"/>
                </a:lnTo>
                <a:lnTo>
                  <a:pt x="1666752" y="1610974"/>
                </a:lnTo>
                <a:lnTo>
                  <a:pt x="1656234" y="1597810"/>
                </a:lnTo>
                <a:lnTo>
                  <a:pt x="1289945" y="1171957"/>
                </a:lnTo>
                <a:lnTo>
                  <a:pt x="1287300" y="1174601"/>
                </a:lnTo>
                <a:lnTo>
                  <a:pt x="1284656" y="1177246"/>
                </a:lnTo>
                <a:lnTo>
                  <a:pt x="1283333" y="1179891"/>
                </a:lnTo>
                <a:lnTo>
                  <a:pt x="1280688" y="1182535"/>
                </a:lnTo>
                <a:lnTo>
                  <a:pt x="1275399" y="1187765"/>
                </a:lnTo>
                <a:lnTo>
                  <a:pt x="1274137" y="1190409"/>
                </a:lnTo>
                <a:lnTo>
                  <a:pt x="1271492" y="1193054"/>
                </a:lnTo>
                <a:lnTo>
                  <a:pt x="1270170" y="1197021"/>
                </a:lnTo>
                <a:lnTo>
                  <a:pt x="1268848" y="1199666"/>
                </a:lnTo>
                <a:lnTo>
                  <a:pt x="1266203" y="1202311"/>
                </a:lnTo>
                <a:lnTo>
                  <a:pt x="1264880" y="1204955"/>
                </a:lnTo>
                <a:lnTo>
                  <a:pt x="1263558" y="1208862"/>
                </a:lnTo>
                <a:lnTo>
                  <a:pt x="1262236" y="1211507"/>
                </a:lnTo>
                <a:lnTo>
                  <a:pt x="1260913" y="1215474"/>
                </a:lnTo>
                <a:lnTo>
                  <a:pt x="1259651" y="1218119"/>
                </a:lnTo>
                <a:lnTo>
                  <a:pt x="1258269" y="1220763"/>
                </a:lnTo>
                <a:lnTo>
                  <a:pt x="1257007" y="1224730"/>
                </a:lnTo>
                <a:lnTo>
                  <a:pt x="1257007" y="1228637"/>
                </a:lnTo>
                <a:lnTo>
                  <a:pt x="1255684" y="1231282"/>
                </a:lnTo>
                <a:lnTo>
                  <a:pt x="1254362" y="1233926"/>
                </a:lnTo>
                <a:lnTo>
                  <a:pt x="1254362" y="1241860"/>
                </a:lnTo>
                <a:lnTo>
                  <a:pt x="1253039" y="1244505"/>
                </a:lnTo>
                <a:lnTo>
                  <a:pt x="1253039" y="1269509"/>
                </a:lnTo>
                <a:lnTo>
                  <a:pt x="1254362" y="1272154"/>
                </a:lnTo>
                <a:lnTo>
                  <a:pt x="1254362" y="1278765"/>
                </a:lnTo>
                <a:lnTo>
                  <a:pt x="1257007" y="1289284"/>
                </a:lnTo>
                <a:lnTo>
                  <a:pt x="1258269" y="1294573"/>
                </a:lnTo>
                <a:lnTo>
                  <a:pt x="1259651" y="1301185"/>
                </a:lnTo>
                <a:lnTo>
                  <a:pt x="1262236" y="1306474"/>
                </a:lnTo>
                <a:lnTo>
                  <a:pt x="1263558" y="1311704"/>
                </a:lnTo>
                <a:lnTo>
                  <a:pt x="1264880" y="1316993"/>
                </a:lnTo>
                <a:lnTo>
                  <a:pt x="1267525" y="1322282"/>
                </a:lnTo>
                <a:lnTo>
                  <a:pt x="1268848" y="1327512"/>
                </a:lnTo>
                <a:lnTo>
                  <a:pt x="1274137" y="1338090"/>
                </a:lnTo>
                <a:lnTo>
                  <a:pt x="1276721" y="1343320"/>
                </a:lnTo>
                <a:lnTo>
                  <a:pt x="1278044" y="1348609"/>
                </a:lnTo>
                <a:lnTo>
                  <a:pt x="1283333" y="1359189"/>
                </a:lnTo>
                <a:lnTo>
                  <a:pt x="1379503" y="1534519"/>
                </a:lnTo>
                <a:lnTo>
                  <a:pt x="1380826" y="1535841"/>
                </a:lnTo>
                <a:lnTo>
                  <a:pt x="1382148" y="1538426"/>
                </a:lnTo>
                <a:lnTo>
                  <a:pt x="1382148" y="1539748"/>
                </a:lnTo>
                <a:lnTo>
                  <a:pt x="1383471" y="1542392"/>
                </a:lnTo>
                <a:lnTo>
                  <a:pt x="1383471" y="1552972"/>
                </a:lnTo>
                <a:lnTo>
                  <a:pt x="1382148" y="1554293"/>
                </a:lnTo>
                <a:lnTo>
                  <a:pt x="1382148" y="1556938"/>
                </a:lnTo>
                <a:lnTo>
                  <a:pt x="1380826" y="1558261"/>
                </a:lnTo>
                <a:lnTo>
                  <a:pt x="1379503" y="1560905"/>
                </a:lnTo>
                <a:lnTo>
                  <a:pt x="1378181" y="1562168"/>
                </a:lnTo>
                <a:lnTo>
                  <a:pt x="1376859" y="1563490"/>
                </a:lnTo>
                <a:lnTo>
                  <a:pt x="1375537" y="1564812"/>
                </a:lnTo>
                <a:lnTo>
                  <a:pt x="1374274" y="1567457"/>
                </a:lnTo>
                <a:lnTo>
                  <a:pt x="1372952" y="1567457"/>
                </a:lnTo>
                <a:lnTo>
                  <a:pt x="1370307" y="1568780"/>
                </a:lnTo>
                <a:lnTo>
                  <a:pt x="1368985" y="1570101"/>
                </a:lnTo>
                <a:lnTo>
                  <a:pt x="1367663" y="1571424"/>
                </a:lnTo>
                <a:lnTo>
                  <a:pt x="1353177" y="1571424"/>
                </a:lnTo>
                <a:lnTo>
                  <a:pt x="1350532" y="1570101"/>
                </a:lnTo>
                <a:lnTo>
                  <a:pt x="1349210" y="1570101"/>
                </a:lnTo>
                <a:lnTo>
                  <a:pt x="1346565" y="1568780"/>
                </a:lnTo>
                <a:lnTo>
                  <a:pt x="1345303" y="1567457"/>
                </a:lnTo>
                <a:lnTo>
                  <a:pt x="785291" y="1297218"/>
                </a:lnTo>
                <a:lnTo>
                  <a:pt x="782646" y="1297218"/>
                </a:lnTo>
                <a:lnTo>
                  <a:pt x="780002" y="1295896"/>
                </a:lnTo>
                <a:lnTo>
                  <a:pt x="774772" y="1295896"/>
                </a:lnTo>
                <a:lnTo>
                  <a:pt x="772128" y="1294573"/>
                </a:lnTo>
                <a:lnTo>
                  <a:pt x="760226" y="1294573"/>
                </a:lnTo>
                <a:lnTo>
                  <a:pt x="757582" y="1295896"/>
                </a:lnTo>
                <a:lnTo>
                  <a:pt x="754997" y="1295896"/>
                </a:lnTo>
                <a:lnTo>
                  <a:pt x="751030" y="1297218"/>
                </a:lnTo>
                <a:lnTo>
                  <a:pt x="748386" y="1297218"/>
                </a:lnTo>
                <a:lnTo>
                  <a:pt x="745741" y="1298541"/>
                </a:lnTo>
                <a:lnTo>
                  <a:pt x="743096" y="1299863"/>
                </a:lnTo>
                <a:lnTo>
                  <a:pt x="740512" y="1299863"/>
                </a:lnTo>
                <a:lnTo>
                  <a:pt x="735222" y="1302508"/>
                </a:lnTo>
                <a:lnTo>
                  <a:pt x="729933" y="1305153"/>
                </a:lnTo>
                <a:lnTo>
                  <a:pt x="727288" y="1307797"/>
                </a:lnTo>
                <a:lnTo>
                  <a:pt x="725966" y="1309059"/>
                </a:lnTo>
                <a:lnTo>
                  <a:pt x="723381" y="1310381"/>
                </a:lnTo>
                <a:lnTo>
                  <a:pt x="720737" y="1313027"/>
                </a:lnTo>
                <a:lnTo>
                  <a:pt x="719414" y="1315671"/>
                </a:lnTo>
                <a:lnTo>
                  <a:pt x="716770" y="1316993"/>
                </a:lnTo>
                <a:lnTo>
                  <a:pt x="714125" y="1322282"/>
                </a:lnTo>
                <a:lnTo>
                  <a:pt x="711480" y="1323605"/>
                </a:lnTo>
                <a:lnTo>
                  <a:pt x="710158" y="1326250"/>
                </a:lnTo>
                <a:lnTo>
                  <a:pt x="708835" y="1328835"/>
                </a:lnTo>
                <a:lnTo>
                  <a:pt x="707513" y="1331479"/>
                </a:lnTo>
                <a:lnTo>
                  <a:pt x="704929" y="1336769"/>
                </a:lnTo>
                <a:lnTo>
                  <a:pt x="704929" y="1339413"/>
                </a:lnTo>
                <a:lnTo>
                  <a:pt x="703606" y="1342058"/>
                </a:lnTo>
                <a:lnTo>
                  <a:pt x="702284" y="1345965"/>
                </a:lnTo>
                <a:lnTo>
                  <a:pt x="702284" y="1351254"/>
                </a:lnTo>
                <a:lnTo>
                  <a:pt x="700962" y="1353898"/>
                </a:lnTo>
                <a:lnTo>
                  <a:pt x="700962" y="1365740"/>
                </a:lnTo>
                <a:lnTo>
                  <a:pt x="702284" y="1368385"/>
                </a:lnTo>
                <a:lnTo>
                  <a:pt x="702284" y="1373674"/>
                </a:lnTo>
                <a:lnTo>
                  <a:pt x="703606" y="1377641"/>
                </a:lnTo>
                <a:lnTo>
                  <a:pt x="703606" y="1378963"/>
                </a:lnTo>
                <a:lnTo>
                  <a:pt x="704929" y="1382930"/>
                </a:lnTo>
                <a:lnTo>
                  <a:pt x="707513" y="1388160"/>
                </a:lnTo>
                <a:lnTo>
                  <a:pt x="708835" y="1390804"/>
                </a:lnTo>
                <a:lnTo>
                  <a:pt x="710158" y="1392126"/>
                </a:lnTo>
                <a:lnTo>
                  <a:pt x="711480" y="1394771"/>
                </a:lnTo>
                <a:lnTo>
                  <a:pt x="714125" y="1400061"/>
                </a:lnTo>
                <a:lnTo>
                  <a:pt x="716770" y="1402706"/>
                </a:lnTo>
                <a:lnTo>
                  <a:pt x="718092" y="1404027"/>
                </a:lnTo>
                <a:lnTo>
                  <a:pt x="720737" y="1406672"/>
                </a:lnTo>
                <a:lnTo>
                  <a:pt x="721999" y="1407995"/>
                </a:lnTo>
                <a:lnTo>
                  <a:pt x="724644" y="1410579"/>
                </a:lnTo>
                <a:lnTo>
                  <a:pt x="727288" y="1411902"/>
                </a:lnTo>
                <a:lnTo>
                  <a:pt x="729933" y="1414546"/>
                </a:lnTo>
                <a:lnTo>
                  <a:pt x="798454" y="1452774"/>
                </a:lnTo>
                <a:lnTo>
                  <a:pt x="782646" y="1483128"/>
                </a:lnTo>
                <a:lnTo>
                  <a:pt x="567886" y="1385575"/>
                </a:lnTo>
                <a:lnTo>
                  <a:pt x="565241" y="1384253"/>
                </a:lnTo>
                <a:lnTo>
                  <a:pt x="561274" y="1384253"/>
                </a:lnTo>
                <a:lnTo>
                  <a:pt x="557307" y="1382930"/>
                </a:lnTo>
                <a:lnTo>
                  <a:pt x="554663" y="1381607"/>
                </a:lnTo>
                <a:lnTo>
                  <a:pt x="533625" y="1381607"/>
                </a:lnTo>
                <a:lnTo>
                  <a:pt x="529658" y="1382930"/>
                </a:lnTo>
                <a:lnTo>
                  <a:pt x="525691" y="1382930"/>
                </a:lnTo>
                <a:lnTo>
                  <a:pt x="523046" y="1384253"/>
                </a:lnTo>
                <a:lnTo>
                  <a:pt x="519140" y="1385575"/>
                </a:lnTo>
                <a:lnTo>
                  <a:pt x="515172" y="1385575"/>
                </a:lnTo>
                <a:lnTo>
                  <a:pt x="512528" y="1388160"/>
                </a:lnTo>
                <a:lnTo>
                  <a:pt x="508561" y="1389482"/>
                </a:lnTo>
                <a:lnTo>
                  <a:pt x="505916" y="1390804"/>
                </a:lnTo>
                <a:lnTo>
                  <a:pt x="503271" y="1392126"/>
                </a:lnTo>
                <a:lnTo>
                  <a:pt x="500687" y="1394771"/>
                </a:lnTo>
                <a:lnTo>
                  <a:pt x="496720" y="1396094"/>
                </a:lnTo>
                <a:lnTo>
                  <a:pt x="494075" y="1398738"/>
                </a:lnTo>
                <a:lnTo>
                  <a:pt x="491430" y="1401383"/>
                </a:lnTo>
                <a:lnTo>
                  <a:pt x="488846" y="1404027"/>
                </a:lnTo>
                <a:lnTo>
                  <a:pt x="486201" y="1406672"/>
                </a:lnTo>
                <a:lnTo>
                  <a:pt x="484879" y="1409257"/>
                </a:lnTo>
                <a:lnTo>
                  <a:pt x="482234" y="1411902"/>
                </a:lnTo>
                <a:lnTo>
                  <a:pt x="480912" y="1414546"/>
                </a:lnTo>
                <a:lnTo>
                  <a:pt x="478267" y="1417191"/>
                </a:lnTo>
                <a:lnTo>
                  <a:pt x="476945" y="1421158"/>
                </a:lnTo>
                <a:lnTo>
                  <a:pt x="475623" y="1423803"/>
                </a:lnTo>
                <a:lnTo>
                  <a:pt x="473038" y="1426447"/>
                </a:lnTo>
                <a:lnTo>
                  <a:pt x="471716" y="1430354"/>
                </a:lnTo>
                <a:lnTo>
                  <a:pt x="471716" y="1434322"/>
                </a:lnTo>
                <a:lnTo>
                  <a:pt x="470393" y="1436966"/>
                </a:lnTo>
                <a:lnTo>
                  <a:pt x="469071" y="1440933"/>
                </a:lnTo>
                <a:lnTo>
                  <a:pt x="469071" y="1443578"/>
                </a:lnTo>
                <a:lnTo>
                  <a:pt x="467749" y="1447485"/>
                </a:lnTo>
                <a:lnTo>
                  <a:pt x="467749" y="1461970"/>
                </a:lnTo>
                <a:lnTo>
                  <a:pt x="469071" y="1465937"/>
                </a:lnTo>
                <a:lnTo>
                  <a:pt x="469071" y="1472549"/>
                </a:lnTo>
                <a:lnTo>
                  <a:pt x="470393" y="1475194"/>
                </a:lnTo>
                <a:lnTo>
                  <a:pt x="471716" y="1479160"/>
                </a:lnTo>
                <a:lnTo>
                  <a:pt x="473038" y="1483128"/>
                </a:lnTo>
                <a:lnTo>
                  <a:pt x="474300" y="1485772"/>
                </a:lnTo>
                <a:lnTo>
                  <a:pt x="475623" y="1489679"/>
                </a:lnTo>
                <a:lnTo>
                  <a:pt x="476945" y="1492324"/>
                </a:lnTo>
                <a:lnTo>
                  <a:pt x="478267" y="1494968"/>
                </a:lnTo>
                <a:lnTo>
                  <a:pt x="480912" y="1498936"/>
                </a:lnTo>
                <a:lnTo>
                  <a:pt x="482234" y="1501580"/>
                </a:lnTo>
                <a:lnTo>
                  <a:pt x="484879" y="1504225"/>
                </a:lnTo>
                <a:lnTo>
                  <a:pt x="487524" y="1506869"/>
                </a:lnTo>
                <a:lnTo>
                  <a:pt x="490168" y="1509455"/>
                </a:lnTo>
                <a:lnTo>
                  <a:pt x="492753" y="1512099"/>
                </a:lnTo>
                <a:lnTo>
                  <a:pt x="495398" y="1513421"/>
                </a:lnTo>
                <a:lnTo>
                  <a:pt x="498042" y="1516066"/>
                </a:lnTo>
                <a:lnTo>
                  <a:pt x="500687" y="1518711"/>
                </a:lnTo>
                <a:lnTo>
                  <a:pt x="503271" y="1520033"/>
                </a:lnTo>
                <a:lnTo>
                  <a:pt x="507238" y="1521356"/>
                </a:lnTo>
                <a:lnTo>
                  <a:pt x="509883" y="1523940"/>
                </a:lnTo>
                <a:lnTo>
                  <a:pt x="714125" y="1620171"/>
                </a:lnTo>
                <a:lnTo>
                  <a:pt x="700962" y="1645235"/>
                </a:lnTo>
                <a:lnTo>
                  <a:pt x="561274" y="1583325"/>
                </a:lnTo>
                <a:lnTo>
                  <a:pt x="558629" y="1582002"/>
                </a:lnTo>
                <a:lnTo>
                  <a:pt x="555985" y="1582002"/>
                </a:lnTo>
                <a:lnTo>
                  <a:pt x="552078" y="1580681"/>
                </a:lnTo>
                <a:lnTo>
                  <a:pt x="548111" y="1580681"/>
                </a:lnTo>
                <a:lnTo>
                  <a:pt x="545466" y="1579358"/>
                </a:lnTo>
                <a:lnTo>
                  <a:pt x="534948" y="1579358"/>
                </a:lnTo>
                <a:lnTo>
                  <a:pt x="532303" y="1580681"/>
                </a:lnTo>
                <a:lnTo>
                  <a:pt x="525691" y="1580681"/>
                </a:lnTo>
                <a:lnTo>
                  <a:pt x="521724" y="1582002"/>
                </a:lnTo>
                <a:lnTo>
                  <a:pt x="519140" y="1583325"/>
                </a:lnTo>
                <a:lnTo>
                  <a:pt x="516495" y="1584588"/>
                </a:lnTo>
                <a:lnTo>
                  <a:pt x="512528" y="1584588"/>
                </a:lnTo>
                <a:lnTo>
                  <a:pt x="509883" y="1585909"/>
                </a:lnTo>
                <a:lnTo>
                  <a:pt x="507238" y="1588555"/>
                </a:lnTo>
                <a:lnTo>
                  <a:pt x="503271" y="1589877"/>
                </a:lnTo>
                <a:lnTo>
                  <a:pt x="500687" y="1591199"/>
                </a:lnTo>
                <a:lnTo>
                  <a:pt x="498042" y="1593844"/>
                </a:lnTo>
                <a:lnTo>
                  <a:pt x="495398" y="1595166"/>
                </a:lnTo>
                <a:lnTo>
                  <a:pt x="492753" y="1597810"/>
                </a:lnTo>
                <a:lnTo>
                  <a:pt x="490168" y="1599133"/>
                </a:lnTo>
                <a:lnTo>
                  <a:pt x="488846" y="1601778"/>
                </a:lnTo>
                <a:lnTo>
                  <a:pt x="486201" y="1604422"/>
                </a:lnTo>
                <a:lnTo>
                  <a:pt x="483557" y="1607007"/>
                </a:lnTo>
                <a:lnTo>
                  <a:pt x="482234" y="1609652"/>
                </a:lnTo>
                <a:lnTo>
                  <a:pt x="479589" y="1612297"/>
                </a:lnTo>
                <a:lnTo>
                  <a:pt x="478267" y="1614941"/>
                </a:lnTo>
                <a:lnTo>
                  <a:pt x="476945" y="1618909"/>
                </a:lnTo>
                <a:lnTo>
                  <a:pt x="475623" y="1621553"/>
                </a:lnTo>
                <a:lnTo>
                  <a:pt x="474300" y="1624198"/>
                </a:lnTo>
                <a:lnTo>
                  <a:pt x="473038" y="1628105"/>
                </a:lnTo>
                <a:lnTo>
                  <a:pt x="471716" y="1630749"/>
                </a:lnTo>
                <a:lnTo>
                  <a:pt x="470393" y="1633394"/>
                </a:lnTo>
                <a:lnTo>
                  <a:pt x="470393" y="1637301"/>
                </a:lnTo>
                <a:lnTo>
                  <a:pt x="469071" y="1639945"/>
                </a:lnTo>
                <a:lnTo>
                  <a:pt x="469071" y="1659721"/>
                </a:lnTo>
                <a:lnTo>
                  <a:pt x="470393" y="1663688"/>
                </a:lnTo>
                <a:lnTo>
                  <a:pt x="470393" y="1666332"/>
                </a:lnTo>
                <a:lnTo>
                  <a:pt x="471716" y="1670299"/>
                </a:lnTo>
                <a:lnTo>
                  <a:pt x="471716" y="1672944"/>
                </a:lnTo>
                <a:lnTo>
                  <a:pt x="473038" y="1676911"/>
                </a:lnTo>
                <a:lnTo>
                  <a:pt x="474300" y="1679555"/>
                </a:lnTo>
                <a:lnTo>
                  <a:pt x="475623" y="1682200"/>
                </a:lnTo>
                <a:lnTo>
                  <a:pt x="478267" y="1686107"/>
                </a:lnTo>
                <a:lnTo>
                  <a:pt x="480912" y="1691397"/>
                </a:lnTo>
                <a:lnTo>
                  <a:pt x="483557" y="1694042"/>
                </a:lnTo>
                <a:lnTo>
                  <a:pt x="484879" y="1696686"/>
                </a:lnTo>
                <a:lnTo>
                  <a:pt x="487524" y="1699331"/>
                </a:lnTo>
                <a:lnTo>
                  <a:pt x="490168" y="1701975"/>
                </a:lnTo>
                <a:lnTo>
                  <a:pt x="491430" y="1703238"/>
                </a:lnTo>
                <a:lnTo>
                  <a:pt x="494075" y="1705882"/>
                </a:lnTo>
                <a:lnTo>
                  <a:pt x="496720" y="1707205"/>
                </a:lnTo>
                <a:lnTo>
                  <a:pt x="499364" y="1709850"/>
                </a:lnTo>
                <a:lnTo>
                  <a:pt x="502009" y="1711171"/>
                </a:lnTo>
                <a:lnTo>
                  <a:pt x="505916" y="1713816"/>
                </a:lnTo>
                <a:lnTo>
                  <a:pt x="508561" y="1715139"/>
                </a:lnTo>
                <a:lnTo>
                  <a:pt x="635085" y="1771819"/>
                </a:lnTo>
                <a:lnTo>
                  <a:pt x="625828" y="1790272"/>
                </a:lnTo>
                <a:lnTo>
                  <a:pt x="603469" y="1790272"/>
                </a:lnTo>
                <a:lnTo>
                  <a:pt x="600824" y="1791594"/>
                </a:lnTo>
                <a:lnTo>
                  <a:pt x="598180" y="1791594"/>
                </a:lnTo>
                <a:lnTo>
                  <a:pt x="596857" y="1792916"/>
                </a:lnTo>
                <a:lnTo>
                  <a:pt x="594213" y="1794239"/>
                </a:lnTo>
                <a:lnTo>
                  <a:pt x="591568" y="1794239"/>
                </a:lnTo>
                <a:lnTo>
                  <a:pt x="588983" y="1795561"/>
                </a:lnTo>
                <a:lnTo>
                  <a:pt x="587661" y="1796884"/>
                </a:lnTo>
                <a:lnTo>
                  <a:pt x="585016" y="1798205"/>
                </a:lnTo>
                <a:lnTo>
                  <a:pt x="583694" y="1799528"/>
                </a:lnTo>
                <a:lnTo>
                  <a:pt x="581049" y="1800790"/>
                </a:lnTo>
                <a:lnTo>
                  <a:pt x="579727" y="1802112"/>
                </a:lnTo>
                <a:lnTo>
                  <a:pt x="577082" y="1803435"/>
                </a:lnTo>
                <a:lnTo>
                  <a:pt x="575760" y="1804758"/>
                </a:lnTo>
                <a:lnTo>
                  <a:pt x="574437" y="1807402"/>
                </a:lnTo>
                <a:lnTo>
                  <a:pt x="571793" y="1808724"/>
                </a:lnTo>
                <a:lnTo>
                  <a:pt x="570531" y="1810047"/>
                </a:lnTo>
                <a:lnTo>
                  <a:pt x="569208" y="1812692"/>
                </a:lnTo>
                <a:lnTo>
                  <a:pt x="567886" y="1814013"/>
                </a:lnTo>
                <a:lnTo>
                  <a:pt x="566563" y="1816658"/>
                </a:lnTo>
                <a:lnTo>
                  <a:pt x="565241" y="1819243"/>
                </a:lnTo>
                <a:lnTo>
                  <a:pt x="563919" y="1820566"/>
                </a:lnTo>
                <a:lnTo>
                  <a:pt x="562597" y="1823210"/>
                </a:lnTo>
                <a:lnTo>
                  <a:pt x="561274" y="1825855"/>
                </a:lnTo>
                <a:lnTo>
                  <a:pt x="561274" y="1828500"/>
                </a:lnTo>
                <a:lnTo>
                  <a:pt x="559952" y="1831144"/>
                </a:lnTo>
                <a:lnTo>
                  <a:pt x="559952" y="1832466"/>
                </a:lnTo>
                <a:lnTo>
                  <a:pt x="558629" y="1835051"/>
                </a:lnTo>
                <a:lnTo>
                  <a:pt x="558629" y="1840340"/>
                </a:lnTo>
                <a:lnTo>
                  <a:pt x="557307" y="1842985"/>
                </a:lnTo>
                <a:lnTo>
                  <a:pt x="557307" y="1852241"/>
                </a:lnTo>
                <a:lnTo>
                  <a:pt x="558629" y="1854886"/>
                </a:lnTo>
                <a:lnTo>
                  <a:pt x="558629" y="1860175"/>
                </a:lnTo>
                <a:lnTo>
                  <a:pt x="559952" y="1861437"/>
                </a:lnTo>
                <a:lnTo>
                  <a:pt x="559952" y="1864083"/>
                </a:lnTo>
                <a:lnTo>
                  <a:pt x="562597" y="1869372"/>
                </a:lnTo>
                <a:lnTo>
                  <a:pt x="562597" y="1870694"/>
                </a:lnTo>
                <a:lnTo>
                  <a:pt x="565241" y="1875984"/>
                </a:lnTo>
                <a:lnTo>
                  <a:pt x="566563" y="1877306"/>
                </a:lnTo>
                <a:lnTo>
                  <a:pt x="567886" y="1879950"/>
                </a:lnTo>
                <a:lnTo>
                  <a:pt x="569208" y="1881213"/>
                </a:lnTo>
                <a:lnTo>
                  <a:pt x="570531" y="1883857"/>
                </a:lnTo>
                <a:lnTo>
                  <a:pt x="571793" y="1885180"/>
                </a:lnTo>
                <a:lnTo>
                  <a:pt x="574437" y="1887825"/>
                </a:lnTo>
                <a:lnTo>
                  <a:pt x="575760" y="1889146"/>
                </a:lnTo>
                <a:lnTo>
                  <a:pt x="577082" y="1890469"/>
                </a:lnTo>
                <a:lnTo>
                  <a:pt x="579727" y="1891792"/>
                </a:lnTo>
                <a:lnTo>
                  <a:pt x="581049" y="1894437"/>
                </a:lnTo>
                <a:lnTo>
                  <a:pt x="583694" y="1895699"/>
                </a:lnTo>
                <a:lnTo>
                  <a:pt x="938142" y="2075056"/>
                </a:lnTo>
                <a:lnTo>
                  <a:pt x="951305" y="2081608"/>
                </a:lnTo>
                <a:lnTo>
                  <a:pt x="964468" y="2086897"/>
                </a:lnTo>
                <a:lnTo>
                  <a:pt x="978954" y="2093448"/>
                </a:lnTo>
                <a:lnTo>
                  <a:pt x="993440" y="2098738"/>
                </a:lnTo>
                <a:lnTo>
                  <a:pt x="1006663" y="2105349"/>
                </a:lnTo>
                <a:lnTo>
                  <a:pt x="1021149" y="2110640"/>
                </a:lnTo>
                <a:lnTo>
                  <a:pt x="1034312" y="2115868"/>
                </a:lnTo>
                <a:lnTo>
                  <a:pt x="1048798" y="2119836"/>
                </a:lnTo>
                <a:lnTo>
                  <a:pt x="1063283" y="2125125"/>
                </a:lnTo>
                <a:lnTo>
                  <a:pt x="1077769" y="2130414"/>
                </a:lnTo>
                <a:lnTo>
                  <a:pt x="1090993" y="2135644"/>
                </a:lnTo>
                <a:lnTo>
                  <a:pt x="1105478" y="2139611"/>
                </a:lnTo>
                <a:lnTo>
                  <a:pt x="1119964" y="2144900"/>
                </a:lnTo>
                <a:lnTo>
                  <a:pt x="1134449" y="2148866"/>
                </a:lnTo>
                <a:lnTo>
                  <a:pt x="1148935" y="2152834"/>
                </a:lnTo>
                <a:lnTo>
                  <a:pt x="1163421" y="2156801"/>
                </a:lnTo>
                <a:lnTo>
                  <a:pt x="1177906" y="2160708"/>
                </a:lnTo>
                <a:lnTo>
                  <a:pt x="1192392" y="2164674"/>
                </a:lnTo>
                <a:lnTo>
                  <a:pt x="1206938" y="2168642"/>
                </a:lnTo>
                <a:lnTo>
                  <a:pt x="1221423" y="2171286"/>
                </a:lnTo>
                <a:lnTo>
                  <a:pt x="1235909" y="2175193"/>
                </a:lnTo>
                <a:lnTo>
                  <a:pt x="1250395" y="2177838"/>
                </a:lnTo>
                <a:lnTo>
                  <a:pt x="1264880" y="2180483"/>
                </a:lnTo>
                <a:lnTo>
                  <a:pt x="1279366" y="2184450"/>
                </a:lnTo>
                <a:lnTo>
                  <a:pt x="1293912" y="2187094"/>
                </a:lnTo>
                <a:lnTo>
                  <a:pt x="1309660" y="2189739"/>
                </a:lnTo>
                <a:lnTo>
                  <a:pt x="1324206" y="2192324"/>
                </a:lnTo>
                <a:lnTo>
                  <a:pt x="1338691" y="2194969"/>
                </a:lnTo>
                <a:lnTo>
                  <a:pt x="1353177" y="2196291"/>
                </a:lnTo>
                <a:lnTo>
                  <a:pt x="1368985" y="2198936"/>
                </a:lnTo>
                <a:lnTo>
                  <a:pt x="1383471" y="2200258"/>
                </a:lnTo>
                <a:lnTo>
                  <a:pt x="1397956" y="2202902"/>
                </a:lnTo>
                <a:lnTo>
                  <a:pt x="1423021" y="2206870"/>
                </a:lnTo>
                <a:lnTo>
                  <a:pt x="1448025" y="2212099"/>
                </a:lnTo>
                <a:lnTo>
                  <a:pt x="1473089" y="2217389"/>
                </a:lnTo>
                <a:lnTo>
                  <a:pt x="1498094" y="2221355"/>
                </a:lnTo>
                <a:lnTo>
                  <a:pt x="1523158" y="2225322"/>
                </a:lnTo>
                <a:lnTo>
                  <a:pt x="1548162" y="2229290"/>
                </a:lnTo>
                <a:lnTo>
                  <a:pt x="1573227" y="2233196"/>
                </a:lnTo>
                <a:lnTo>
                  <a:pt x="1598231" y="2237163"/>
                </a:lnTo>
                <a:lnTo>
                  <a:pt x="1623295" y="2241130"/>
                </a:lnTo>
                <a:lnTo>
                  <a:pt x="1648300" y="2243775"/>
                </a:lnTo>
                <a:lnTo>
                  <a:pt x="1673364" y="2246419"/>
                </a:lnTo>
                <a:lnTo>
                  <a:pt x="1698368" y="2249064"/>
                </a:lnTo>
                <a:lnTo>
                  <a:pt x="1723433" y="2251709"/>
                </a:lnTo>
                <a:lnTo>
                  <a:pt x="1748437" y="2254354"/>
                </a:lnTo>
                <a:lnTo>
                  <a:pt x="1774824" y="2256938"/>
                </a:lnTo>
                <a:lnTo>
                  <a:pt x="1799828" y="2258261"/>
                </a:lnTo>
                <a:lnTo>
                  <a:pt x="1880190" y="2288554"/>
                </a:lnTo>
                <a:lnTo>
                  <a:pt x="1881513" y="2288554"/>
                </a:lnTo>
                <a:lnTo>
                  <a:pt x="1834089" y="2316263"/>
                </a:lnTo>
                <a:lnTo>
                  <a:pt x="1786665" y="2341328"/>
                </a:lnTo>
                <a:lnTo>
                  <a:pt x="1737918" y="2363748"/>
                </a:lnTo>
                <a:lnTo>
                  <a:pt x="1689172" y="2384845"/>
                </a:lnTo>
                <a:lnTo>
                  <a:pt x="1640426" y="2403298"/>
                </a:lnTo>
                <a:lnTo>
                  <a:pt x="1589035" y="2419106"/>
                </a:lnTo>
                <a:lnTo>
                  <a:pt x="1538966" y="2433591"/>
                </a:lnTo>
                <a:lnTo>
                  <a:pt x="1488897" y="2445492"/>
                </a:lnTo>
                <a:lnTo>
                  <a:pt x="1437506" y="2454688"/>
                </a:lnTo>
                <a:lnTo>
                  <a:pt x="1386115" y="2461300"/>
                </a:lnTo>
                <a:lnTo>
                  <a:pt x="1334724" y="2466529"/>
                </a:lnTo>
                <a:lnTo>
                  <a:pt x="1283333" y="2470496"/>
                </a:lnTo>
                <a:lnTo>
                  <a:pt x="1231942" y="2470496"/>
                </a:lnTo>
                <a:lnTo>
                  <a:pt x="1180551" y="2469174"/>
                </a:lnTo>
                <a:lnTo>
                  <a:pt x="1129160" y="2466529"/>
                </a:lnTo>
                <a:lnTo>
                  <a:pt x="1077769" y="2461300"/>
                </a:lnTo>
                <a:lnTo>
                  <a:pt x="1026378" y="2453366"/>
                </a:lnTo>
                <a:lnTo>
                  <a:pt x="976309" y="2442848"/>
                </a:lnTo>
                <a:lnTo>
                  <a:pt x="926241" y="2430947"/>
                </a:lnTo>
                <a:lnTo>
                  <a:pt x="876172" y="2417783"/>
                </a:lnTo>
                <a:lnTo>
                  <a:pt x="827426" y="2401975"/>
                </a:lnTo>
                <a:lnTo>
                  <a:pt x="778679" y="2383522"/>
                </a:lnTo>
                <a:lnTo>
                  <a:pt x="683831" y="2341328"/>
                </a:lnTo>
                <a:lnTo>
                  <a:pt x="637730" y="2316263"/>
                </a:lnTo>
                <a:lnTo>
                  <a:pt x="591568" y="2289877"/>
                </a:lnTo>
                <a:lnTo>
                  <a:pt x="548111" y="2262227"/>
                </a:lnTo>
                <a:lnTo>
                  <a:pt x="504654" y="2231934"/>
                </a:lnTo>
                <a:lnTo>
                  <a:pt x="462459" y="2198936"/>
                </a:lnTo>
                <a:lnTo>
                  <a:pt x="421647" y="2164674"/>
                </a:lnTo>
                <a:lnTo>
                  <a:pt x="382097" y="2127769"/>
                </a:lnTo>
                <a:lnTo>
                  <a:pt x="343869" y="2089541"/>
                </a:lnTo>
                <a:lnTo>
                  <a:pt x="306964" y="2049992"/>
                </a:lnTo>
                <a:lnTo>
                  <a:pt x="272703" y="2009119"/>
                </a:lnTo>
                <a:lnTo>
                  <a:pt x="239825" y="1966925"/>
                </a:lnTo>
                <a:lnTo>
                  <a:pt x="209471" y="1923408"/>
                </a:lnTo>
                <a:lnTo>
                  <a:pt x="180500" y="1878629"/>
                </a:lnTo>
                <a:lnTo>
                  <a:pt x="154113" y="1832466"/>
                </a:lnTo>
                <a:lnTo>
                  <a:pt x="130431" y="1786304"/>
                </a:lnTo>
                <a:lnTo>
                  <a:pt x="108011" y="1738821"/>
                </a:lnTo>
                <a:lnTo>
                  <a:pt x="86914" y="1691397"/>
                </a:lnTo>
                <a:lnTo>
                  <a:pt x="69784" y="1642590"/>
                </a:lnTo>
                <a:lnTo>
                  <a:pt x="52713" y="1593844"/>
                </a:lnTo>
                <a:lnTo>
                  <a:pt x="39490" y="1543715"/>
                </a:lnTo>
                <a:lnTo>
                  <a:pt x="27649" y="1493647"/>
                </a:lnTo>
                <a:lnTo>
                  <a:pt x="18453" y="1443578"/>
                </a:lnTo>
                <a:lnTo>
                  <a:pt x="10519" y="1392126"/>
                </a:lnTo>
                <a:lnTo>
                  <a:pt x="5229" y="1340736"/>
                </a:lnTo>
                <a:lnTo>
                  <a:pt x="1322" y="1289284"/>
                </a:lnTo>
                <a:lnTo>
                  <a:pt x="0" y="1237893"/>
                </a:lnTo>
                <a:lnTo>
                  <a:pt x="1322" y="1186503"/>
                </a:lnTo>
                <a:lnTo>
                  <a:pt x="3907" y="1135051"/>
                </a:lnTo>
                <a:lnTo>
                  <a:pt x="9196" y="1083659"/>
                </a:lnTo>
                <a:lnTo>
                  <a:pt x="17130" y="1032268"/>
                </a:lnTo>
                <a:lnTo>
                  <a:pt x="26327" y="980817"/>
                </a:lnTo>
                <a:lnTo>
                  <a:pt x="38168" y="930748"/>
                </a:lnTo>
                <a:lnTo>
                  <a:pt x="52713" y="880620"/>
                </a:lnTo>
                <a:lnTo>
                  <a:pt x="68521" y="830550"/>
                </a:lnTo>
                <a:lnTo>
                  <a:pt x="86914" y="780422"/>
                </a:lnTo>
                <a:lnTo>
                  <a:pt x="106689" y="731676"/>
                </a:lnTo>
                <a:lnTo>
                  <a:pt x="154113" y="636767"/>
                </a:lnTo>
                <a:lnTo>
                  <a:pt x="181822" y="590606"/>
                </a:lnTo>
                <a:close/>
                <a:moveTo>
                  <a:pt x="1200326" y="0"/>
                </a:moveTo>
                <a:lnTo>
                  <a:pt x="1284655" y="0"/>
                </a:lnTo>
                <a:lnTo>
                  <a:pt x="1312304" y="1323"/>
                </a:lnTo>
                <a:lnTo>
                  <a:pt x="1341336" y="3967"/>
                </a:lnTo>
                <a:lnTo>
                  <a:pt x="1368985" y="6612"/>
                </a:lnTo>
                <a:lnTo>
                  <a:pt x="1396634" y="10519"/>
                </a:lnTo>
                <a:lnTo>
                  <a:pt x="1424343" y="14485"/>
                </a:lnTo>
                <a:lnTo>
                  <a:pt x="1451992" y="18452"/>
                </a:lnTo>
                <a:lnTo>
                  <a:pt x="1479641" y="23742"/>
                </a:lnTo>
                <a:lnTo>
                  <a:pt x="1507350" y="29032"/>
                </a:lnTo>
                <a:lnTo>
                  <a:pt x="1533677" y="35583"/>
                </a:lnTo>
                <a:lnTo>
                  <a:pt x="1561326" y="43517"/>
                </a:lnTo>
                <a:lnTo>
                  <a:pt x="1587713" y="51391"/>
                </a:lnTo>
                <a:lnTo>
                  <a:pt x="1614039" y="59325"/>
                </a:lnTo>
                <a:lnTo>
                  <a:pt x="1640426" y="68521"/>
                </a:lnTo>
                <a:lnTo>
                  <a:pt x="1666753" y="77778"/>
                </a:lnTo>
                <a:lnTo>
                  <a:pt x="1693139" y="86974"/>
                </a:lnTo>
                <a:lnTo>
                  <a:pt x="1719466" y="97553"/>
                </a:lnTo>
                <a:lnTo>
                  <a:pt x="1744531" y="109454"/>
                </a:lnTo>
                <a:lnTo>
                  <a:pt x="1769535" y="121295"/>
                </a:lnTo>
                <a:lnTo>
                  <a:pt x="1794599" y="133136"/>
                </a:lnTo>
                <a:lnTo>
                  <a:pt x="1819603" y="146299"/>
                </a:lnTo>
                <a:lnTo>
                  <a:pt x="1844608" y="159522"/>
                </a:lnTo>
                <a:lnTo>
                  <a:pt x="1868350" y="174008"/>
                </a:lnTo>
                <a:lnTo>
                  <a:pt x="1892092" y="188494"/>
                </a:lnTo>
                <a:lnTo>
                  <a:pt x="1939516" y="220170"/>
                </a:lnTo>
                <a:lnTo>
                  <a:pt x="1961875" y="235978"/>
                </a:lnTo>
                <a:lnTo>
                  <a:pt x="2006715" y="270239"/>
                </a:lnTo>
                <a:lnTo>
                  <a:pt x="2029135" y="288691"/>
                </a:lnTo>
                <a:lnTo>
                  <a:pt x="2071269" y="325596"/>
                </a:lnTo>
                <a:lnTo>
                  <a:pt x="2092366" y="345372"/>
                </a:lnTo>
                <a:lnTo>
                  <a:pt x="2112082" y="365147"/>
                </a:lnTo>
                <a:lnTo>
                  <a:pt x="2131857" y="384921"/>
                </a:lnTo>
                <a:lnTo>
                  <a:pt x="2187215" y="448214"/>
                </a:lnTo>
                <a:lnTo>
                  <a:pt x="2204345" y="470634"/>
                </a:lnTo>
                <a:lnTo>
                  <a:pt x="2221475" y="491731"/>
                </a:lnTo>
                <a:lnTo>
                  <a:pt x="2238606" y="514090"/>
                </a:lnTo>
                <a:lnTo>
                  <a:pt x="2254414" y="537833"/>
                </a:lnTo>
                <a:lnTo>
                  <a:pt x="2270221" y="560313"/>
                </a:lnTo>
                <a:lnTo>
                  <a:pt x="2284707" y="583995"/>
                </a:lnTo>
                <a:lnTo>
                  <a:pt x="2299193" y="607736"/>
                </a:lnTo>
                <a:lnTo>
                  <a:pt x="2313679" y="632801"/>
                </a:lnTo>
                <a:lnTo>
                  <a:pt x="2326902" y="656544"/>
                </a:lnTo>
                <a:lnTo>
                  <a:pt x="2340065" y="681548"/>
                </a:lnTo>
                <a:lnTo>
                  <a:pt x="2363748" y="731677"/>
                </a:lnTo>
                <a:lnTo>
                  <a:pt x="2374326" y="758064"/>
                </a:lnTo>
                <a:lnTo>
                  <a:pt x="2384845" y="783068"/>
                </a:lnTo>
                <a:lnTo>
                  <a:pt x="2395423" y="809454"/>
                </a:lnTo>
                <a:lnTo>
                  <a:pt x="2404620" y="835842"/>
                </a:lnTo>
                <a:lnTo>
                  <a:pt x="2412494" y="863490"/>
                </a:lnTo>
                <a:lnTo>
                  <a:pt x="2421750" y="889817"/>
                </a:lnTo>
                <a:lnTo>
                  <a:pt x="2428362" y="916204"/>
                </a:lnTo>
                <a:lnTo>
                  <a:pt x="2436236" y="943913"/>
                </a:lnTo>
                <a:lnTo>
                  <a:pt x="2441525" y="971562"/>
                </a:lnTo>
                <a:lnTo>
                  <a:pt x="2448077" y="999271"/>
                </a:lnTo>
                <a:lnTo>
                  <a:pt x="2453366" y="1026980"/>
                </a:lnTo>
                <a:lnTo>
                  <a:pt x="2457333" y="1054629"/>
                </a:lnTo>
                <a:lnTo>
                  <a:pt x="2461240" y="1082338"/>
                </a:lnTo>
                <a:lnTo>
                  <a:pt x="2463885" y="1111309"/>
                </a:lnTo>
                <a:lnTo>
                  <a:pt x="2466530" y="1139018"/>
                </a:lnTo>
                <a:lnTo>
                  <a:pt x="2469174" y="1167989"/>
                </a:lnTo>
                <a:lnTo>
                  <a:pt x="2469174" y="1195699"/>
                </a:lnTo>
                <a:lnTo>
                  <a:pt x="2470496" y="1223408"/>
                </a:lnTo>
                <a:lnTo>
                  <a:pt x="2470496" y="1251057"/>
                </a:lnTo>
                <a:lnTo>
                  <a:pt x="2469174" y="1280088"/>
                </a:lnTo>
                <a:lnTo>
                  <a:pt x="2466530" y="1335447"/>
                </a:lnTo>
                <a:lnTo>
                  <a:pt x="2463885" y="1363095"/>
                </a:lnTo>
                <a:lnTo>
                  <a:pt x="2459978" y="1390804"/>
                </a:lnTo>
                <a:lnTo>
                  <a:pt x="2456011" y="1418514"/>
                </a:lnTo>
                <a:lnTo>
                  <a:pt x="2452044" y="1446162"/>
                </a:lnTo>
                <a:lnTo>
                  <a:pt x="2446754" y="1473871"/>
                </a:lnTo>
                <a:lnTo>
                  <a:pt x="2441525" y="1501580"/>
                </a:lnTo>
                <a:lnTo>
                  <a:pt x="2434914" y="1527907"/>
                </a:lnTo>
                <a:lnTo>
                  <a:pt x="2428362" y="1555616"/>
                </a:lnTo>
                <a:lnTo>
                  <a:pt x="2420428" y="1582003"/>
                </a:lnTo>
                <a:lnTo>
                  <a:pt x="2412494" y="1609652"/>
                </a:lnTo>
                <a:lnTo>
                  <a:pt x="2394101" y="1662365"/>
                </a:lnTo>
                <a:lnTo>
                  <a:pt x="2384845" y="1687430"/>
                </a:lnTo>
                <a:lnTo>
                  <a:pt x="2374326" y="1713817"/>
                </a:lnTo>
                <a:lnTo>
                  <a:pt x="2362425" y="1740143"/>
                </a:lnTo>
                <a:lnTo>
                  <a:pt x="2350584" y="1765207"/>
                </a:lnTo>
                <a:lnTo>
                  <a:pt x="2338743" y="1790272"/>
                </a:lnTo>
                <a:lnTo>
                  <a:pt x="2312356" y="1840340"/>
                </a:lnTo>
                <a:lnTo>
                  <a:pt x="2297871" y="1864083"/>
                </a:lnTo>
                <a:lnTo>
                  <a:pt x="2283445" y="1889147"/>
                </a:lnTo>
                <a:lnTo>
                  <a:pt x="2267577" y="1912829"/>
                </a:lnTo>
                <a:lnTo>
                  <a:pt x="2258381" y="1906277"/>
                </a:lnTo>
                <a:lnTo>
                  <a:pt x="2249124" y="1899666"/>
                </a:lnTo>
                <a:lnTo>
                  <a:pt x="2239928" y="1893114"/>
                </a:lnTo>
                <a:lnTo>
                  <a:pt x="2230732" y="1886503"/>
                </a:lnTo>
                <a:lnTo>
                  <a:pt x="2221475" y="1879950"/>
                </a:lnTo>
                <a:lnTo>
                  <a:pt x="2212219" y="1872017"/>
                </a:lnTo>
                <a:lnTo>
                  <a:pt x="2204345" y="1865405"/>
                </a:lnTo>
                <a:lnTo>
                  <a:pt x="2195149" y="1858794"/>
                </a:lnTo>
                <a:lnTo>
                  <a:pt x="2185892" y="1850920"/>
                </a:lnTo>
                <a:lnTo>
                  <a:pt x="2176696" y="1844308"/>
                </a:lnTo>
                <a:lnTo>
                  <a:pt x="2168762" y="1836374"/>
                </a:lnTo>
                <a:lnTo>
                  <a:pt x="2159506" y="1829822"/>
                </a:lnTo>
                <a:lnTo>
                  <a:pt x="2151631" y="1821888"/>
                </a:lnTo>
                <a:lnTo>
                  <a:pt x="2142375" y="1814014"/>
                </a:lnTo>
                <a:lnTo>
                  <a:pt x="2134501" y="1806080"/>
                </a:lnTo>
                <a:lnTo>
                  <a:pt x="2125305" y="1799528"/>
                </a:lnTo>
                <a:lnTo>
                  <a:pt x="2117371" y="1790272"/>
                </a:lnTo>
                <a:lnTo>
                  <a:pt x="2109437" y="1783720"/>
                </a:lnTo>
                <a:lnTo>
                  <a:pt x="2101563" y="1775787"/>
                </a:lnTo>
                <a:lnTo>
                  <a:pt x="2092366" y="1767852"/>
                </a:lnTo>
                <a:lnTo>
                  <a:pt x="2084433" y="1759979"/>
                </a:lnTo>
                <a:lnTo>
                  <a:pt x="2076559" y="1750722"/>
                </a:lnTo>
                <a:lnTo>
                  <a:pt x="2068625" y="1742788"/>
                </a:lnTo>
                <a:lnTo>
                  <a:pt x="2060690" y="1734854"/>
                </a:lnTo>
                <a:lnTo>
                  <a:pt x="2052817" y="1726980"/>
                </a:lnTo>
                <a:lnTo>
                  <a:pt x="2044883" y="1717724"/>
                </a:lnTo>
                <a:lnTo>
                  <a:pt x="2038331" y="1709850"/>
                </a:lnTo>
                <a:lnTo>
                  <a:pt x="2030457" y="1700593"/>
                </a:lnTo>
                <a:lnTo>
                  <a:pt x="2022523" y="1692719"/>
                </a:lnTo>
                <a:lnTo>
                  <a:pt x="2015911" y="1683523"/>
                </a:lnTo>
                <a:lnTo>
                  <a:pt x="2007977" y="1675589"/>
                </a:lnTo>
                <a:lnTo>
                  <a:pt x="2000103" y="1666332"/>
                </a:lnTo>
                <a:lnTo>
                  <a:pt x="1994874" y="1659721"/>
                </a:lnTo>
                <a:lnTo>
                  <a:pt x="1989585" y="1654492"/>
                </a:lnTo>
                <a:lnTo>
                  <a:pt x="1985618" y="1647880"/>
                </a:lnTo>
                <a:lnTo>
                  <a:pt x="1979066" y="1641268"/>
                </a:lnTo>
                <a:lnTo>
                  <a:pt x="1975099" y="1634717"/>
                </a:lnTo>
                <a:lnTo>
                  <a:pt x="1969810" y="1628105"/>
                </a:lnTo>
                <a:lnTo>
                  <a:pt x="1964520" y="1621553"/>
                </a:lnTo>
                <a:lnTo>
                  <a:pt x="1960553" y="1614941"/>
                </a:lnTo>
                <a:lnTo>
                  <a:pt x="1955324" y="1608330"/>
                </a:lnTo>
                <a:lnTo>
                  <a:pt x="1951357" y="1601778"/>
                </a:lnTo>
                <a:lnTo>
                  <a:pt x="1946067" y="1595167"/>
                </a:lnTo>
                <a:lnTo>
                  <a:pt x="1942161" y="1588555"/>
                </a:lnTo>
                <a:lnTo>
                  <a:pt x="1936871" y="1582003"/>
                </a:lnTo>
                <a:lnTo>
                  <a:pt x="1932904" y="1575391"/>
                </a:lnTo>
                <a:lnTo>
                  <a:pt x="1928937" y="1567458"/>
                </a:lnTo>
                <a:lnTo>
                  <a:pt x="1925030" y="1560905"/>
                </a:lnTo>
                <a:lnTo>
                  <a:pt x="1921063" y="1554294"/>
                </a:lnTo>
                <a:lnTo>
                  <a:pt x="1917096" y="1546360"/>
                </a:lnTo>
                <a:lnTo>
                  <a:pt x="1913129" y="1539749"/>
                </a:lnTo>
                <a:lnTo>
                  <a:pt x="1909162" y="1531874"/>
                </a:lnTo>
                <a:lnTo>
                  <a:pt x="1905255" y="1525262"/>
                </a:lnTo>
                <a:lnTo>
                  <a:pt x="1902611" y="1517388"/>
                </a:lnTo>
                <a:lnTo>
                  <a:pt x="1898644" y="1510777"/>
                </a:lnTo>
                <a:lnTo>
                  <a:pt x="1894676" y="1502903"/>
                </a:lnTo>
                <a:lnTo>
                  <a:pt x="1892092" y="1496291"/>
                </a:lnTo>
                <a:lnTo>
                  <a:pt x="1888125" y="1488357"/>
                </a:lnTo>
                <a:lnTo>
                  <a:pt x="1885480" y="1480483"/>
                </a:lnTo>
                <a:lnTo>
                  <a:pt x="1882836" y="1473871"/>
                </a:lnTo>
                <a:lnTo>
                  <a:pt x="1878929" y="1465937"/>
                </a:lnTo>
                <a:lnTo>
                  <a:pt x="1876284" y="1458063"/>
                </a:lnTo>
                <a:lnTo>
                  <a:pt x="1873639" y="1450129"/>
                </a:lnTo>
                <a:lnTo>
                  <a:pt x="1870995" y="1442196"/>
                </a:lnTo>
                <a:lnTo>
                  <a:pt x="1859093" y="1398738"/>
                </a:lnTo>
                <a:lnTo>
                  <a:pt x="1848575" y="1355221"/>
                </a:lnTo>
                <a:lnTo>
                  <a:pt x="1836734" y="1311704"/>
                </a:lnTo>
                <a:lnTo>
                  <a:pt x="1823571" y="1268187"/>
                </a:lnTo>
                <a:lnTo>
                  <a:pt x="1811669" y="1225993"/>
                </a:lnTo>
                <a:lnTo>
                  <a:pt x="1798506" y="1182535"/>
                </a:lnTo>
                <a:lnTo>
                  <a:pt x="1785343" y="1139018"/>
                </a:lnTo>
                <a:lnTo>
                  <a:pt x="1772180" y="1095501"/>
                </a:lnTo>
                <a:lnTo>
                  <a:pt x="1758956" y="1051984"/>
                </a:lnTo>
                <a:lnTo>
                  <a:pt x="1745793" y="1009790"/>
                </a:lnTo>
                <a:lnTo>
                  <a:pt x="1731307" y="966332"/>
                </a:lnTo>
                <a:lnTo>
                  <a:pt x="1702336" y="881943"/>
                </a:lnTo>
                <a:lnTo>
                  <a:pt x="1686528" y="838426"/>
                </a:lnTo>
                <a:lnTo>
                  <a:pt x="1672042" y="796231"/>
                </a:lnTo>
                <a:lnTo>
                  <a:pt x="1656234" y="754097"/>
                </a:lnTo>
                <a:lnTo>
                  <a:pt x="1650945" y="754097"/>
                </a:lnTo>
                <a:lnTo>
                  <a:pt x="1644393" y="755419"/>
                </a:lnTo>
                <a:lnTo>
                  <a:pt x="1639104" y="756741"/>
                </a:lnTo>
                <a:lnTo>
                  <a:pt x="1632492" y="759386"/>
                </a:lnTo>
                <a:lnTo>
                  <a:pt x="1627263" y="760648"/>
                </a:lnTo>
                <a:lnTo>
                  <a:pt x="1616684" y="765937"/>
                </a:lnTo>
                <a:lnTo>
                  <a:pt x="1611395" y="768583"/>
                </a:lnTo>
                <a:lnTo>
                  <a:pt x="1606105" y="772490"/>
                </a:lnTo>
                <a:lnTo>
                  <a:pt x="1600876" y="775134"/>
                </a:lnTo>
                <a:lnTo>
                  <a:pt x="1596909" y="779101"/>
                </a:lnTo>
                <a:lnTo>
                  <a:pt x="1591680" y="783068"/>
                </a:lnTo>
                <a:lnTo>
                  <a:pt x="1587713" y="787035"/>
                </a:lnTo>
                <a:lnTo>
                  <a:pt x="1583746" y="790942"/>
                </a:lnTo>
                <a:lnTo>
                  <a:pt x="1579779" y="794909"/>
                </a:lnTo>
                <a:lnTo>
                  <a:pt x="1575872" y="800199"/>
                </a:lnTo>
                <a:lnTo>
                  <a:pt x="1571905" y="805488"/>
                </a:lnTo>
                <a:lnTo>
                  <a:pt x="1569260" y="809454"/>
                </a:lnTo>
                <a:lnTo>
                  <a:pt x="1563971" y="819973"/>
                </a:lnTo>
                <a:lnTo>
                  <a:pt x="1561326" y="825263"/>
                </a:lnTo>
                <a:lnTo>
                  <a:pt x="1558741" y="831874"/>
                </a:lnTo>
                <a:lnTo>
                  <a:pt x="1557359" y="837104"/>
                </a:lnTo>
                <a:lnTo>
                  <a:pt x="1554714" y="842393"/>
                </a:lnTo>
                <a:lnTo>
                  <a:pt x="1553452" y="849005"/>
                </a:lnTo>
                <a:lnTo>
                  <a:pt x="1552130" y="854294"/>
                </a:lnTo>
                <a:lnTo>
                  <a:pt x="1552130" y="859524"/>
                </a:lnTo>
                <a:lnTo>
                  <a:pt x="1550807" y="866135"/>
                </a:lnTo>
                <a:lnTo>
                  <a:pt x="1550807" y="883265"/>
                </a:lnTo>
                <a:lnTo>
                  <a:pt x="1552130" y="889817"/>
                </a:lnTo>
                <a:lnTo>
                  <a:pt x="1405891" y="609059"/>
                </a:lnTo>
                <a:lnTo>
                  <a:pt x="1420376" y="609059"/>
                </a:lnTo>
                <a:lnTo>
                  <a:pt x="1409798" y="515413"/>
                </a:lnTo>
                <a:lnTo>
                  <a:pt x="1409798" y="508862"/>
                </a:lnTo>
                <a:lnTo>
                  <a:pt x="1408536" y="506216"/>
                </a:lnTo>
                <a:lnTo>
                  <a:pt x="1407153" y="503572"/>
                </a:lnTo>
                <a:lnTo>
                  <a:pt x="1407153" y="500927"/>
                </a:lnTo>
                <a:lnTo>
                  <a:pt x="1405891" y="497020"/>
                </a:lnTo>
                <a:lnTo>
                  <a:pt x="1403246" y="491731"/>
                </a:lnTo>
                <a:lnTo>
                  <a:pt x="1400601" y="489086"/>
                </a:lnTo>
                <a:lnTo>
                  <a:pt x="1399279" y="486442"/>
                </a:lnTo>
                <a:lnTo>
                  <a:pt x="1397957" y="483797"/>
                </a:lnTo>
                <a:lnTo>
                  <a:pt x="1395312" y="481153"/>
                </a:lnTo>
                <a:lnTo>
                  <a:pt x="1394050" y="479890"/>
                </a:lnTo>
                <a:lnTo>
                  <a:pt x="1391405" y="477245"/>
                </a:lnTo>
                <a:lnTo>
                  <a:pt x="1388760" y="474600"/>
                </a:lnTo>
                <a:lnTo>
                  <a:pt x="1387438" y="473278"/>
                </a:lnTo>
                <a:lnTo>
                  <a:pt x="1384793" y="470634"/>
                </a:lnTo>
                <a:lnTo>
                  <a:pt x="1382149" y="469311"/>
                </a:lnTo>
                <a:lnTo>
                  <a:pt x="1379504" y="467989"/>
                </a:lnTo>
                <a:lnTo>
                  <a:pt x="1376859" y="465345"/>
                </a:lnTo>
                <a:lnTo>
                  <a:pt x="1372952" y="464022"/>
                </a:lnTo>
                <a:lnTo>
                  <a:pt x="1370308" y="464022"/>
                </a:lnTo>
                <a:lnTo>
                  <a:pt x="1367663" y="462699"/>
                </a:lnTo>
                <a:lnTo>
                  <a:pt x="1365018" y="461437"/>
                </a:lnTo>
                <a:lnTo>
                  <a:pt x="1361051" y="460115"/>
                </a:lnTo>
                <a:lnTo>
                  <a:pt x="1051442" y="460115"/>
                </a:lnTo>
                <a:lnTo>
                  <a:pt x="1048797" y="458792"/>
                </a:lnTo>
                <a:lnTo>
                  <a:pt x="1044830" y="458792"/>
                </a:lnTo>
                <a:lnTo>
                  <a:pt x="1042186" y="457470"/>
                </a:lnTo>
                <a:lnTo>
                  <a:pt x="1038279" y="456148"/>
                </a:lnTo>
                <a:lnTo>
                  <a:pt x="1035634" y="454826"/>
                </a:lnTo>
                <a:lnTo>
                  <a:pt x="1031667" y="453503"/>
                </a:lnTo>
                <a:lnTo>
                  <a:pt x="1029022" y="452181"/>
                </a:lnTo>
                <a:lnTo>
                  <a:pt x="1026378" y="449536"/>
                </a:lnTo>
                <a:lnTo>
                  <a:pt x="1023733" y="448214"/>
                </a:lnTo>
                <a:lnTo>
                  <a:pt x="1021148" y="445569"/>
                </a:lnTo>
                <a:lnTo>
                  <a:pt x="1018504" y="442925"/>
                </a:lnTo>
                <a:lnTo>
                  <a:pt x="1015859" y="440280"/>
                </a:lnTo>
                <a:lnTo>
                  <a:pt x="1013214" y="438957"/>
                </a:lnTo>
                <a:lnTo>
                  <a:pt x="1011892" y="434990"/>
                </a:lnTo>
                <a:lnTo>
                  <a:pt x="1009247" y="432406"/>
                </a:lnTo>
                <a:lnTo>
                  <a:pt x="1007985" y="429761"/>
                </a:lnTo>
                <a:lnTo>
                  <a:pt x="1006663" y="427117"/>
                </a:lnTo>
                <a:lnTo>
                  <a:pt x="1005340" y="423149"/>
                </a:lnTo>
                <a:lnTo>
                  <a:pt x="1004018" y="420505"/>
                </a:lnTo>
                <a:lnTo>
                  <a:pt x="1002696" y="416598"/>
                </a:lnTo>
                <a:lnTo>
                  <a:pt x="1001373" y="413953"/>
                </a:lnTo>
                <a:lnTo>
                  <a:pt x="1001373" y="409986"/>
                </a:lnTo>
                <a:lnTo>
                  <a:pt x="1000051" y="407341"/>
                </a:lnTo>
                <a:lnTo>
                  <a:pt x="1000051" y="392856"/>
                </a:lnTo>
                <a:lnTo>
                  <a:pt x="1001373" y="390211"/>
                </a:lnTo>
                <a:lnTo>
                  <a:pt x="1015859" y="390211"/>
                </a:lnTo>
                <a:lnTo>
                  <a:pt x="1055409" y="242530"/>
                </a:lnTo>
                <a:lnTo>
                  <a:pt x="815584" y="242530"/>
                </a:lnTo>
                <a:lnTo>
                  <a:pt x="852489" y="388889"/>
                </a:lnTo>
                <a:lnTo>
                  <a:pt x="869620" y="388889"/>
                </a:lnTo>
                <a:lnTo>
                  <a:pt x="868297" y="392856"/>
                </a:lnTo>
                <a:lnTo>
                  <a:pt x="868297" y="399467"/>
                </a:lnTo>
                <a:lnTo>
                  <a:pt x="866975" y="402052"/>
                </a:lnTo>
                <a:lnTo>
                  <a:pt x="865653" y="406019"/>
                </a:lnTo>
                <a:lnTo>
                  <a:pt x="865653" y="408664"/>
                </a:lnTo>
                <a:lnTo>
                  <a:pt x="864331" y="411309"/>
                </a:lnTo>
                <a:lnTo>
                  <a:pt x="863008" y="415216"/>
                </a:lnTo>
                <a:lnTo>
                  <a:pt x="861686" y="417860"/>
                </a:lnTo>
                <a:lnTo>
                  <a:pt x="859041" y="420505"/>
                </a:lnTo>
                <a:lnTo>
                  <a:pt x="855134" y="428439"/>
                </a:lnTo>
                <a:lnTo>
                  <a:pt x="852489" y="431083"/>
                </a:lnTo>
                <a:lnTo>
                  <a:pt x="849845" y="433728"/>
                </a:lnTo>
                <a:lnTo>
                  <a:pt x="848523" y="436313"/>
                </a:lnTo>
                <a:lnTo>
                  <a:pt x="845878" y="437636"/>
                </a:lnTo>
                <a:lnTo>
                  <a:pt x="843233" y="440280"/>
                </a:lnTo>
                <a:lnTo>
                  <a:pt x="841911" y="442925"/>
                </a:lnTo>
                <a:lnTo>
                  <a:pt x="839266" y="444247"/>
                </a:lnTo>
                <a:lnTo>
                  <a:pt x="836682" y="446891"/>
                </a:lnTo>
                <a:lnTo>
                  <a:pt x="834037" y="448214"/>
                </a:lnTo>
                <a:lnTo>
                  <a:pt x="831392" y="449536"/>
                </a:lnTo>
                <a:lnTo>
                  <a:pt x="828748" y="450858"/>
                </a:lnTo>
                <a:lnTo>
                  <a:pt x="824780" y="452181"/>
                </a:lnTo>
                <a:lnTo>
                  <a:pt x="822136" y="453503"/>
                </a:lnTo>
                <a:lnTo>
                  <a:pt x="819551" y="454826"/>
                </a:lnTo>
                <a:lnTo>
                  <a:pt x="815584" y="456148"/>
                </a:lnTo>
                <a:lnTo>
                  <a:pt x="812940" y="457470"/>
                </a:lnTo>
                <a:lnTo>
                  <a:pt x="810295" y="458792"/>
                </a:lnTo>
                <a:lnTo>
                  <a:pt x="806388" y="458792"/>
                </a:lnTo>
                <a:lnTo>
                  <a:pt x="803743" y="460115"/>
                </a:lnTo>
                <a:lnTo>
                  <a:pt x="275347" y="460115"/>
                </a:lnTo>
                <a:lnTo>
                  <a:pt x="274025" y="458792"/>
                </a:lnTo>
                <a:lnTo>
                  <a:pt x="287248" y="442925"/>
                </a:lnTo>
                <a:lnTo>
                  <a:pt x="293800" y="434990"/>
                </a:lnTo>
                <a:lnTo>
                  <a:pt x="301734" y="427117"/>
                </a:lnTo>
                <a:lnTo>
                  <a:pt x="314897" y="411309"/>
                </a:lnTo>
                <a:lnTo>
                  <a:pt x="322831" y="403374"/>
                </a:lnTo>
                <a:lnTo>
                  <a:pt x="329383" y="395501"/>
                </a:lnTo>
                <a:lnTo>
                  <a:pt x="335995" y="387566"/>
                </a:lnTo>
                <a:lnTo>
                  <a:pt x="343869" y="379693"/>
                </a:lnTo>
                <a:lnTo>
                  <a:pt x="350480" y="373081"/>
                </a:lnTo>
                <a:lnTo>
                  <a:pt x="372840" y="350661"/>
                </a:lnTo>
                <a:lnTo>
                  <a:pt x="380774" y="342727"/>
                </a:lnTo>
                <a:lnTo>
                  <a:pt x="388708" y="336115"/>
                </a:lnTo>
                <a:lnTo>
                  <a:pt x="409745" y="316400"/>
                </a:lnTo>
                <a:lnTo>
                  <a:pt x="451940" y="279495"/>
                </a:lnTo>
                <a:lnTo>
                  <a:pt x="496719" y="245174"/>
                </a:lnTo>
                <a:lnTo>
                  <a:pt x="519139" y="228044"/>
                </a:lnTo>
                <a:lnTo>
                  <a:pt x="542821" y="212236"/>
                </a:lnTo>
                <a:lnTo>
                  <a:pt x="565241" y="196428"/>
                </a:lnTo>
                <a:lnTo>
                  <a:pt x="588983" y="181942"/>
                </a:lnTo>
                <a:lnTo>
                  <a:pt x="613987" y="167397"/>
                </a:lnTo>
                <a:lnTo>
                  <a:pt x="637729" y="154233"/>
                </a:lnTo>
                <a:lnTo>
                  <a:pt x="662733" y="141009"/>
                </a:lnTo>
                <a:lnTo>
                  <a:pt x="687798" y="127846"/>
                </a:lnTo>
                <a:lnTo>
                  <a:pt x="737867" y="104165"/>
                </a:lnTo>
                <a:lnTo>
                  <a:pt x="762871" y="93585"/>
                </a:lnTo>
                <a:lnTo>
                  <a:pt x="789258" y="83067"/>
                </a:lnTo>
                <a:lnTo>
                  <a:pt x="815584" y="72488"/>
                </a:lnTo>
                <a:lnTo>
                  <a:pt x="841911" y="64555"/>
                </a:lnTo>
                <a:lnTo>
                  <a:pt x="868297" y="55358"/>
                </a:lnTo>
                <a:lnTo>
                  <a:pt x="894624" y="47424"/>
                </a:lnTo>
                <a:lnTo>
                  <a:pt x="922273" y="39550"/>
                </a:lnTo>
                <a:lnTo>
                  <a:pt x="948660" y="32939"/>
                </a:lnTo>
                <a:lnTo>
                  <a:pt x="976309" y="26386"/>
                </a:lnTo>
                <a:lnTo>
                  <a:pt x="1004018" y="21097"/>
                </a:lnTo>
                <a:lnTo>
                  <a:pt x="1031667" y="15808"/>
                </a:lnTo>
                <a:lnTo>
                  <a:pt x="1059316" y="11901"/>
                </a:lnTo>
                <a:lnTo>
                  <a:pt x="1087025" y="7934"/>
                </a:lnTo>
                <a:lnTo>
                  <a:pt x="1114674" y="5289"/>
                </a:lnTo>
                <a:lnTo>
                  <a:pt x="1143645" y="2645"/>
                </a:lnTo>
                <a:lnTo>
                  <a:pt x="1171354" y="1323"/>
                </a:lnTo>
                <a:close/>
              </a:path>
            </a:pathLst>
          </a:custGeom>
          <a:solidFill>
            <a:schemeClr val="accent1"/>
          </a:solidFill>
          <a:ln w="5998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7AE2855-AB86-4322-B18B-CF4C18434184}"/>
              </a:ext>
            </a:extLst>
          </p:cNvPr>
          <p:cNvGrpSpPr/>
          <p:nvPr/>
        </p:nvGrpSpPr>
        <p:grpSpPr>
          <a:xfrm>
            <a:off x="686748" y="6078960"/>
            <a:ext cx="1444483" cy="1444483"/>
            <a:chOff x="686748" y="6078960"/>
            <a:chExt cx="1444483" cy="144448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F18DD59-5C7F-447F-938D-85A89AA687A7}"/>
                </a:ext>
              </a:extLst>
            </p:cNvPr>
            <p:cNvSpPr/>
            <p:nvPr/>
          </p:nvSpPr>
          <p:spPr>
            <a:xfrm>
              <a:off x="686748" y="6078960"/>
              <a:ext cx="1444483" cy="14444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th-TH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Graphic 15">
              <a:extLst>
                <a:ext uri="{FF2B5EF4-FFF2-40B4-BE49-F238E27FC236}">
                  <a16:creationId xmlns:a16="http://schemas.microsoft.com/office/drawing/2014/main" id="{EFAA6920-E4B1-466C-84EF-B65CFB26589F}"/>
                </a:ext>
              </a:extLst>
            </p:cNvPr>
            <p:cNvSpPr/>
            <p:nvPr/>
          </p:nvSpPr>
          <p:spPr>
            <a:xfrm>
              <a:off x="1227170" y="6187488"/>
              <a:ext cx="363042" cy="1227129"/>
            </a:xfrm>
            <a:custGeom>
              <a:avLst/>
              <a:gdLst>
                <a:gd name="connsiteX0" fmla="*/ 272431 w 363042"/>
                <a:gd name="connsiteY0" fmla="*/ 888528 h 1227128"/>
                <a:gd name="connsiteX1" fmla="*/ 363042 w 363042"/>
                <a:gd name="connsiteY1" fmla="*/ 1045608 h 1227128"/>
                <a:gd name="connsiteX2" fmla="*/ 181521 w 363042"/>
                <a:gd name="connsiteY2" fmla="*/ 1227129 h 1227128"/>
                <a:gd name="connsiteX3" fmla="*/ 0 w 363042"/>
                <a:gd name="connsiteY3" fmla="*/ 1045608 h 1227128"/>
                <a:gd name="connsiteX4" fmla="*/ 90611 w 363042"/>
                <a:gd name="connsiteY4" fmla="*/ 888528 h 1227128"/>
                <a:gd name="connsiteX5" fmla="*/ 90611 w 363042"/>
                <a:gd name="connsiteY5" fmla="*/ 90611 h 1227128"/>
                <a:gd name="connsiteX6" fmla="*/ 181223 w 363042"/>
                <a:gd name="connsiteY6" fmla="*/ 0 h 1227128"/>
                <a:gd name="connsiteX7" fmla="*/ 271834 w 363042"/>
                <a:gd name="connsiteY7" fmla="*/ 90611 h 1227128"/>
                <a:gd name="connsiteX8" fmla="*/ 271834 w 363042"/>
                <a:gd name="connsiteY8" fmla="*/ 256335 h 1227128"/>
                <a:gd name="connsiteX9" fmla="*/ 334130 w 363042"/>
                <a:gd name="connsiteY9" fmla="*/ 256335 h 1227128"/>
                <a:gd name="connsiteX10" fmla="*/ 334130 w 363042"/>
                <a:gd name="connsiteY10" fmla="*/ 279584 h 1227128"/>
                <a:gd name="connsiteX11" fmla="*/ 271834 w 363042"/>
                <a:gd name="connsiteY11" fmla="*/ 279584 h 1227128"/>
                <a:gd name="connsiteX12" fmla="*/ 271834 w 363042"/>
                <a:gd name="connsiteY12" fmla="*/ 426231 h 1227128"/>
                <a:gd name="connsiteX13" fmla="*/ 334130 w 363042"/>
                <a:gd name="connsiteY13" fmla="*/ 426231 h 1227128"/>
                <a:gd name="connsiteX14" fmla="*/ 334130 w 363042"/>
                <a:gd name="connsiteY14" fmla="*/ 449480 h 1227128"/>
                <a:gd name="connsiteX15" fmla="*/ 271834 w 363042"/>
                <a:gd name="connsiteY15" fmla="*/ 449480 h 1227128"/>
                <a:gd name="connsiteX16" fmla="*/ 271834 w 363042"/>
                <a:gd name="connsiteY16" fmla="*/ 596128 h 1227128"/>
                <a:gd name="connsiteX17" fmla="*/ 334130 w 363042"/>
                <a:gd name="connsiteY17" fmla="*/ 596128 h 1227128"/>
                <a:gd name="connsiteX18" fmla="*/ 334130 w 363042"/>
                <a:gd name="connsiteY18" fmla="*/ 619377 h 1227128"/>
                <a:gd name="connsiteX19" fmla="*/ 271834 w 363042"/>
                <a:gd name="connsiteY19" fmla="*/ 619377 h 1227128"/>
                <a:gd name="connsiteX20" fmla="*/ 271834 w 363042"/>
                <a:gd name="connsiteY20" fmla="*/ 766024 h 1227128"/>
                <a:gd name="connsiteX21" fmla="*/ 334130 w 363042"/>
                <a:gd name="connsiteY21" fmla="*/ 766024 h 1227128"/>
                <a:gd name="connsiteX22" fmla="*/ 334130 w 363042"/>
                <a:gd name="connsiteY22" fmla="*/ 789273 h 1227128"/>
                <a:gd name="connsiteX23" fmla="*/ 271834 w 363042"/>
                <a:gd name="connsiteY23" fmla="*/ 789273 h 1227128"/>
                <a:gd name="connsiteX24" fmla="*/ 271834 w 363042"/>
                <a:gd name="connsiteY24" fmla="*/ 889423 h 1227128"/>
                <a:gd name="connsiteX25" fmla="*/ 216693 w 363042"/>
                <a:gd name="connsiteY25" fmla="*/ 922210 h 1227128"/>
                <a:gd name="connsiteX26" fmla="*/ 216693 w 363042"/>
                <a:gd name="connsiteY26" fmla="*/ 547543 h 1227128"/>
                <a:gd name="connsiteX27" fmla="*/ 146349 w 363042"/>
                <a:gd name="connsiteY27" fmla="*/ 547543 h 1227128"/>
                <a:gd name="connsiteX28" fmla="*/ 146349 w 363042"/>
                <a:gd name="connsiteY28" fmla="*/ 922210 h 1227128"/>
                <a:gd name="connsiteX29" fmla="*/ 53055 w 363042"/>
                <a:gd name="connsiteY29" fmla="*/ 1045608 h 1227128"/>
                <a:gd name="connsiteX30" fmla="*/ 181521 w 363042"/>
                <a:gd name="connsiteY30" fmla="*/ 1174074 h 1227128"/>
                <a:gd name="connsiteX31" fmla="*/ 309987 w 363042"/>
                <a:gd name="connsiteY31" fmla="*/ 1045608 h 1227128"/>
                <a:gd name="connsiteX32" fmla="*/ 216693 w 363042"/>
                <a:gd name="connsiteY32" fmla="*/ 922210 h 1227128"/>
                <a:gd name="connsiteX33" fmla="*/ 239643 w 363042"/>
                <a:gd name="connsiteY33" fmla="*/ 907306 h 1227128"/>
                <a:gd name="connsiteX34" fmla="*/ 239643 w 363042"/>
                <a:gd name="connsiteY34" fmla="*/ 90611 h 1227128"/>
                <a:gd name="connsiteX35" fmla="*/ 181521 w 363042"/>
                <a:gd name="connsiteY35" fmla="*/ 32489 h 1227128"/>
                <a:gd name="connsiteX36" fmla="*/ 123399 w 363042"/>
                <a:gd name="connsiteY36" fmla="*/ 90611 h 1227128"/>
                <a:gd name="connsiteX37" fmla="*/ 123399 w 363042"/>
                <a:gd name="connsiteY37" fmla="*/ 907306 h 1227128"/>
                <a:gd name="connsiteX38" fmla="*/ 107005 w 363042"/>
                <a:gd name="connsiteY38" fmla="*/ 916844 h 1227128"/>
                <a:gd name="connsiteX39" fmla="*/ 32489 w 363042"/>
                <a:gd name="connsiteY39" fmla="*/ 1045906 h 1227128"/>
                <a:gd name="connsiteX40" fmla="*/ 181223 w 363042"/>
                <a:gd name="connsiteY40" fmla="*/ 1194640 h 1227128"/>
                <a:gd name="connsiteX41" fmla="*/ 329957 w 363042"/>
                <a:gd name="connsiteY41" fmla="*/ 1045906 h 1227128"/>
                <a:gd name="connsiteX42" fmla="*/ 255441 w 363042"/>
                <a:gd name="connsiteY42" fmla="*/ 916844 h 1227128"/>
                <a:gd name="connsiteX43" fmla="*/ 239047 w 363042"/>
                <a:gd name="connsiteY43" fmla="*/ 907306 h 122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3042" h="1227128">
                  <a:moveTo>
                    <a:pt x="272431" y="888528"/>
                  </a:moveTo>
                  <a:cubicBezTo>
                    <a:pt x="326678" y="919825"/>
                    <a:pt x="363042" y="978544"/>
                    <a:pt x="363042" y="1045608"/>
                  </a:cubicBezTo>
                  <a:cubicBezTo>
                    <a:pt x="363042" y="1145758"/>
                    <a:pt x="281671" y="1227129"/>
                    <a:pt x="181521" y="1227129"/>
                  </a:cubicBezTo>
                  <a:cubicBezTo>
                    <a:pt x="81371" y="1227129"/>
                    <a:pt x="0" y="1145758"/>
                    <a:pt x="0" y="1045608"/>
                  </a:cubicBezTo>
                  <a:cubicBezTo>
                    <a:pt x="0" y="978544"/>
                    <a:pt x="36364" y="919825"/>
                    <a:pt x="90611" y="888528"/>
                  </a:cubicBezTo>
                  <a:lnTo>
                    <a:pt x="90611" y="90611"/>
                  </a:lnTo>
                  <a:cubicBezTo>
                    <a:pt x="90611" y="40835"/>
                    <a:pt x="131446" y="0"/>
                    <a:pt x="181223" y="0"/>
                  </a:cubicBezTo>
                  <a:cubicBezTo>
                    <a:pt x="231000" y="0"/>
                    <a:pt x="271834" y="40835"/>
                    <a:pt x="271834" y="90611"/>
                  </a:cubicBezTo>
                  <a:lnTo>
                    <a:pt x="271834" y="256335"/>
                  </a:lnTo>
                  <a:lnTo>
                    <a:pt x="334130" y="256335"/>
                  </a:lnTo>
                  <a:lnTo>
                    <a:pt x="334130" y="279584"/>
                  </a:lnTo>
                  <a:lnTo>
                    <a:pt x="271834" y="279584"/>
                  </a:lnTo>
                  <a:lnTo>
                    <a:pt x="271834" y="426231"/>
                  </a:lnTo>
                  <a:lnTo>
                    <a:pt x="334130" y="426231"/>
                  </a:lnTo>
                  <a:lnTo>
                    <a:pt x="334130" y="449480"/>
                  </a:lnTo>
                  <a:lnTo>
                    <a:pt x="271834" y="449480"/>
                  </a:lnTo>
                  <a:lnTo>
                    <a:pt x="271834" y="596128"/>
                  </a:lnTo>
                  <a:lnTo>
                    <a:pt x="334130" y="596128"/>
                  </a:lnTo>
                  <a:lnTo>
                    <a:pt x="334130" y="619377"/>
                  </a:lnTo>
                  <a:lnTo>
                    <a:pt x="271834" y="619377"/>
                  </a:lnTo>
                  <a:lnTo>
                    <a:pt x="271834" y="766024"/>
                  </a:lnTo>
                  <a:lnTo>
                    <a:pt x="334130" y="766024"/>
                  </a:lnTo>
                  <a:lnTo>
                    <a:pt x="334130" y="789273"/>
                  </a:lnTo>
                  <a:lnTo>
                    <a:pt x="271834" y="789273"/>
                  </a:lnTo>
                  <a:lnTo>
                    <a:pt x="271834" y="889423"/>
                  </a:lnTo>
                  <a:close/>
                  <a:moveTo>
                    <a:pt x="216693" y="922210"/>
                  </a:moveTo>
                  <a:lnTo>
                    <a:pt x="216693" y="547543"/>
                  </a:lnTo>
                  <a:lnTo>
                    <a:pt x="146349" y="547543"/>
                  </a:lnTo>
                  <a:lnTo>
                    <a:pt x="146349" y="922210"/>
                  </a:lnTo>
                  <a:cubicBezTo>
                    <a:pt x="92400" y="937411"/>
                    <a:pt x="53055" y="986889"/>
                    <a:pt x="53055" y="1045608"/>
                  </a:cubicBezTo>
                  <a:cubicBezTo>
                    <a:pt x="53055" y="1116547"/>
                    <a:pt x="110582" y="1174074"/>
                    <a:pt x="181521" y="1174074"/>
                  </a:cubicBezTo>
                  <a:cubicBezTo>
                    <a:pt x="252460" y="1174074"/>
                    <a:pt x="309987" y="1116547"/>
                    <a:pt x="309987" y="1045608"/>
                  </a:cubicBezTo>
                  <a:cubicBezTo>
                    <a:pt x="309987" y="986889"/>
                    <a:pt x="270642" y="937411"/>
                    <a:pt x="216693" y="922210"/>
                  </a:cubicBezTo>
                  <a:close/>
                  <a:moveTo>
                    <a:pt x="239643" y="907306"/>
                  </a:moveTo>
                  <a:lnTo>
                    <a:pt x="239643" y="90611"/>
                  </a:lnTo>
                  <a:cubicBezTo>
                    <a:pt x="239643" y="58719"/>
                    <a:pt x="213414" y="32489"/>
                    <a:pt x="181521" y="32489"/>
                  </a:cubicBezTo>
                  <a:cubicBezTo>
                    <a:pt x="149628" y="32489"/>
                    <a:pt x="123399" y="58719"/>
                    <a:pt x="123399" y="90611"/>
                  </a:cubicBezTo>
                  <a:lnTo>
                    <a:pt x="123399" y="907306"/>
                  </a:lnTo>
                  <a:lnTo>
                    <a:pt x="107005" y="916844"/>
                  </a:lnTo>
                  <a:cubicBezTo>
                    <a:pt x="61103" y="943372"/>
                    <a:pt x="32489" y="992553"/>
                    <a:pt x="32489" y="1045906"/>
                  </a:cubicBezTo>
                  <a:cubicBezTo>
                    <a:pt x="32489" y="1128172"/>
                    <a:pt x="99255" y="1194640"/>
                    <a:pt x="181223" y="1194640"/>
                  </a:cubicBezTo>
                  <a:cubicBezTo>
                    <a:pt x="263489" y="1194640"/>
                    <a:pt x="329957" y="1127874"/>
                    <a:pt x="329957" y="1045906"/>
                  </a:cubicBezTo>
                  <a:cubicBezTo>
                    <a:pt x="329957" y="992553"/>
                    <a:pt x="301641" y="943670"/>
                    <a:pt x="255441" y="916844"/>
                  </a:cubicBezTo>
                  <a:lnTo>
                    <a:pt x="239047" y="9073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89D4C8-8A0D-4555-9908-CF4C997B5C15}"/>
              </a:ext>
            </a:extLst>
          </p:cNvPr>
          <p:cNvGrpSpPr/>
          <p:nvPr/>
        </p:nvGrpSpPr>
        <p:grpSpPr>
          <a:xfrm>
            <a:off x="4726769" y="7733588"/>
            <a:ext cx="1444483" cy="1444483"/>
            <a:chOff x="4726769" y="7733588"/>
            <a:chExt cx="1444483" cy="144448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A8ADA3B-189F-4BC2-899B-2C82A52FE933}"/>
                </a:ext>
              </a:extLst>
            </p:cNvPr>
            <p:cNvSpPr/>
            <p:nvPr/>
          </p:nvSpPr>
          <p:spPr>
            <a:xfrm>
              <a:off x="4726769" y="7733588"/>
              <a:ext cx="1444483" cy="14444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th-TH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8" name="Shape 437">
              <a:extLst>
                <a:ext uri="{FF2B5EF4-FFF2-40B4-BE49-F238E27FC236}">
                  <a16:creationId xmlns:a16="http://schemas.microsoft.com/office/drawing/2014/main" id="{2EED7F08-6317-4C48-9DDD-5A0A425FA1F0}"/>
                </a:ext>
              </a:extLst>
            </p:cNvPr>
            <p:cNvGrpSpPr/>
            <p:nvPr/>
          </p:nvGrpSpPr>
          <p:grpSpPr>
            <a:xfrm>
              <a:off x="5000630" y="8076957"/>
              <a:ext cx="896759" cy="757745"/>
              <a:chOff x="3918650" y="293075"/>
              <a:chExt cx="488500" cy="412775"/>
            </a:xfrm>
            <a:solidFill>
              <a:schemeClr val="bg1"/>
            </a:solidFill>
          </p:grpSpPr>
          <p:sp>
            <p:nvSpPr>
              <p:cNvPr id="19" name="Shape 438">
                <a:extLst>
                  <a:ext uri="{FF2B5EF4-FFF2-40B4-BE49-F238E27FC236}">
                    <a16:creationId xmlns:a16="http://schemas.microsoft.com/office/drawing/2014/main" id="{2C749601-3728-4B23-AED1-F8755AAF80A8}"/>
                  </a:ext>
                </a:extLst>
              </p:cNvPr>
              <p:cNvSpPr/>
              <p:nvPr/>
            </p:nvSpPr>
            <p:spPr>
              <a:xfrm>
                <a:off x="4085350" y="293675"/>
                <a:ext cx="154500" cy="412175"/>
              </a:xfrm>
              <a:custGeom>
                <a:avLst/>
                <a:gdLst/>
                <a:ahLst/>
                <a:cxnLst/>
                <a:rect l="0" t="0" r="0" b="0"/>
                <a:pathLst>
                  <a:path w="6180" h="16487" extrusionOk="0">
                    <a:moveTo>
                      <a:pt x="709" y="5496"/>
                    </a:moveTo>
                    <a:lnTo>
                      <a:pt x="806" y="5520"/>
                    </a:lnTo>
                    <a:lnTo>
                      <a:pt x="1050" y="5667"/>
                    </a:lnTo>
                    <a:lnTo>
                      <a:pt x="1270" y="5813"/>
                    </a:lnTo>
                    <a:lnTo>
                      <a:pt x="1344" y="5886"/>
                    </a:lnTo>
                    <a:lnTo>
                      <a:pt x="1368" y="5984"/>
                    </a:lnTo>
                    <a:lnTo>
                      <a:pt x="1344" y="6082"/>
                    </a:lnTo>
                    <a:lnTo>
                      <a:pt x="1319" y="6155"/>
                    </a:lnTo>
                    <a:lnTo>
                      <a:pt x="1221" y="6228"/>
                    </a:lnTo>
                    <a:lnTo>
                      <a:pt x="1124" y="6253"/>
                    </a:lnTo>
                    <a:lnTo>
                      <a:pt x="1050" y="6228"/>
                    </a:lnTo>
                    <a:lnTo>
                      <a:pt x="977" y="6204"/>
                    </a:lnTo>
                    <a:lnTo>
                      <a:pt x="782" y="6082"/>
                    </a:lnTo>
                    <a:lnTo>
                      <a:pt x="586" y="5960"/>
                    </a:lnTo>
                    <a:lnTo>
                      <a:pt x="513" y="5911"/>
                    </a:lnTo>
                    <a:lnTo>
                      <a:pt x="464" y="5838"/>
                    </a:lnTo>
                    <a:lnTo>
                      <a:pt x="464" y="5740"/>
                    </a:lnTo>
                    <a:lnTo>
                      <a:pt x="489" y="5642"/>
                    </a:lnTo>
                    <a:lnTo>
                      <a:pt x="538" y="5569"/>
                    </a:lnTo>
                    <a:lnTo>
                      <a:pt x="611" y="5520"/>
                    </a:lnTo>
                    <a:lnTo>
                      <a:pt x="709" y="5496"/>
                    </a:lnTo>
                    <a:close/>
                    <a:moveTo>
                      <a:pt x="1685" y="6351"/>
                    </a:moveTo>
                    <a:lnTo>
                      <a:pt x="1783" y="6375"/>
                    </a:lnTo>
                    <a:lnTo>
                      <a:pt x="1856" y="6448"/>
                    </a:lnTo>
                    <a:lnTo>
                      <a:pt x="2003" y="6668"/>
                    </a:lnTo>
                    <a:lnTo>
                      <a:pt x="2125" y="6888"/>
                    </a:lnTo>
                    <a:lnTo>
                      <a:pt x="2150" y="6986"/>
                    </a:lnTo>
                    <a:lnTo>
                      <a:pt x="2150" y="7083"/>
                    </a:lnTo>
                    <a:lnTo>
                      <a:pt x="2101" y="7156"/>
                    </a:lnTo>
                    <a:lnTo>
                      <a:pt x="2027" y="7230"/>
                    </a:lnTo>
                    <a:lnTo>
                      <a:pt x="1979" y="7254"/>
                    </a:lnTo>
                    <a:lnTo>
                      <a:pt x="1856" y="7254"/>
                    </a:lnTo>
                    <a:lnTo>
                      <a:pt x="1783" y="7230"/>
                    </a:lnTo>
                    <a:lnTo>
                      <a:pt x="1734" y="7181"/>
                    </a:lnTo>
                    <a:lnTo>
                      <a:pt x="1685" y="7132"/>
                    </a:lnTo>
                    <a:lnTo>
                      <a:pt x="1441" y="6741"/>
                    </a:lnTo>
                    <a:lnTo>
                      <a:pt x="1417" y="6644"/>
                    </a:lnTo>
                    <a:lnTo>
                      <a:pt x="1417" y="6546"/>
                    </a:lnTo>
                    <a:lnTo>
                      <a:pt x="1441" y="6448"/>
                    </a:lnTo>
                    <a:lnTo>
                      <a:pt x="1515" y="6399"/>
                    </a:lnTo>
                    <a:lnTo>
                      <a:pt x="1612" y="6351"/>
                    </a:lnTo>
                    <a:close/>
                    <a:moveTo>
                      <a:pt x="2247" y="7498"/>
                    </a:moveTo>
                    <a:lnTo>
                      <a:pt x="2345" y="7523"/>
                    </a:lnTo>
                    <a:lnTo>
                      <a:pt x="2418" y="7572"/>
                    </a:lnTo>
                    <a:lnTo>
                      <a:pt x="2467" y="7645"/>
                    </a:lnTo>
                    <a:lnTo>
                      <a:pt x="2662" y="8109"/>
                    </a:lnTo>
                    <a:lnTo>
                      <a:pt x="2662" y="8207"/>
                    </a:lnTo>
                    <a:lnTo>
                      <a:pt x="2638" y="8304"/>
                    </a:lnTo>
                    <a:lnTo>
                      <a:pt x="2589" y="8378"/>
                    </a:lnTo>
                    <a:lnTo>
                      <a:pt x="2516" y="8426"/>
                    </a:lnTo>
                    <a:lnTo>
                      <a:pt x="2418" y="8451"/>
                    </a:lnTo>
                    <a:lnTo>
                      <a:pt x="2345" y="8426"/>
                    </a:lnTo>
                    <a:lnTo>
                      <a:pt x="2272" y="8402"/>
                    </a:lnTo>
                    <a:lnTo>
                      <a:pt x="2223" y="8353"/>
                    </a:lnTo>
                    <a:lnTo>
                      <a:pt x="2198" y="8280"/>
                    </a:lnTo>
                    <a:lnTo>
                      <a:pt x="2027" y="7840"/>
                    </a:lnTo>
                    <a:lnTo>
                      <a:pt x="2003" y="7743"/>
                    </a:lnTo>
                    <a:lnTo>
                      <a:pt x="2027" y="7645"/>
                    </a:lnTo>
                    <a:lnTo>
                      <a:pt x="2076" y="7572"/>
                    </a:lnTo>
                    <a:lnTo>
                      <a:pt x="2150" y="7523"/>
                    </a:lnTo>
                    <a:lnTo>
                      <a:pt x="2247" y="7498"/>
                    </a:lnTo>
                    <a:close/>
                    <a:moveTo>
                      <a:pt x="2711" y="8720"/>
                    </a:moveTo>
                    <a:lnTo>
                      <a:pt x="2785" y="8744"/>
                    </a:lnTo>
                    <a:lnTo>
                      <a:pt x="2858" y="8793"/>
                    </a:lnTo>
                    <a:lnTo>
                      <a:pt x="2907" y="8866"/>
                    </a:lnTo>
                    <a:lnTo>
                      <a:pt x="3078" y="9355"/>
                    </a:lnTo>
                    <a:lnTo>
                      <a:pt x="3102" y="9452"/>
                    </a:lnTo>
                    <a:lnTo>
                      <a:pt x="3078" y="9526"/>
                    </a:lnTo>
                    <a:lnTo>
                      <a:pt x="3004" y="9599"/>
                    </a:lnTo>
                    <a:lnTo>
                      <a:pt x="2931" y="9648"/>
                    </a:lnTo>
                    <a:lnTo>
                      <a:pt x="2858" y="9672"/>
                    </a:lnTo>
                    <a:lnTo>
                      <a:pt x="2785" y="9672"/>
                    </a:lnTo>
                    <a:lnTo>
                      <a:pt x="2711" y="9623"/>
                    </a:lnTo>
                    <a:lnTo>
                      <a:pt x="2662" y="9574"/>
                    </a:lnTo>
                    <a:lnTo>
                      <a:pt x="2614" y="9501"/>
                    </a:lnTo>
                    <a:lnTo>
                      <a:pt x="2467" y="9037"/>
                    </a:lnTo>
                    <a:lnTo>
                      <a:pt x="2443" y="8939"/>
                    </a:lnTo>
                    <a:lnTo>
                      <a:pt x="2467" y="8842"/>
                    </a:lnTo>
                    <a:lnTo>
                      <a:pt x="2516" y="8768"/>
                    </a:lnTo>
                    <a:lnTo>
                      <a:pt x="2614" y="8720"/>
                    </a:lnTo>
                    <a:close/>
                    <a:moveTo>
                      <a:pt x="3224" y="9941"/>
                    </a:moveTo>
                    <a:lnTo>
                      <a:pt x="3297" y="10014"/>
                    </a:lnTo>
                    <a:lnTo>
                      <a:pt x="3346" y="10087"/>
                    </a:lnTo>
                    <a:lnTo>
                      <a:pt x="3542" y="10527"/>
                    </a:lnTo>
                    <a:lnTo>
                      <a:pt x="3566" y="10625"/>
                    </a:lnTo>
                    <a:lnTo>
                      <a:pt x="3566" y="10722"/>
                    </a:lnTo>
                    <a:lnTo>
                      <a:pt x="3517" y="10796"/>
                    </a:lnTo>
                    <a:lnTo>
                      <a:pt x="3444" y="10844"/>
                    </a:lnTo>
                    <a:lnTo>
                      <a:pt x="3322" y="10869"/>
                    </a:lnTo>
                    <a:lnTo>
                      <a:pt x="3273" y="10869"/>
                    </a:lnTo>
                    <a:lnTo>
                      <a:pt x="3200" y="10844"/>
                    </a:lnTo>
                    <a:lnTo>
                      <a:pt x="3151" y="10796"/>
                    </a:lnTo>
                    <a:lnTo>
                      <a:pt x="3102" y="10747"/>
                    </a:lnTo>
                    <a:lnTo>
                      <a:pt x="2907" y="10258"/>
                    </a:lnTo>
                    <a:lnTo>
                      <a:pt x="2882" y="10161"/>
                    </a:lnTo>
                    <a:lnTo>
                      <a:pt x="2907" y="10087"/>
                    </a:lnTo>
                    <a:lnTo>
                      <a:pt x="2955" y="10014"/>
                    </a:lnTo>
                    <a:lnTo>
                      <a:pt x="3029" y="9941"/>
                    </a:lnTo>
                    <a:close/>
                    <a:moveTo>
                      <a:pt x="3761" y="11089"/>
                    </a:moveTo>
                    <a:lnTo>
                      <a:pt x="3835" y="11137"/>
                    </a:lnTo>
                    <a:lnTo>
                      <a:pt x="3908" y="11211"/>
                    </a:lnTo>
                    <a:lnTo>
                      <a:pt x="4177" y="11577"/>
                    </a:lnTo>
                    <a:lnTo>
                      <a:pt x="4225" y="11675"/>
                    </a:lnTo>
                    <a:lnTo>
                      <a:pt x="4250" y="11748"/>
                    </a:lnTo>
                    <a:lnTo>
                      <a:pt x="4201" y="11846"/>
                    </a:lnTo>
                    <a:lnTo>
                      <a:pt x="4152" y="11919"/>
                    </a:lnTo>
                    <a:lnTo>
                      <a:pt x="4079" y="11968"/>
                    </a:lnTo>
                    <a:lnTo>
                      <a:pt x="3884" y="11968"/>
                    </a:lnTo>
                    <a:lnTo>
                      <a:pt x="3810" y="11895"/>
                    </a:lnTo>
                    <a:lnTo>
                      <a:pt x="3664" y="11675"/>
                    </a:lnTo>
                    <a:lnTo>
                      <a:pt x="3493" y="11455"/>
                    </a:lnTo>
                    <a:lnTo>
                      <a:pt x="3468" y="11382"/>
                    </a:lnTo>
                    <a:lnTo>
                      <a:pt x="3468" y="11284"/>
                    </a:lnTo>
                    <a:lnTo>
                      <a:pt x="3517" y="11186"/>
                    </a:lnTo>
                    <a:lnTo>
                      <a:pt x="3566" y="11137"/>
                    </a:lnTo>
                    <a:lnTo>
                      <a:pt x="3664" y="11089"/>
                    </a:lnTo>
                    <a:close/>
                    <a:moveTo>
                      <a:pt x="4616" y="12041"/>
                    </a:moveTo>
                    <a:lnTo>
                      <a:pt x="4714" y="12090"/>
                    </a:lnTo>
                    <a:lnTo>
                      <a:pt x="4909" y="12212"/>
                    </a:lnTo>
                    <a:lnTo>
                      <a:pt x="5105" y="12334"/>
                    </a:lnTo>
                    <a:lnTo>
                      <a:pt x="5178" y="12383"/>
                    </a:lnTo>
                    <a:lnTo>
                      <a:pt x="5227" y="12481"/>
                    </a:lnTo>
                    <a:lnTo>
                      <a:pt x="5227" y="12554"/>
                    </a:lnTo>
                    <a:lnTo>
                      <a:pt x="5202" y="12652"/>
                    </a:lnTo>
                    <a:lnTo>
                      <a:pt x="5154" y="12725"/>
                    </a:lnTo>
                    <a:lnTo>
                      <a:pt x="5105" y="12749"/>
                    </a:lnTo>
                    <a:lnTo>
                      <a:pt x="5056" y="12774"/>
                    </a:lnTo>
                    <a:lnTo>
                      <a:pt x="4983" y="12798"/>
                    </a:lnTo>
                    <a:lnTo>
                      <a:pt x="4885" y="12774"/>
                    </a:lnTo>
                    <a:lnTo>
                      <a:pt x="4641" y="12627"/>
                    </a:lnTo>
                    <a:lnTo>
                      <a:pt x="4421" y="12481"/>
                    </a:lnTo>
                    <a:lnTo>
                      <a:pt x="4348" y="12407"/>
                    </a:lnTo>
                    <a:lnTo>
                      <a:pt x="4323" y="12310"/>
                    </a:lnTo>
                    <a:lnTo>
                      <a:pt x="4323" y="12236"/>
                    </a:lnTo>
                    <a:lnTo>
                      <a:pt x="4372" y="12139"/>
                    </a:lnTo>
                    <a:lnTo>
                      <a:pt x="4445" y="12066"/>
                    </a:lnTo>
                    <a:lnTo>
                      <a:pt x="4543" y="12041"/>
                    </a:lnTo>
                    <a:close/>
                    <a:moveTo>
                      <a:pt x="0" y="1"/>
                    </a:moveTo>
                    <a:lnTo>
                      <a:pt x="0" y="5325"/>
                    </a:lnTo>
                    <a:lnTo>
                      <a:pt x="74" y="5349"/>
                    </a:lnTo>
                    <a:lnTo>
                      <a:pt x="147" y="5422"/>
                    </a:lnTo>
                    <a:lnTo>
                      <a:pt x="171" y="5496"/>
                    </a:lnTo>
                    <a:lnTo>
                      <a:pt x="171" y="5569"/>
                    </a:lnTo>
                    <a:lnTo>
                      <a:pt x="171" y="5642"/>
                    </a:lnTo>
                    <a:lnTo>
                      <a:pt x="122" y="5716"/>
                    </a:lnTo>
                    <a:lnTo>
                      <a:pt x="74" y="5764"/>
                    </a:lnTo>
                    <a:lnTo>
                      <a:pt x="0" y="5789"/>
                    </a:lnTo>
                    <a:lnTo>
                      <a:pt x="0" y="13360"/>
                    </a:lnTo>
                    <a:lnTo>
                      <a:pt x="6179" y="16486"/>
                    </a:lnTo>
                    <a:lnTo>
                      <a:pt x="6179" y="13116"/>
                    </a:lnTo>
                    <a:lnTo>
                      <a:pt x="5935" y="13091"/>
                    </a:lnTo>
                    <a:lnTo>
                      <a:pt x="5691" y="13042"/>
                    </a:lnTo>
                    <a:lnTo>
                      <a:pt x="5593" y="12994"/>
                    </a:lnTo>
                    <a:lnTo>
                      <a:pt x="5520" y="12945"/>
                    </a:lnTo>
                    <a:lnTo>
                      <a:pt x="5495" y="12847"/>
                    </a:lnTo>
                    <a:lnTo>
                      <a:pt x="5495" y="12749"/>
                    </a:lnTo>
                    <a:lnTo>
                      <a:pt x="5520" y="12676"/>
                    </a:lnTo>
                    <a:lnTo>
                      <a:pt x="5593" y="12603"/>
                    </a:lnTo>
                    <a:lnTo>
                      <a:pt x="5691" y="12554"/>
                    </a:lnTo>
                    <a:lnTo>
                      <a:pt x="5789" y="12554"/>
                    </a:lnTo>
                    <a:lnTo>
                      <a:pt x="6179" y="12627"/>
                    </a:lnTo>
                    <a:lnTo>
                      <a:pt x="6179" y="3127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20" name="Shape 439">
                <a:extLst>
                  <a:ext uri="{FF2B5EF4-FFF2-40B4-BE49-F238E27FC236}">
                    <a16:creationId xmlns:a16="http://schemas.microsoft.com/office/drawing/2014/main" id="{AFC0E033-0F1A-49CD-9177-73E0BDD74057}"/>
                  </a:ext>
                </a:extLst>
              </p:cNvPr>
              <p:cNvSpPr/>
              <p:nvPr/>
            </p:nvSpPr>
            <p:spPr>
              <a:xfrm>
                <a:off x="3918650" y="293075"/>
                <a:ext cx="153900" cy="407275"/>
              </a:xfrm>
              <a:custGeom>
                <a:avLst/>
                <a:gdLst/>
                <a:ahLst/>
                <a:cxnLst/>
                <a:rect l="0" t="0" r="0" b="0"/>
                <a:pathLst>
                  <a:path w="6156" h="16291" extrusionOk="0">
                    <a:moveTo>
                      <a:pt x="5349" y="5495"/>
                    </a:moveTo>
                    <a:lnTo>
                      <a:pt x="5447" y="5520"/>
                    </a:lnTo>
                    <a:lnTo>
                      <a:pt x="5520" y="5569"/>
                    </a:lnTo>
                    <a:lnTo>
                      <a:pt x="5569" y="5666"/>
                    </a:lnTo>
                    <a:lnTo>
                      <a:pt x="5569" y="5764"/>
                    </a:lnTo>
                    <a:lnTo>
                      <a:pt x="5545" y="5837"/>
                    </a:lnTo>
                    <a:lnTo>
                      <a:pt x="5496" y="5935"/>
                    </a:lnTo>
                    <a:lnTo>
                      <a:pt x="5423" y="5984"/>
                    </a:lnTo>
                    <a:lnTo>
                      <a:pt x="5203" y="6057"/>
                    </a:lnTo>
                    <a:lnTo>
                      <a:pt x="5008" y="6155"/>
                    </a:lnTo>
                    <a:lnTo>
                      <a:pt x="4934" y="6179"/>
                    </a:lnTo>
                    <a:lnTo>
                      <a:pt x="4812" y="6179"/>
                    </a:lnTo>
                    <a:lnTo>
                      <a:pt x="4763" y="6155"/>
                    </a:lnTo>
                    <a:lnTo>
                      <a:pt x="4714" y="6106"/>
                    </a:lnTo>
                    <a:lnTo>
                      <a:pt x="4666" y="6057"/>
                    </a:lnTo>
                    <a:lnTo>
                      <a:pt x="4641" y="5959"/>
                    </a:lnTo>
                    <a:lnTo>
                      <a:pt x="4641" y="5862"/>
                    </a:lnTo>
                    <a:lnTo>
                      <a:pt x="4690" y="5788"/>
                    </a:lnTo>
                    <a:lnTo>
                      <a:pt x="4763" y="5740"/>
                    </a:lnTo>
                    <a:lnTo>
                      <a:pt x="5008" y="5617"/>
                    </a:lnTo>
                    <a:lnTo>
                      <a:pt x="5252" y="5520"/>
                    </a:lnTo>
                    <a:lnTo>
                      <a:pt x="5349" y="5495"/>
                    </a:lnTo>
                    <a:close/>
                    <a:moveTo>
                      <a:pt x="4250" y="6155"/>
                    </a:moveTo>
                    <a:lnTo>
                      <a:pt x="4348" y="6179"/>
                    </a:lnTo>
                    <a:lnTo>
                      <a:pt x="4421" y="6252"/>
                    </a:lnTo>
                    <a:lnTo>
                      <a:pt x="4470" y="6326"/>
                    </a:lnTo>
                    <a:lnTo>
                      <a:pt x="4470" y="6423"/>
                    </a:lnTo>
                    <a:lnTo>
                      <a:pt x="4446" y="6497"/>
                    </a:lnTo>
                    <a:lnTo>
                      <a:pt x="4397" y="6594"/>
                    </a:lnTo>
                    <a:lnTo>
                      <a:pt x="4226" y="6741"/>
                    </a:lnTo>
                    <a:lnTo>
                      <a:pt x="4079" y="6912"/>
                    </a:lnTo>
                    <a:lnTo>
                      <a:pt x="3982" y="6985"/>
                    </a:lnTo>
                    <a:lnTo>
                      <a:pt x="3884" y="7010"/>
                    </a:lnTo>
                    <a:lnTo>
                      <a:pt x="3811" y="6985"/>
                    </a:lnTo>
                    <a:lnTo>
                      <a:pt x="3738" y="6936"/>
                    </a:lnTo>
                    <a:lnTo>
                      <a:pt x="3664" y="6863"/>
                    </a:lnTo>
                    <a:lnTo>
                      <a:pt x="3640" y="6790"/>
                    </a:lnTo>
                    <a:lnTo>
                      <a:pt x="3664" y="6692"/>
                    </a:lnTo>
                    <a:lnTo>
                      <a:pt x="3713" y="6594"/>
                    </a:lnTo>
                    <a:lnTo>
                      <a:pt x="3884" y="6399"/>
                    </a:lnTo>
                    <a:lnTo>
                      <a:pt x="4079" y="6228"/>
                    </a:lnTo>
                    <a:lnTo>
                      <a:pt x="4153" y="6179"/>
                    </a:lnTo>
                    <a:lnTo>
                      <a:pt x="4250" y="6155"/>
                    </a:lnTo>
                    <a:close/>
                    <a:moveTo>
                      <a:pt x="3469" y="7156"/>
                    </a:moveTo>
                    <a:lnTo>
                      <a:pt x="3542" y="7205"/>
                    </a:lnTo>
                    <a:lnTo>
                      <a:pt x="3615" y="7254"/>
                    </a:lnTo>
                    <a:lnTo>
                      <a:pt x="3664" y="7351"/>
                    </a:lnTo>
                    <a:lnTo>
                      <a:pt x="3664" y="7449"/>
                    </a:lnTo>
                    <a:lnTo>
                      <a:pt x="3640" y="7547"/>
                    </a:lnTo>
                    <a:lnTo>
                      <a:pt x="3396" y="7962"/>
                    </a:lnTo>
                    <a:lnTo>
                      <a:pt x="3371" y="8011"/>
                    </a:lnTo>
                    <a:lnTo>
                      <a:pt x="3298" y="8060"/>
                    </a:lnTo>
                    <a:lnTo>
                      <a:pt x="3249" y="8084"/>
                    </a:lnTo>
                    <a:lnTo>
                      <a:pt x="3176" y="8084"/>
                    </a:lnTo>
                    <a:lnTo>
                      <a:pt x="3078" y="8060"/>
                    </a:lnTo>
                    <a:lnTo>
                      <a:pt x="3005" y="8011"/>
                    </a:lnTo>
                    <a:lnTo>
                      <a:pt x="2956" y="7913"/>
                    </a:lnTo>
                    <a:lnTo>
                      <a:pt x="2932" y="7840"/>
                    </a:lnTo>
                    <a:lnTo>
                      <a:pt x="2956" y="7742"/>
                    </a:lnTo>
                    <a:lnTo>
                      <a:pt x="3225" y="7278"/>
                    </a:lnTo>
                    <a:lnTo>
                      <a:pt x="3273" y="7205"/>
                    </a:lnTo>
                    <a:lnTo>
                      <a:pt x="3371" y="7180"/>
                    </a:lnTo>
                    <a:lnTo>
                      <a:pt x="3469" y="7156"/>
                    </a:lnTo>
                    <a:close/>
                    <a:moveTo>
                      <a:pt x="2858" y="8328"/>
                    </a:moveTo>
                    <a:lnTo>
                      <a:pt x="2956" y="8353"/>
                    </a:lnTo>
                    <a:lnTo>
                      <a:pt x="3029" y="8402"/>
                    </a:lnTo>
                    <a:lnTo>
                      <a:pt x="3078" y="8475"/>
                    </a:lnTo>
                    <a:lnTo>
                      <a:pt x="3103" y="8573"/>
                    </a:lnTo>
                    <a:lnTo>
                      <a:pt x="3103" y="8670"/>
                    </a:lnTo>
                    <a:lnTo>
                      <a:pt x="2932" y="9110"/>
                    </a:lnTo>
                    <a:lnTo>
                      <a:pt x="2907" y="9183"/>
                    </a:lnTo>
                    <a:lnTo>
                      <a:pt x="2858" y="9232"/>
                    </a:lnTo>
                    <a:lnTo>
                      <a:pt x="2785" y="9281"/>
                    </a:lnTo>
                    <a:lnTo>
                      <a:pt x="2638" y="9281"/>
                    </a:lnTo>
                    <a:lnTo>
                      <a:pt x="2541" y="9232"/>
                    </a:lnTo>
                    <a:lnTo>
                      <a:pt x="2492" y="9159"/>
                    </a:lnTo>
                    <a:lnTo>
                      <a:pt x="2468" y="9061"/>
                    </a:lnTo>
                    <a:lnTo>
                      <a:pt x="2468" y="8963"/>
                    </a:lnTo>
                    <a:lnTo>
                      <a:pt x="2638" y="8499"/>
                    </a:lnTo>
                    <a:lnTo>
                      <a:pt x="2687" y="8402"/>
                    </a:lnTo>
                    <a:lnTo>
                      <a:pt x="2761" y="8353"/>
                    </a:lnTo>
                    <a:lnTo>
                      <a:pt x="2858" y="8328"/>
                    </a:lnTo>
                    <a:close/>
                    <a:moveTo>
                      <a:pt x="2541" y="9574"/>
                    </a:moveTo>
                    <a:lnTo>
                      <a:pt x="2638" y="9623"/>
                    </a:lnTo>
                    <a:lnTo>
                      <a:pt x="2712" y="9696"/>
                    </a:lnTo>
                    <a:lnTo>
                      <a:pt x="2736" y="9769"/>
                    </a:lnTo>
                    <a:lnTo>
                      <a:pt x="2736" y="9867"/>
                    </a:lnTo>
                    <a:lnTo>
                      <a:pt x="2638" y="10355"/>
                    </a:lnTo>
                    <a:lnTo>
                      <a:pt x="2590" y="10429"/>
                    </a:lnTo>
                    <a:lnTo>
                      <a:pt x="2541" y="10502"/>
                    </a:lnTo>
                    <a:lnTo>
                      <a:pt x="2468" y="10526"/>
                    </a:lnTo>
                    <a:lnTo>
                      <a:pt x="2394" y="10551"/>
                    </a:lnTo>
                    <a:lnTo>
                      <a:pt x="2345" y="10551"/>
                    </a:lnTo>
                    <a:lnTo>
                      <a:pt x="2248" y="10502"/>
                    </a:lnTo>
                    <a:lnTo>
                      <a:pt x="2199" y="10429"/>
                    </a:lnTo>
                    <a:lnTo>
                      <a:pt x="2150" y="10355"/>
                    </a:lnTo>
                    <a:lnTo>
                      <a:pt x="2150" y="10258"/>
                    </a:lnTo>
                    <a:lnTo>
                      <a:pt x="2248" y="9769"/>
                    </a:lnTo>
                    <a:lnTo>
                      <a:pt x="2297" y="9672"/>
                    </a:lnTo>
                    <a:lnTo>
                      <a:pt x="2370" y="9598"/>
                    </a:lnTo>
                    <a:lnTo>
                      <a:pt x="2443" y="9574"/>
                    </a:lnTo>
                    <a:close/>
                    <a:moveTo>
                      <a:pt x="2297" y="10844"/>
                    </a:moveTo>
                    <a:lnTo>
                      <a:pt x="2394" y="10868"/>
                    </a:lnTo>
                    <a:lnTo>
                      <a:pt x="2468" y="10942"/>
                    </a:lnTo>
                    <a:lnTo>
                      <a:pt x="2516" y="11015"/>
                    </a:lnTo>
                    <a:lnTo>
                      <a:pt x="2516" y="11113"/>
                    </a:lnTo>
                    <a:lnTo>
                      <a:pt x="2492" y="11357"/>
                    </a:lnTo>
                    <a:lnTo>
                      <a:pt x="2468" y="11430"/>
                    </a:lnTo>
                    <a:lnTo>
                      <a:pt x="2419" y="11503"/>
                    </a:lnTo>
                    <a:lnTo>
                      <a:pt x="2345" y="11552"/>
                    </a:lnTo>
                    <a:lnTo>
                      <a:pt x="2248" y="11577"/>
                    </a:lnTo>
                    <a:lnTo>
                      <a:pt x="2223" y="11577"/>
                    </a:lnTo>
                    <a:lnTo>
                      <a:pt x="2126" y="11552"/>
                    </a:lnTo>
                    <a:lnTo>
                      <a:pt x="2052" y="11503"/>
                    </a:lnTo>
                    <a:lnTo>
                      <a:pt x="2028" y="11406"/>
                    </a:lnTo>
                    <a:lnTo>
                      <a:pt x="2003" y="11308"/>
                    </a:lnTo>
                    <a:lnTo>
                      <a:pt x="2028" y="11064"/>
                    </a:lnTo>
                    <a:lnTo>
                      <a:pt x="2052" y="10966"/>
                    </a:lnTo>
                    <a:lnTo>
                      <a:pt x="2126" y="10893"/>
                    </a:lnTo>
                    <a:lnTo>
                      <a:pt x="2199" y="10844"/>
                    </a:lnTo>
                    <a:close/>
                    <a:moveTo>
                      <a:pt x="6155" y="0"/>
                    </a:moveTo>
                    <a:lnTo>
                      <a:pt x="538" y="2858"/>
                    </a:lnTo>
                    <a:lnTo>
                      <a:pt x="416" y="2906"/>
                    </a:lnTo>
                    <a:lnTo>
                      <a:pt x="318" y="3004"/>
                    </a:lnTo>
                    <a:lnTo>
                      <a:pt x="221" y="3102"/>
                    </a:lnTo>
                    <a:lnTo>
                      <a:pt x="147" y="3224"/>
                    </a:lnTo>
                    <a:lnTo>
                      <a:pt x="74" y="3322"/>
                    </a:lnTo>
                    <a:lnTo>
                      <a:pt x="25" y="3444"/>
                    </a:lnTo>
                    <a:lnTo>
                      <a:pt x="1" y="3566"/>
                    </a:lnTo>
                    <a:lnTo>
                      <a:pt x="1" y="3688"/>
                    </a:lnTo>
                    <a:lnTo>
                      <a:pt x="1" y="15924"/>
                    </a:lnTo>
                    <a:lnTo>
                      <a:pt x="1" y="16046"/>
                    </a:lnTo>
                    <a:lnTo>
                      <a:pt x="50" y="16119"/>
                    </a:lnTo>
                    <a:lnTo>
                      <a:pt x="98" y="16193"/>
                    </a:lnTo>
                    <a:lnTo>
                      <a:pt x="172" y="16241"/>
                    </a:lnTo>
                    <a:lnTo>
                      <a:pt x="245" y="16266"/>
                    </a:lnTo>
                    <a:lnTo>
                      <a:pt x="343" y="16290"/>
                    </a:lnTo>
                    <a:lnTo>
                      <a:pt x="465" y="16266"/>
                    </a:lnTo>
                    <a:lnTo>
                      <a:pt x="563" y="16217"/>
                    </a:lnTo>
                    <a:lnTo>
                      <a:pt x="6155" y="13360"/>
                    </a:lnTo>
                    <a:lnTo>
                      <a:pt x="6155" y="5813"/>
                    </a:lnTo>
                    <a:lnTo>
                      <a:pt x="6009" y="5813"/>
                    </a:lnTo>
                    <a:lnTo>
                      <a:pt x="5936" y="5764"/>
                    </a:lnTo>
                    <a:lnTo>
                      <a:pt x="5887" y="5691"/>
                    </a:lnTo>
                    <a:lnTo>
                      <a:pt x="5862" y="5593"/>
                    </a:lnTo>
                    <a:lnTo>
                      <a:pt x="5887" y="5495"/>
                    </a:lnTo>
                    <a:lnTo>
                      <a:pt x="5936" y="5422"/>
                    </a:lnTo>
                    <a:lnTo>
                      <a:pt x="6009" y="5373"/>
                    </a:lnTo>
                    <a:lnTo>
                      <a:pt x="6082" y="5349"/>
                    </a:lnTo>
                    <a:lnTo>
                      <a:pt x="6155" y="5324"/>
                    </a:lnTo>
                    <a:lnTo>
                      <a:pt x="61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21" name="Shape 440">
                <a:extLst>
                  <a:ext uri="{FF2B5EF4-FFF2-40B4-BE49-F238E27FC236}">
                    <a16:creationId xmlns:a16="http://schemas.microsoft.com/office/drawing/2014/main" id="{2F7E6715-2A0D-460B-9376-6A997D96471A}"/>
                  </a:ext>
                </a:extLst>
              </p:cNvPr>
              <p:cNvSpPr/>
              <p:nvPr/>
            </p:nvSpPr>
            <p:spPr>
              <a:xfrm>
                <a:off x="4253250" y="298550"/>
                <a:ext cx="153900" cy="406675"/>
              </a:xfrm>
              <a:custGeom>
                <a:avLst/>
                <a:gdLst/>
                <a:ahLst/>
                <a:cxnLst/>
                <a:rect l="0" t="0" r="0" b="0"/>
                <a:pathLst>
                  <a:path w="6156" h="16267" extrusionOk="0">
                    <a:moveTo>
                      <a:pt x="3713" y="4348"/>
                    </a:moveTo>
                    <a:lnTo>
                      <a:pt x="3737" y="4373"/>
                    </a:lnTo>
                    <a:lnTo>
                      <a:pt x="3786" y="4397"/>
                    </a:lnTo>
                    <a:lnTo>
                      <a:pt x="3811" y="4421"/>
                    </a:lnTo>
                    <a:lnTo>
                      <a:pt x="3835" y="4544"/>
                    </a:lnTo>
                    <a:lnTo>
                      <a:pt x="3811" y="4666"/>
                    </a:lnTo>
                    <a:lnTo>
                      <a:pt x="3737" y="4812"/>
                    </a:lnTo>
                    <a:lnTo>
                      <a:pt x="3224" y="5716"/>
                    </a:lnTo>
                    <a:lnTo>
                      <a:pt x="3762" y="6009"/>
                    </a:lnTo>
                    <a:lnTo>
                      <a:pt x="3786" y="6033"/>
                    </a:lnTo>
                    <a:lnTo>
                      <a:pt x="3811" y="6082"/>
                    </a:lnTo>
                    <a:lnTo>
                      <a:pt x="3835" y="6180"/>
                    </a:lnTo>
                    <a:lnTo>
                      <a:pt x="3811" y="6326"/>
                    </a:lnTo>
                    <a:lnTo>
                      <a:pt x="3762" y="6473"/>
                    </a:lnTo>
                    <a:lnTo>
                      <a:pt x="3664" y="6595"/>
                    </a:lnTo>
                    <a:lnTo>
                      <a:pt x="3566" y="6668"/>
                    </a:lnTo>
                    <a:lnTo>
                      <a:pt x="3444" y="6717"/>
                    </a:lnTo>
                    <a:lnTo>
                      <a:pt x="3395" y="6717"/>
                    </a:lnTo>
                    <a:lnTo>
                      <a:pt x="3371" y="6693"/>
                    </a:lnTo>
                    <a:lnTo>
                      <a:pt x="2834" y="6400"/>
                    </a:lnTo>
                    <a:lnTo>
                      <a:pt x="2321" y="7303"/>
                    </a:lnTo>
                    <a:lnTo>
                      <a:pt x="2223" y="7426"/>
                    </a:lnTo>
                    <a:lnTo>
                      <a:pt x="2125" y="7499"/>
                    </a:lnTo>
                    <a:lnTo>
                      <a:pt x="2003" y="7548"/>
                    </a:lnTo>
                    <a:lnTo>
                      <a:pt x="1954" y="7548"/>
                    </a:lnTo>
                    <a:lnTo>
                      <a:pt x="1930" y="7523"/>
                    </a:lnTo>
                    <a:lnTo>
                      <a:pt x="1881" y="7499"/>
                    </a:lnTo>
                    <a:lnTo>
                      <a:pt x="1857" y="7450"/>
                    </a:lnTo>
                    <a:lnTo>
                      <a:pt x="1832" y="7352"/>
                    </a:lnTo>
                    <a:lnTo>
                      <a:pt x="1857" y="7206"/>
                    </a:lnTo>
                    <a:lnTo>
                      <a:pt x="1930" y="7059"/>
                    </a:lnTo>
                    <a:lnTo>
                      <a:pt x="2443" y="6156"/>
                    </a:lnTo>
                    <a:lnTo>
                      <a:pt x="1906" y="5862"/>
                    </a:lnTo>
                    <a:lnTo>
                      <a:pt x="1881" y="5838"/>
                    </a:lnTo>
                    <a:lnTo>
                      <a:pt x="1857" y="5789"/>
                    </a:lnTo>
                    <a:lnTo>
                      <a:pt x="1832" y="5691"/>
                    </a:lnTo>
                    <a:lnTo>
                      <a:pt x="1857" y="5569"/>
                    </a:lnTo>
                    <a:lnTo>
                      <a:pt x="1906" y="5423"/>
                    </a:lnTo>
                    <a:lnTo>
                      <a:pt x="2003" y="5301"/>
                    </a:lnTo>
                    <a:lnTo>
                      <a:pt x="2101" y="5203"/>
                    </a:lnTo>
                    <a:lnTo>
                      <a:pt x="2223" y="5179"/>
                    </a:lnTo>
                    <a:lnTo>
                      <a:pt x="2272" y="5179"/>
                    </a:lnTo>
                    <a:lnTo>
                      <a:pt x="2296" y="5203"/>
                    </a:lnTo>
                    <a:lnTo>
                      <a:pt x="2834" y="5496"/>
                    </a:lnTo>
                    <a:lnTo>
                      <a:pt x="3347" y="4592"/>
                    </a:lnTo>
                    <a:lnTo>
                      <a:pt x="3444" y="4470"/>
                    </a:lnTo>
                    <a:lnTo>
                      <a:pt x="3542" y="4373"/>
                    </a:lnTo>
                    <a:lnTo>
                      <a:pt x="3664" y="4348"/>
                    </a:lnTo>
                    <a:close/>
                    <a:moveTo>
                      <a:pt x="3176" y="7303"/>
                    </a:moveTo>
                    <a:lnTo>
                      <a:pt x="3249" y="7328"/>
                    </a:lnTo>
                    <a:lnTo>
                      <a:pt x="3322" y="7401"/>
                    </a:lnTo>
                    <a:lnTo>
                      <a:pt x="3371" y="7474"/>
                    </a:lnTo>
                    <a:lnTo>
                      <a:pt x="3420" y="7743"/>
                    </a:lnTo>
                    <a:lnTo>
                      <a:pt x="3420" y="7841"/>
                    </a:lnTo>
                    <a:lnTo>
                      <a:pt x="3371" y="7914"/>
                    </a:lnTo>
                    <a:lnTo>
                      <a:pt x="3298" y="7987"/>
                    </a:lnTo>
                    <a:lnTo>
                      <a:pt x="3224" y="8012"/>
                    </a:lnTo>
                    <a:lnTo>
                      <a:pt x="3102" y="8012"/>
                    </a:lnTo>
                    <a:lnTo>
                      <a:pt x="3029" y="7963"/>
                    </a:lnTo>
                    <a:lnTo>
                      <a:pt x="2956" y="7914"/>
                    </a:lnTo>
                    <a:lnTo>
                      <a:pt x="2931" y="7816"/>
                    </a:lnTo>
                    <a:lnTo>
                      <a:pt x="2883" y="7596"/>
                    </a:lnTo>
                    <a:lnTo>
                      <a:pt x="2883" y="7499"/>
                    </a:lnTo>
                    <a:lnTo>
                      <a:pt x="2907" y="7426"/>
                    </a:lnTo>
                    <a:lnTo>
                      <a:pt x="2980" y="7352"/>
                    </a:lnTo>
                    <a:lnTo>
                      <a:pt x="3078" y="7303"/>
                    </a:lnTo>
                    <a:close/>
                    <a:moveTo>
                      <a:pt x="3249" y="8354"/>
                    </a:moveTo>
                    <a:lnTo>
                      <a:pt x="3347" y="8378"/>
                    </a:lnTo>
                    <a:lnTo>
                      <a:pt x="3444" y="8427"/>
                    </a:lnTo>
                    <a:lnTo>
                      <a:pt x="3493" y="8500"/>
                    </a:lnTo>
                    <a:lnTo>
                      <a:pt x="3518" y="8598"/>
                    </a:lnTo>
                    <a:lnTo>
                      <a:pt x="3542" y="9013"/>
                    </a:lnTo>
                    <a:lnTo>
                      <a:pt x="3518" y="9111"/>
                    </a:lnTo>
                    <a:lnTo>
                      <a:pt x="3518" y="9208"/>
                    </a:lnTo>
                    <a:lnTo>
                      <a:pt x="3469" y="9282"/>
                    </a:lnTo>
                    <a:lnTo>
                      <a:pt x="3371" y="9331"/>
                    </a:lnTo>
                    <a:lnTo>
                      <a:pt x="3273" y="9355"/>
                    </a:lnTo>
                    <a:lnTo>
                      <a:pt x="3176" y="9331"/>
                    </a:lnTo>
                    <a:lnTo>
                      <a:pt x="3102" y="9282"/>
                    </a:lnTo>
                    <a:lnTo>
                      <a:pt x="3054" y="9184"/>
                    </a:lnTo>
                    <a:lnTo>
                      <a:pt x="3029" y="9086"/>
                    </a:lnTo>
                    <a:lnTo>
                      <a:pt x="3054" y="9013"/>
                    </a:lnTo>
                    <a:lnTo>
                      <a:pt x="3029" y="8622"/>
                    </a:lnTo>
                    <a:lnTo>
                      <a:pt x="3054" y="8525"/>
                    </a:lnTo>
                    <a:lnTo>
                      <a:pt x="3102" y="8451"/>
                    </a:lnTo>
                    <a:lnTo>
                      <a:pt x="3176" y="8378"/>
                    </a:lnTo>
                    <a:lnTo>
                      <a:pt x="3249" y="8354"/>
                    </a:lnTo>
                    <a:close/>
                    <a:moveTo>
                      <a:pt x="3249" y="9648"/>
                    </a:moveTo>
                    <a:lnTo>
                      <a:pt x="3347" y="9697"/>
                    </a:lnTo>
                    <a:lnTo>
                      <a:pt x="3420" y="9746"/>
                    </a:lnTo>
                    <a:lnTo>
                      <a:pt x="3469" y="9843"/>
                    </a:lnTo>
                    <a:lnTo>
                      <a:pt x="3469" y="9941"/>
                    </a:lnTo>
                    <a:lnTo>
                      <a:pt x="3347" y="10454"/>
                    </a:lnTo>
                    <a:lnTo>
                      <a:pt x="3322" y="10527"/>
                    </a:lnTo>
                    <a:lnTo>
                      <a:pt x="3273" y="10576"/>
                    </a:lnTo>
                    <a:lnTo>
                      <a:pt x="3200" y="10601"/>
                    </a:lnTo>
                    <a:lnTo>
                      <a:pt x="3127" y="10625"/>
                    </a:lnTo>
                    <a:lnTo>
                      <a:pt x="3054" y="10625"/>
                    </a:lnTo>
                    <a:lnTo>
                      <a:pt x="2956" y="10576"/>
                    </a:lnTo>
                    <a:lnTo>
                      <a:pt x="2907" y="10503"/>
                    </a:lnTo>
                    <a:lnTo>
                      <a:pt x="2883" y="10405"/>
                    </a:lnTo>
                    <a:lnTo>
                      <a:pt x="2883" y="10307"/>
                    </a:lnTo>
                    <a:lnTo>
                      <a:pt x="2980" y="9868"/>
                    </a:lnTo>
                    <a:lnTo>
                      <a:pt x="3005" y="9770"/>
                    </a:lnTo>
                    <a:lnTo>
                      <a:pt x="3078" y="9697"/>
                    </a:lnTo>
                    <a:lnTo>
                      <a:pt x="3151" y="9648"/>
                    </a:lnTo>
                    <a:close/>
                    <a:moveTo>
                      <a:pt x="2858" y="10869"/>
                    </a:moveTo>
                    <a:lnTo>
                      <a:pt x="2931" y="10894"/>
                    </a:lnTo>
                    <a:lnTo>
                      <a:pt x="3005" y="10967"/>
                    </a:lnTo>
                    <a:lnTo>
                      <a:pt x="3054" y="11040"/>
                    </a:lnTo>
                    <a:lnTo>
                      <a:pt x="3078" y="11138"/>
                    </a:lnTo>
                    <a:lnTo>
                      <a:pt x="3029" y="11236"/>
                    </a:lnTo>
                    <a:lnTo>
                      <a:pt x="2907" y="11480"/>
                    </a:lnTo>
                    <a:lnTo>
                      <a:pt x="2736" y="11700"/>
                    </a:lnTo>
                    <a:lnTo>
                      <a:pt x="2663" y="11748"/>
                    </a:lnTo>
                    <a:lnTo>
                      <a:pt x="2565" y="11773"/>
                    </a:lnTo>
                    <a:lnTo>
                      <a:pt x="2467" y="11773"/>
                    </a:lnTo>
                    <a:lnTo>
                      <a:pt x="2394" y="11724"/>
                    </a:lnTo>
                    <a:lnTo>
                      <a:pt x="2345" y="11651"/>
                    </a:lnTo>
                    <a:lnTo>
                      <a:pt x="2321" y="11577"/>
                    </a:lnTo>
                    <a:lnTo>
                      <a:pt x="2321" y="11480"/>
                    </a:lnTo>
                    <a:lnTo>
                      <a:pt x="2370" y="11382"/>
                    </a:lnTo>
                    <a:lnTo>
                      <a:pt x="2492" y="11211"/>
                    </a:lnTo>
                    <a:lnTo>
                      <a:pt x="2614" y="11016"/>
                    </a:lnTo>
                    <a:lnTo>
                      <a:pt x="2663" y="10918"/>
                    </a:lnTo>
                    <a:lnTo>
                      <a:pt x="2760" y="10894"/>
                    </a:lnTo>
                    <a:lnTo>
                      <a:pt x="2858" y="10869"/>
                    </a:lnTo>
                    <a:close/>
                    <a:moveTo>
                      <a:pt x="2028" y="11846"/>
                    </a:moveTo>
                    <a:lnTo>
                      <a:pt x="2101" y="11871"/>
                    </a:lnTo>
                    <a:lnTo>
                      <a:pt x="2174" y="11944"/>
                    </a:lnTo>
                    <a:lnTo>
                      <a:pt x="2223" y="12041"/>
                    </a:lnTo>
                    <a:lnTo>
                      <a:pt x="2223" y="12115"/>
                    </a:lnTo>
                    <a:lnTo>
                      <a:pt x="2174" y="12212"/>
                    </a:lnTo>
                    <a:lnTo>
                      <a:pt x="2125" y="12286"/>
                    </a:lnTo>
                    <a:lnTo>
                      <a:pt x="1881" y="12432"/>
                    </a:lnTo>
                    <a:lnTo>
                      <a:pt x="1661" y="12554"/>
                    </a:lnTo>
                    <a:lnTo>
                      <a:pt x="1539" y="12579"/>
                    </a:lnTo>
                    <a:lnTo>
                      <a:pt x="1490" y="12554"/>
                    </a:lnTo>
                    <a:lnTo>
                      <a:pt x="1417" y="12530"/>
                    </a:lnTo>
                    <a:lnTo>
                      <a:pt x="1368" y="12481"/>
                    </a:lnTo>
                    <a:lnTo>
                      <a:pt x="1319" y="12432"/>
                    </a:lnTo>
                    <a:lnTo>
                      <a:pt x="1295" y="12335"/>
                    </a:lnTo>
                    <a:lnTo>
                      <a:pt x="1319" y="12237"/>
                    </a:lnTo>
                    <a:lnTo>
                      <a:pt x="1368" y="12164"/>
                    </a:lnTo>
                    <a:lnTo>
                      <a:pt x="1442" y="12115"/>
                    </a:lnTo>
                    <a:lnTo>
                      <a:pt x="1637" y="11993"/>
                    </a:lnTo>
                    <a:lnTo>
                      <a:pt x="1832" y="11871"/>
                    </a:lnTo>
                    <a:lnTo>
                      <a:pt x="1930" y="11846"/>
                    </a:lnTo>
                    <a:close/>
                    <a:moveTo>
                      <a:pt x="831" y="12335"/>
                    </a:moveTo>
                    <a:lnTo>
                      <a:pt x="929" y="12383"/>
                    </a:lnTo>
                    <a:lnTo>
                      <a:pt x="1002" y="12432"/>
                    </a:lnTo>
                    <a:lnTo>
                      <a:pt x="1026" y="12530"/>
                    </a:lnTo>
                    <a:lnTo>
                      <a:pt x="1026" y="12628"/>
                    </a:lnTo>
                    <a:lnTo>
                      <a:pt x="1002" y="12701"/>
                    </a:lnTo>
                    <a:lnTo>
                      <a:pt x="929" y="12774"/>
                    </a:lnTo>
                    <a:lnTo>
                      <a:pt x="855" y="12823"/>
                    </a:lnTo>
                    <a:lnTo>
                      <a:pt x="318" y="12896"/>
                    </a:lnTo>
                    <a:lnTo>
                      <a:pt x="294" y="12896"/>
                    </a:lnTo>
                    <a:lnTo>
                      <a:pt x="220" y="12872"/>
                    </a:lnTo>
                    <a:lnTo>
                      <a:pt x="147" y="12823"/>
                    </a:lnTo>
                    <a:lnTo>
                      <a:pt x="74" y="12774"/>
                    </a:lnTo>
                    <a:lnTo>
                      <a:pt x="49" y="12676"/>
                    </a:lnTo>
                    <a:lnTo>
                      <a:pt x="74" y="12579"/>
                    </a:lnTo>
                    <a:lnTo>
                      <a:pt x="123" y="12506"/>
                    </a:lnTo>
                    <a:lnTo>
                      <a:pt x="196" y="12432"/>
                    </a:lnTo>
                    <a:lnTo>
                      <a:pt x="269" y="12408"/>
                    </a:lnTo>
                    <a:lnTo>
                      <a:pt x="733" y="12335"/>
                    </a:lnTo>
                    <a:close/>
                    <a:moveTo>
                      <a:pt x="5691" y="1"/>
                    </a:moveTo>
                    <a:lnTo>
                      <a:pt x="5593" y="50"/>
                    </a:lnTo>
                    <a:lnTo>
                      <a:pt x="1" y="2907"/>
                    </a:lnTo>
                    <a:lnTo>
                      <a:pt x="1" y="16267"/>
                    </a:lnTo>
                    <a:lnTo>
                      <a:pt x="5618" y="13409"/>
                    </a:lnTo>
                    <a:lnTo>
                      <a:pt x="5740" y="13360"/>
                    </a:lnTo>
                    <a:lnTo>
                      <a:pt x="5838" y="13263"/>
                    </a:lnTo>
                    <a:lnTo>
                      <a:pt x="5935" y="13165"/>
                    </a:lnTo>
                    <a:lnTo>
                      <a:pt x="6009" y="13067"/>
                    </a:lnTo>
                    <a:lnTo>
                      <a:pt x="6082" y="12945"/>
                    </a:lnTo>
                    <a:lnTo>
                      <a:pt x="6131" y="12823"/>
                    </a:lnTo>
                    <a:lnTo>
                      <a:pt x="6155" y="12701"/>
                    </a:lnTo>
                    <a:lnTo>
                      <a:pt x="6155" y="12579"/>
                    </a:lnTo>
                    <a:lnTo>
                      <a:pt x="6155" y="343"/>
                    </a:lnTo>
                    <a:lnTo>
                      <a:pt x="6155" y="221"/>
                    </a:lnTo>
                    <a:lnTo>
                      <a:pt x="6106" y="147"/>
                    </a:lnTo>
                    <a:lnTo>
                      <a:pt x="6058" y="74"/>
                    </a:lnTo>
                    <a:lnTo>
                      <a:pt x="5984" y="25"/>
                    </a:lnTo>
                    <a:lnTo>
                      <a:pt x="59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165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B065835-5C90-464E-A5BD-87560F1666D4}"/>
              </a:ext>
            </a:extLst>
          </p:cNvPr>
          <p:cNvSpPr txBox="1"/>
          <p:nvPr/>
        </p:nvSpPr>
        <p:spPr>
          <a:xfrm>
            <a:off x="1245705" y="238539"/>
            <a:ext cx="46382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>
                <a:solidFill>
                  <a:schemeClr val="bg1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ข้อปฏิบัติในสถานการณ์</a:t>
            </a:r>
          </a:p>
          <a:p>
            <a:pPr algn="ctr"/>
            <a:r>
              <a:rPr lang="en-US" sz="6000">
                <a:solidFill>
                  <a:schemeClr val="bg1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COVID-19</a:t>
            </a:r>
          </a:p>
          <a:p>
            <a:pPr algn="ctr"/>
            <a:r>
              <a:rPr lang="th-TH" sz="2800">
                <a:solidFill>
                  <a:schemeClr val="bg1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ประจำบริษัท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E01A42F-EE6C-44E9-B0E9-729BCD313608}"/>
              </a:ext>
            </a:extLst>
          </p:cNvPr>
          <p:cNvCxnSpPr/>
          <p:nvPr/>
        </p:nvCxnSpPr>
        <p:spPr>
          <a:xfrm>
            <a:off x="954156" y="2292626"/>
            <a:ext cx="5221356" cy="0"/>
          </a:xfrm>
          <a:prstGeom prst="line">
            <a:avLst/>
          </a:prstGeom>
          <a:ln w="381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E8822BC-5C98-42CB-BD96-115A99B9EF07}"/>
              </a:ext>
            </a:extLst>
          </p:cNvPr>
          <p:cNvSpPr/>
          <p:nvPr/>
        </p:nvSpPr>
        <p:spPr>
          <a:xfrm>
            <a:off x="2687350" y="3076447"/>
            <a:ext cx="3660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chemeClr val="bg1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ใส่หน้ากากอนามัยทุกครั้งเมื่อเข้าพื้นที่แออัด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060741-3DA7-4A0E-BD32-FB8CBBFFE44B}"/>
              </a:ext>
            </a:extLst>
          </p:cNvPr>
          <p:cNvSpPr/>
          <p:nvPr/>
        </p:nvSpPr>
        <p:spPr>
          <a:xfrm>
            <a:off x="2687350" y="4731074"/>
            <a:ext cx="3660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chemeClr val="bg1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ล้างมือด้วยสบู่หรือเขลแอลกอฮอล์ล้างมือ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0FA696F-0F12-4445-AD21-4EFD8906A7CB}"/>
              </a:ext>
            </a:extLst>
          </p:cNvPr>
          <p:cNvSpPr/>
          <p:nvPr/>
        </p:nvSpPr>
        <p:spPr>
          <a:xfrm>
            <a:off x="686748" y="6078960"/>
            <a:ext cx="1444483" cy="14444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C4FEF6-E0F7-490F-9E3A-7AAAF24B2D8C}"/>
              </a:ext>
            </a:extLst>
          </p:cNvPr>
          <p:cNvSpPr/>
          <p:nvPr/>
        </p:nvSpPr>
        <p:spPr>
          <a:xfrm>
            <a:off x="2687350" y="6385702"/>
            <a:ext cx="40400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chemeClr val="bg1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ความร่วมมือตรวจวัดอุณหภูมิร่างกายที่จุดคัดกรอง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A935AB0-801A-4BCD-9FB1-86420B4B5274}"/>
              </a:ext>
            </a:extLst>
          </p:cNvPr>
          <p:cNvSpPr/>
          <p:nvPr/>
        </p:nvSpPr>
        <p:spPr>
          <a:xfrm>
            <a:off x="686748" y="7733588"/>
            <a:ext cx="1444483" cy="14444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th-T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4A174E7-1539-4FA4-94FE-761B87EDFD11}"/>
              </a:ext>
            </a:extLst>
          </p:cNvPr>
          <p:cNvSpPr/>
          <p:nvPr/>
        </p:nvSpPr>
        <p:spPr>
          <a:xfrm>
            <a:off x="2687350" y="8040330"/>
            <a:ext cx="36602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>
                <a:solidFill>
                  <a:schemeClr val="bg1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อัพเดทข้อมูลการเดินทางกับทางบริษัททันที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2FA0060-0BFD-4BB8-9FE4-39651DAAAF83}"/>
              </a:ext>
            </a:extLst>
          </p:cNvPr>
          <p:cNvSpPr/>
          <p:nvPr/>
        </p:nvSpPr>
        <p:spPr>
          <a:xfrm>
            <a:off x="137842" y="9525680"/>
            <a:ext cx="65895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>
                <a:solidFill>
                  <a:schemeClr val="bg1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ติดต่อสอบถามเพิ่มเติมได้ที่ </a:t>
            </a:r>
            <a:r>
              <a:rPr lang="en-US" sz="1600">
                <a:solidFill>
                  <a:schemeClr val="bg1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……………. | </a:t>
            </a:r>
            <a:r>
              <a:rPr lang="th-TH" sz="1600">
                <a:solidFill>
                  <a:schemeClr val="bg1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โทร</a:t>
            </a:r>
            <a:r>
              <a:rPr lang="en-US" sz="1600">
                <a:solidFill>
                  <a:schemeClr val="bg1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. ………….. | E-Mail …………..</a:t>
            </a:r>
            <a:endParaRPr lang="th-TH" sz="1600">
              <a:solidFill>
                <a:schemeClr val="bg1"/>
              </a:solidFill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CBEF54F-5E5B-4977-99DA-ED79ED927A09}"/>
              </a:ext>
            </a:extLst>
          </p:cNvPr>
          <p:cNvSpPr/>
          <p:nvPr/>
        </p:nvSpPr>
        <p:spPr>
          <a:xfrm>
            <a:off x="686747" y="2636655"/>
            <a:ext cx="1444483" cy="1444483"/>
          </a:xfrm>
          <a:custGeom>
            <a:avLst/>
            <a:gdLst>
              <a:gd name="connsiteX0" fmla="*/ 3036325 w 3969747"/>
              <a:gd name="connsiteY0" fmla="*/ 3717829 h 3969747"/>
              <a:gd name="connsiteX1" fmla="*/ 3040579 w 3969747"/>
              <a:gd name="connsiteY1" fmla="*/ 3715435 h 3969747"/>
              <a:gd name="connsiteX2" fmla="*/ 3121923 w 3969747"/>
              <a:gd name="connsiteY2" fmla="*/ 3663510 h 3969747"/>
              <a:gd name="connsiteX3" fmla="*/ 3200166 w 3969747"/>
              <a:gd name="connsiteY3" fmla="*/ 3607241 h 3969747"/>
              <a:gd name="connsiteX4" fmla="*/ 3276282 w 3969747"/>
              <a:gd name="connsiteY4" fmla="*/ 3547785 h 3969747"/>
              <a:gd name="connsiteX5" fmla="*/ 3348589 w 3969747"/>
              <a:gd name="connsiteY5" fmla="*/ 3484604 h 3969747"/>
              <a:gd name="connsiteX6" fmla="*/ 3418680 w 3969747"/>
              <a:gd name="connsiteY6" fmla="*/ 3418146 h 3969747"/>
              <a:gd name="connsiteX7" fmla="*/ 3484606 w 3969747"/>
              <a:gd name="connsiteY7" fmla="*/ 3348590 h 3969747"/>
              <a:gd name="connsiteX8" fmla="*/ 3547785 w 3969747"/>
              <a:gd name="connsiteY8" fmla="*/ 3276193 h 3969747"/>
              <a:gd name="connsiteX9" fmla="*/ 3607243 w 3969747"/>
              <a:gd name="connsiteY9" fmla="*/ 3200165 h 3969747"/>
              <a:gd name="connsiteX10" fmla="*/ 3663510 w 3969747"/>
              <a:gd name="connsiteY10" fmla="*/ 3121923 h 3969747"/>
              <a:gd name="connsiteX11" fmla="*/ 3715436 w 3969747"/>
              <a:gd name="connsiteY11" fmla="*/ 3040579 h 3969747"/>
              <a:gd name="connsiteX12" fmla="*/ 3763640 w 3969747"/>
              <a:gd name="connsiteY12" fmla="*/ 2956487 h 3969747"/>
              <a:gd name="connsiteX13" fmla="*/ 3808122 w 3969747"/>
              <a:gd name="connsiteY13" fmla="*/ 2870270 h 3969747"/>
              <a:gd name="connsiteX14" fmla="*/ 3848263 w 3969747"/>
              <a:gd name="connsiteY14" fmla="*/ 2781305 h 3969747"/>
              <a:gd name="connsiteX15" fmla="*/ 3884150 w 3969747"/>
              <a:gd name="connsiteY15" fmla="*/ 2690834 h 3969747"/>
              <a:gd name="connsiteX16" fmla="*/ 3915696 w 3969747"/>
              <a:gd name="connsiteY16" fmla="*/ 2597616 h 3969747"/>
              <a:gd name="connsiteX17" fmla="*/ 3943076 w 3969747"/>
              <a:gd name="connsiteY17" fmla="*/ 2502802 h 3969747"/>
              <a:gd name="connsiteX18" fmla="*/ 3965583 w 3969747"/>
              <a:gd name="connsiteY18" fmla="*/ 2405862 h 3969747"/>
              <a:gd name="connsiteX19" fmla="*/ 3983217 w 3969747"/>
              <a:gd name="connsiteY19" fmla="*/ 2307328 h 3969747"/>
              <a:gd name="connsiteX20" fmla="*/ 3996065 w 3969747"/>
              <a:gd name="connsiteY20" fmla="*/ 2207197 h 3969747"/>
              <a:gd name="connsiteX21" fmla="*/ 4003597 w 3969747"/>
              <a:gd name="connsiteY21" fmla="*/ 2105915 h 3969747"/>
              <a:gd name="connsiteX22" fmla="*/ 4006255 w 3969747"/>
              <a:gd name="connsiteY22" fmla="*/ 2003127 h 3969747"/>
              <a:gd name="connsiteX23" fmla="*/ 4003597 w 3969747"/>
              <a:gd name="connsiteY23" fmla="*/ 1900252 h 3969747"/>
              <a:gd name="connsiteX24" fmla="*/ 3996065 w 3969747"/>
              <a:gd name="connsiteY24" fmla="*/ 1799059 h 3969747"/>
              <a:gd name="connsiteX25" fmla="*/ 3983217 w 3969747"/>
              <a:gd name="connsiteY25" fmla="*/ 1698928 h 3969747"/>
              <a:gd name="connsiteX26" fmla="*/ 3965583 w 3969747"/>
              <a:gd name="connsiteY26" fmla="*/ 1600304 h 3969747"/>
              <a:gd name="connsiteX27" fmla="*/ 3943076 w 3969747"/>
              <a:gd name="connsiteY27" fmla="*/ 1503365 h 3969747"/>
              <a:gd name="connsiteX28" fmla="*/ 3915696 w 3969747"/>
              <a:gd name="connsiteY28" fmla="*/ 1408641 h 3969747"/>
              <a:gd name="connsiteX29" fmla="*/ 3884150 w 3969747"/>
              <a:gd name="connsiteY29" fmla="*/ 1315422 h 3969747"/>
              <a:gd name="connsiteX30" fmla="*/ 3848263 w 3969747"/>
              <a:gd name="connsiteY30" fmla="*/ 1224862 h 3969747"/>
              <a:gd name="connsiteX31" fmla="*/ 3808122 w 3969747"/>
              <a:gd name="connsiteY31" fmla="*/ 1135987 h 3969747"/>
              <a:gd name="connsiteX32" fmla="*/ 3763640 w 3969747"/>
              <a:gd name="connsiteY32" fmla="*/ 1049767 h 3969747"/>
              <a:gd name="connsiteX33" fmla="*/ 3715436 w 3969747"/>
              <a:gd name="connsiteY33" fmla="*/ 965675 h 3969747"/>
              <a:gd name="connsiteX34" fmla="*/ 3663510 w 3969747"/>
              <a:gd name="connsiteY34" fmla="*/ 884244 h 3969747"/>
              <a:gd name="connsiteX35" fmla="*/ 3607243 w 3969747"/>
              <a:gd name="connsiteY35" fmla="*/ 806001 h 3969747"/>
              <a:gd name="connsiteX36" fmla="*/ 3547785 w 3969747"/>
              <a:gd name="connsiteY36" fmla="*/ 729973 h 3969747"/>
              <a:gd name="connsiteX37" fmla="*/ 3484606 w 3969747"/>
              <a:gd name="connsiteY37" fmla="*/ 657666 h 3969747"/>
              <a:gd name="connsiteX38" fmla="*/ 3418680 w 3969747"/>
              <a:gd name="connsiteY38" fmla="*/ 587488 h 3969747"/>
              <a:gd name="connsiteX39" fmla="*/ 3348589 w 3969747"/>
              <a:gd name="connsiteY39" fmla="*/ 521649 h 3969747"/>
              <a:gd name="connsiteX40" fmla="*/ 3276282 w 3969747"/>
              <a:gd name="connsiteY40" fmla="*/ 458469 h 3969747"/>
              <a:gd name="connsiteX41" fmla="*/ 3200166 w 3969747"/>
              <a:gd name="connsiteY41" fmla="*/ 399012 h 3969747"/>
              <a:gd name="connsiteX42" fmla="*/ 3121923 w 3969747"/>
              <a:gd name="connsiteY42" fmla="*/ 342744 h 3969747"/>
              <a:gd name="connsiteX43" fmla="*/ 3040579 w 3969747"/>
              <a:gd name="connsiteY43" fmla="*/ 290818 h 3969747"/>
              <a:gd name="connsiteX44" fmla="*/ 2956487 w 3969747"/>
              <a:gd name="connsiteY44" fmla="*/ 242616 h 3969747"/>
              <a:gd name="connsiteX45" fmla="*/ 2870270 w 3969747"/>
              <a:gd name="connsiteY45" fmla="*/ 198132 h 3969747"/>
              <a:gd name="connsiteX46" fmla="*/ 2781305 w 3969747"/>
              <a:gd name="connsiteY46" fmla="*/ 157992 h 3969747"/>
              <a:gd name="connsiteX47" fmla="*/ 2690833 w 3969747"/>
              <a:gd name="connsiteY47" fmla="*/ 122104 h 3969747"/>
              <a:gd name="connsiteX48" fmla="*/ 2597615 w 3969747"/>
              <a:gd name="connsiteY48" fmla="*/ 90471 h 3969747"/>
              <a:gd name="connsiteX49" fmla="*/ 2502802 w 3969747"/>
              <a:gd name="connsiteY49" fmla="*/ 63178 h 3969747"/>
              <a:gd name="connsiteX50" fmla="*/ 2405862 w 3969747"/>
              <a:gd name="connsiteY50" fmla="*/ 40671 h 3969747"/>
              <a:gd name="connsiteX51" fmla="*/ 2307327 w 3969747"/>
              <a:gd name="connsiteY51" fmla="*/ 23040 h 3969747"/>
              <a:gd name="connsiteX52" fmla="*/ 2207198 w 3969747"/>
              <a:gd name="connsiteY52" fmla="*/ 10189 h 3969747"/>
              <a:gd name="connsiteX53" fmla="*/ 2105916 w 3969747"/>
              <a:gd name="connsiteY53" fmla="*/ 2658 h 3969747"/>
              <a:gd name="connsiteX54" fmla="*/ 2003128 w 3969747"/>
              <a:gd name="connsiteY54" fmla="*/ 0 h 3969747"/>
              <a:gd name="connsiteX55" fmla="*/ 1900251 w 3969747"/>
              <a:gd name="connsiteY55" fmla="*/ 2658 h 3969747"/>
              <a:gd name="connsiteX56" fmla="*/ 1799058 w 3969747"/>
              <a:gd name="connsiteY56" fmla="*/ 10189 h 3969747"/>
              <a:gd name="connsiteX57" fmla="*/ 1698928 w 3969747"/>
              <a:gd name="connsiteY57" fmla="*/ 23040 h 3969747"/>
              <a:gd name="connsiteX58" fmla="*/ 1600305 w 3969747"/>
              <a:gd name="connsiteY58" fmla="*/ 40671 h 3969747"/>
              <a:gd name="connsiteX59" fmla="*/ 1503365 w 3969747"/>
              <a:gd name="connsiteY59" fmla="*/ 63178 h 3969747"/>
              <a:gd name="connsiteX60" fmla="*/ 1408640 w 3969747"/>
              <a:gd name="connsiteY60" fmla="*/ 90471 h 3969747"/>
              <a:gd name="connsiteX61" fmla="*/ 1315422 w 3969747"/>
              <a:gd name="connsiteY61" fmla="*/ 122104 h 3969747"/>
              <a:gd name="connsiteX62" fmla="*/ 1224862 w 3969747"/>
              <a:gd name="connsiteY62" fmla="*/ 157992 h 3969747"/>
              <a:gd name="connsiteX63" fmla="*/ 1135986 w 3969747"/>
              <a:gd name="connsiteY63" fmla="*/ 198132 h 3969747"/>
              <a:gd name="connsiteX64" fmla="*/ 1049768 w 3969747"/>
              <a:gd name="connsiteY64" fmla="*/ 242616 h 3969747"/>
              <a:gd name="connsiteX65" fmla="*/ 965677 w 3969747"/>
              <a:gd name="connsiteY65" fmla="*/ 290818 h 3969747"/>
              <a:gd name="connsiteX66" fmla="*/ 884244 w 3969747"/>
              <a:gd name="connsiteY66" fmla="*/ 342744 h 3969747"/>
              <a:gd name="connsiteX67" fmla="*/ 806001 w 3969747"/>
              <a:gd name="connsiteY67" fmla="*/ 399012 h 3969747"/>
              <a:gd name="connsiteX68" fmla="*/ 729973 w 3969747"/>
              <a:gd name="connsiteY68" fmla="*/ 458469 h 3969747"/>
              <a:gd name="connsiteX69" fmla="*/ 657667 w 3969747"/>
              <a:gd name="connsiteY69" fmla="*/ 521649 h 3969747"/>
              <a:gd name="connsiteX70" fmla="*/ 588019 w 3969747"/>
              <a:gd name="connsiteY70" fmla="*/ 587488 h 3969747"/>
              <a:gd name="connsiteX71" fmla="*/ 521650 w 3969747"/>
              <a:gd name="connsiteY71" fmla="*/ 657666 h 3969747"/>
              <a:gd name="connsiteX72" fmla="*/ 458470 w 3969747"/>
              <a:gd name="connsiteY72" fmla="*/ 729973 h 3969747"/>
              <a:gd name="connsiteX73" fmla="*/ 399013 w 3969747"/>
              <a:gd name="connsiteY73" fmla="*/ 806001 h 3969747"/>
              <a:gd name="connsiteX74" fmla="*/ 342745 w 3969747"/>
              <a:gd name="connsiteY74" fmla="*/ 884244 h 3969747"/>
              <a:gd name="connsiteX75" fmla="*/ 290819 w 3969747"/>
              <a:gd name="connsiteY75" fmla="*/ 965675 h 3969747"/>
              <a:gd name="connsiteX76" fmla="*/ 242615 w 3969747"/>
              <a:gd name="connsiteY76" fmla="*/ 1049767 h 3969747"/>
              <a:gd name="connsiteX77" fmla="*/ 198133 w 3969747"/>
              <a:gd name="connsiteY77" fmla="*/ 1135987 h 3969747"/>
              <a:gd name="connsiteX78" fmla="*/ 157992 w 3969747"/>
              <a:gd name="connsiteY78" fmla="*/ 1224862 h 3969747"/>
              <a:gd name="connsiteX79" fmla="*/ 122105 w 3969747"/>
              <a:gd name="connsiteY79" fmla="*/ 1315422 h 3969747"/>
              <a:gd name="connsiteX80" fmla="*/ 90471 w 3969747"/>
              <a:gd name="connsiteY80" fmla="*/ 1408641 h 3969747"/>
              <a:gd name="connsiteX81" fmla="*/ 63179 w 3969747"/>
              <a:gd name="connsiteY81" fmla="*/ 1503365 h 3969747"/>
              <a:gd name="connsiteX82" fmla="*/ 40672 w 3969747"/>
              <a:gd name="connsiteY82" fmla="*/ 1600304 h 3969747"/>
              <a:gd name="connsiteX83" fmla="*/ 23039 w 3969747"/>
              <a:gd name="connsiteY83" fmla="*/ 1698928 h 3969747"/>
              <a:gd name="connsiteX84" fmla="*/ 10102 w 3969747"/>
              <a:gd name="connsiteY84" fmla="*/ 1799059 h 3969747"/>
              <a:gd name="connsiteX85" fmla="*/ 2658 w 3969747"/>
              <a:gd name="connsiteY85" fmla="*/ 1900252 h 3969747"/>
              <a:gd name="connsiteX86" fmla="*/ 0 w 3969747"/>
              <a:gd name="connsiteY86" fmla="*/ 2003127 h 3969747"/>
              <a:gd name="connsiteX87" fmla="*/ 2658 w 3969747"/>
              <a:gd name="connsiteY87" fmla="*/ 2105915 h 3969747"/>
              <a:gd name="connsiteX88" fmla="*/ 10102 w 3969747"/>
              <a:gd name="connsiteY88" fmla="*/ 2207197 h 3969747"/>
              <a:gd name="connsiteX89" fmla="*/ 23039 w 3969747"/>
              <a:gd name="connsiteY89" fmla="*/ 2307328 h 3969747"/>
              <a:gd name="connsiteX90" fmla="*/ 40672 w 3969747"/>
              <a:gd name="connsiteY90" fmla="*/ 2405862 h 3969747"/>
              <a:gd name="connsiteX91" fmla="*/ 63179 w 3969747"/>
              <a:gd name="connsiteY91" fmla="*/ 2502802 h 3969747"/>
              <a:gd name="connsiteX92" fmla="*/ 90471 w 3969747"/>
              <a:gd name="connsiteY92" fmla="*/ 2597616 h 3969747"/>
              <a:gd name="connsiteX93" fmla="*/ 122105 w 3969747"/>
              <a:gd name="connsiteY93" fmla="*/ 2690834 h 3969747"/>
              <a:gd name="connsiteX94" fmla="*/ 157992 w 3969747"/>
              <a:gd name="connsiteY94" fmla="*/ 2781305 h 3969747"/>
              <a:gd name="connsiteX95" fmla="*/ 198133 w 3969747"/>
              <a:gd name="connsiteY95" fmla="*/ 2870270 h 3969747"/>
              <a:gd name="connsiteX96" fmla="*/ 242615 w 3969747"/>
              <a:gd name="connsiteY96" fmla="*/ 2956487 h 3969747"/>
              <a:gd name="connsiteX97" fmla="*/ 290819 w 3969747"/>
              <a:gd name="connsiteY97" fmla="*/ 3040579 h 3969747"/>
              <a:gd name="connsiteX98" fmla="*/ 342745 w 3969747"/>
              <a:gd name="connsiteY98" fmla="*/ 3121923 h 3969747"/>
              <a:gd name="connsiteX99" fmla="*/ 399013 w 3969747"/>
              <a:gd name="connsiteY99" fmla="*/ 3200165 h 3969747"/>
              <a:gd name="connsiteX100" fmla="*/ 458470 w 3969747"/>
              <a:gd name="connsiteY100" fmla="*/ 3276193 h 3969747"/>
              <a:gd name="connsiteX101" fmla="*/ 521650 w 3969747"/>
              <a:gd name="connsiteY101" fmla="*/ 3348590 h 3969747"/>
              <a:gd name="connsiteX102" fmla="*/ 588019 w 3969747"/>
              <a:gd name="connsiteY102" fmla="*/ 3418146 h 3969747"/>
              <a:gd name="connsiteX103" fmla="*/ 657667 w 3969747"/>
              <a:gd name="connsiteY103" fmla="*/ 3484604 h 3969747"/>
              <a:gd name="connsiteX104" fmla="*/ 729973 w 3969747"/>
              <a:gd name="connsiteY104" fmla="*/ 3547785 h 3969747"/>
              <a:gd name="connsiteX105" fmla="*/ 806001 w 3969747"/>
              <a:gd name="connsiteY105" fmla="*/ 3607241 h 3969747"/>
              <a:gd name="connsiteX106" fmla="*/ 884244 w 3969747"/>
              <a:gd name="connsiteY106" fmla="*/ 3663510 h 3969747"/>
              <a:gd name="connsiteX107" fmla="*/ 965677 w 3969747"/>
              <a:gd name="connsiteY107" fmla="*/ 3715435 h 3969747"/>
              <a:gd name="connsiteX108" fmla="*/ 1049768 w 3969747"/>
              <a:gd name="connsiteY108" fmla="*/ 3763640 h 3969747"/>
              <a:gd name="connsiteX109" fmla="*/ 1135986 w 3969747"/>
              <a:gd name="connsiteY109" fmla="*/ 3808121 h 3969747"/>
              <a:gd name="connsiteX110" fmla="*/ 1224862 w 3969747"/>
              <a:gd name="connsiteY110" fmla="*/ 3848262 h 3969747"/>
              <a:gd name="connsiteX111" fmla="*/ 1315422 w 3969747"/>
              <a:gd name="connsiteY111" fmla="*/ 3884149 h 3969747"/>
              <a:gd name="connsiteX112" fmla="*/ 1408640 w 3969747"/>
              <a:gd name="connsiteY112" fmla="*/ 3915785 h 3969747"/>
              <a:gd name="connsiteX113" fmla="*/ 1503365 w 3969747"/>
              <a:gd name="connsiteY113" fmla="*/ 3943076 h 3969747"/>
              <a:gd name="connsiteX114" fmla="*/ 1600305 w 3969747"/>
              <a:gd name="connsiteY114" fmla="*/ 3965583 h 3969747"/>
              <a:gd name="connsiteX115" fmla="*/ 1698928 w 3969747"/>
              <a:gd name="connsiteY115" fmla="*/ 3983216 h 3969747"/>
              <a:gd name="connsiteX116" fmla="*/ 1792058 w 3969747"/>
              <a:gd name="connsiteY116" fmla="*/ 3995180 h 3969747"/>
              <a:gd name="connsiteX117" fmla="*/ 1792058 w 3969747"/>
              <a:gd name="connsiteY117" fmla="*/ 3141771 h 3969747"/>
              <a:gd name="connsiteX118" fmla="*/ 1656572 w 3969747"/>
              <a:gd name="connsiteY118" fmla="*/ 3153556 h 3969747"/>
              <a:gd name="connsiteX119" fmla="*/ 1656041 w 3969747"/>
              <a:gd name="connsiteY119" fmla="*/ 3252624 h 3969747"/>
              <a:gd name="connsiteX120" fmla="*/ 1615369 w 3969747"/>
              <a:gd name="connsiteY120" fmla="*/ 3254839 h 3969747"/>
              <a:gd name="connsiteX121" fmla="*/ 1573544 w 3969747"/>
              <a:gd name="connsiteY121" fmla="*/ 3254306 h 3969747"/>
              <a:gd name="connsiteX122" fmla="*/ 1530745 w 3969747"/>
              <a:gd name="connsiteY122" fmla="*/ 3250585 h 3969747"/>
              <a:gd name="connsiteX123" fmla="*/ 1486795 w 3969747"/>
              <a:gd name="connsiteY123" fmla="*/ 3244649 h 3969747"/>
              <a:gd name="connsiteX124" fmla="*/ 1441780 w 3969747"/>
              <a:gd name="connsiteY124" fmla="*/ 3236053 h 3969747"/>
              <a:gd name="connsiteX125" fmla="*/ 1396855 w 3969747"/>
              <a:gd name="connsiteY125" fmla="*/ 3224801 h 3969747"/>
              <a:gd name="connsiteX126" fmla="*/ 1350778 w 3969747"/>
              <a:gd name="connsiteY126" fmla="*/ 3211420 h 3969747"/>
              <a:gd name="connsiteX127" fmla="*/ 1304700 w 3969747"/>
              <a:gd name="connsiteY127" fmla="*/ 3195912 h 3969747"/>
              <a:gd name="connsiteX128" fmla="*/ 1258623 w 3969747"/>
              <a:gd name="connsiteY128" fmla="*/ 3178191 h 3969747"/>
              <a:gd name="connsiteX129" fmla="*/ 1213077 w 3969747"/>
              <a:gd name="connsiteY129" fmla="*/ 3158429 h 3969747"/>
              <a:gd name="connsiteX130" fmla="*/ 1167088 w 3969747"/>
              <a:gd name="connsiteY130" fmla="*/ 3136455 h 3969747"/>
              <a:gd name="connsiteX131" fmla="*/ 1122074 w 3969747"/>
              <a:gd name="connsiteY131" fmla="*/ 3112353 h 3969747"/>
              <a:gd name="connsiteX132" fmla="*/ 1077060 w 3969747"/>
              <a:gd name="connsiteY132" fmla="*/ 3087188 h 3969747"/>
              <a:gd name="connsiteX133" fmla="*/ 1033729 w 3969747"/>
              <a:gd name="connsiteY133" fmla="*/ 3059808 h 3969747"/>
              <a:gd name="connsiteX134" fmla="*/ 990310 w 3969747"/>
              <a:gd name="connsiteY134" fmla="*/ 3031452 h 3969747"/>
              <a:gd name="connsiteX135" fmla="*/ 949018 w 3969747"/>
              <a:gd name="connsiteY135" fmla="*/ 3000881 h 3969747"/>
              <a:gd name="connsiteX136" fmla="*/ 908346 w 3969747"/>
              <a:gd name="connsiteY136" fmla="*/ 2969337 h 3969747"/>
              <a:gd name="connsiteX137" fmla="*/ 869268 w 3969747"/>
              <a:gd name="connsiteY137" fmla="*/ 2936638 h 3969747"/>
              <a:gd name="connsiteX138" fmla="*/ 832318 w 3969747"/>
              <a:gd name="connsiteY138" fmla="*/ 2902966 h 3969747"/>
              <a:gd name="connsiteX139" fmla="*/ 796431 w 3969747"/>
              <a:gd name="connsiteY139" fmla="*/ 2867522 h 3969747"/>
              <a:gd name="connsiteX140" fmla="*/ 763202 w 3969747"/>
              <a:gd name="connsiteY140" fmla="*/ 2831724 h 3969747"/>
              <a:gd name="connsiteX141" fmla="*/ 732099 w 3969747"/>
              <a:gd name="connsiteY141" fmla="*/ 2794774 h 3969747"/>
              <a:gd name="connsiteX142" fmla="*/ 703212 w 3969747"/>
              <a:gd name="connsiteY142" fmla="*/ 2757202 h 3969747"/>
              <a:gd name="connsiteX143" fmla="*/ 676452 w 3969747"/>
              <a:gd name="connsiteY143" fmla="*/ 2718657 h 3969747"/>
              <a:gd name="connsiteX144" fmla="*/ 652882 w 3969747"/>
              <a:gd name="connsiteY144" fmla="*/ 2679579 h 3969747"/>
              <a:gd name="connsiteX145" fmla="*/ 631970 w 3969747"/>
              <a:gd name="connsiteY145" fmla="*/ 2640501 h 3969747"/>
              <a:gd name="connsiteX146" fmla="*/ 614336 w 3969747"/>
              <a:gd name="connsiteY146" fmla="*/ 2600274 h 3969747"/>
              <a:gd name="connsiteX147" fmla="*/ 599893 w 3969747"/>
              <a:gd name="connsiteY147" fmla="*/ 2560133 h 3969747"/>
              <a:gd name="connsiteX148" fmla="*/ 588639 w 3969747"/>
              <a:gd name="connsiteY148" fmla="*/ 2519992 h 3969747"/>
              <a:gd name="connsiteX149" fmla="*/ 581107 w 3969747"/>
              <a:gd name="connsiteY149" fmla="*/ 2479851 h 3969747"/>
              <a:gd name="connsiteX150" fmla="*/ 577297 w 3969747"/>
              <a:gd name="connsiteY150" fmla="*/ 2439091 h 3969747"/>
              <a:gd name="connsiteX151" fmla="*/ 577297 w 3969747"/>
              <a:gd name="connsiteY151" fmla="*/ 2398951 h 3969747"/>
              <a:gd name="connsiteX152" fmla="*/ 577917 w 3969747"/>
              <a:gd name="connsiteY152" fmla="*/ 2368913 h 3969747"/>
              <a:gd name="connsiteX153" fmla="*/ 580576 w 3969747"/>
              <a:gd name="connsiteY153" fmla="*/ 2339494 h 3969747"/>
              <a:gd name="connsiteX154" fmla="*/ 584829 w 3969747"/>
              <a:gd name="connsiteY154" fmla="*/ 2310605 h 3969747"/>
              <a:gd name="connsiteX155" fmla="*/ 591297 w 3969747"/>
              <a:gd name="connsiteY155" fmla="*/ 2282163 h 3969747"/>
              <a:gd name="connsiteX156" fmla="*/ 599272 w 3969747"/>
              <a:gd name="connsiteY156" fmla="*/ 2253807 h 3969747"/>
              <a:gd name="connsiteX157" fmla="*/ 608399 w 3969747"/>
              <a:gd name="connsiteY157" fmla="*/ 2226513 h 3969747"/>
              <a:gd name="connsiteX158" fmla="*/ 619121 w 3969747"/>
              <a:gd name="connsiteY158" fmla="*/ 2199134 h 3969747"/>
              <a:gd name="connsiteX159" fmla="*/ 630375 w 3969747"/>
              <a:gd name="connsiteY159" fmla="*/ 2171843 h 3969747"/>
              <a:gd name="connsiteX160" fmla="*/ 642692 w 3969747"/>
              <a:gd name="connsiteY160" fmla="*/ 2145082 h 3969747"/>
              <a:gd name="connsiteX161" fmla="*/ 655540 w 3969747"/>
              <a:gd name="connsiteY161" fmla="*/ 2117789 h 3969747"/>
              <a:gd name="connsiteX162" fmla="*/ 668920 w 3969747"/>
              <a:gd name="connsiteY162" fmla="*/ 2091472 h 3969747"/>
              <a:gd name="connsiteX163" fmla="*/ 682300 w 3969747"/>
              <a:gd name="connsiteY163" fmla="*/ 2064712 h 3969747"/>
              <a:gd name="connsiteX164" fmla="*/ 695149 w 3969747"/>
              <a:gd name="connsiteY164" fmla="*/ 2037951 h 3969747"/>
              <a:gd name="connsiteX165" fmla="*/ 708529 w 3969747"/>
              <a:gd name="connsiteY165" fmla="*/ 2011191 h 3969747"/>
              <a:gd name="connsiteX166" fmla="*/ 721466 w 3969747"/>
              <a:gd name="connsiteY166" fmla="*/ 1984341 h 3969747"/>
              <a:gd name="connsiteX167" fmla="*/ 733251 w 3969747"/>
              <a:gd name="connsiteY167" fmla="*/ 1957050 h 3969747"/>
              <a:gd name="connsiteX168" fmla="*/ 742290 w 3969747"/>
              <a:gd name="connsiteY168" fmla="*/ 1934543 h 3969747"/>
              <a:gd name="connsiteX169" fmla="*/ 751948 w 3969747"/>
              <a:gd name="connsiteY169" fmla="*/ 1912037 h 3969747"/>
              <a:gd name="connsiteX170" fmla="*/ 762138 w 3969747"/>
              <a:gd name="connsiteY170" fmla="*/ 1889530 h 3969747"/>
              <a:gd name="connsiteX171" fmla="*/ 772860 w 3969747"/>
              <a:gd name="connsiteY171" fmla="*/ 1867642 h 3969747"/>
              <a:gd name="connsiteX172" fmla="*/ 783051 w 3969747"/>
              <a:gd name="connsiteY172" fmla="*/ 1846198 h 3969747"/>
              <a:gd name="connsiteX173" fmla="*/ 793772 w 3969747"/>
              <a:gd name="connsiteY173" fmla="*/ 1824224 h 3969747"/>
              <a:gd name="connsiteX174" fmla="*/ 805026 w 3969747"/>
              <a:gd name="connsiteY174" fmla="*/ 1802780 h 3969747"/>
              <a:gd name="connsiteX175" fmla="*/ 815127 w 3969747"/>
              <a:gd name="connsiteY175" fmla="*/ 1780892 h 3969747"/>
              <a:gd name="connsiteX176" fmla="*/ 825849 w 3969747"/>
              <a:gd name="connsiteY176" fmla="*/ 1759448 h 3969747"/>
              <a:gd name="connsiteX177" fmla="*/ 836040 w 3969747"/>
              <a:gd name="connsiteY177" fmla="*/ 1738004 h 3969747"/>
              <a:gd name="connsiteX178" fmla="*/ 845698 w 3969747"/>
              <a:gd name="connsiteY178" fmla="*/ 1716562 h 3969747"/>
              <a:gd name="connsiteX179" fmla="*/ 855356 w 3969747"/>
              <a:gd name="connsiteY179" fmla="*/ 1694586 h 3969747"/>
              <a:gd name="connsiteX180" fmla="*/ 863863 w 3969747"/>
              <a:gd name="connsiteY180" fmla="*/ 1673141 h 3969747"/>
              <a:gd name="connsiteX181" fmla="*/ 871927 w 3969747"/>
              <a:gd name="connsiteY181" fmla="*/ 1651257 h 3969747"/>
              <a:gd name="connsiteX182" fmla="*/ 879459 w 3969747"/>
              <a:gd name="connsiteY182" fmla="*/ 1629280 h 3969747"/>
              <a:gd name="connsiteX183" fmla="*/ 885839 w 3969747"/>
              <a:gd name="connsiteY183" fmla="*/ 1606773 h 3969747"/>
              <a:gd name="connsiteX184" fmla="*/ 919599 w 3969747"/>
              <a:gd name="connsiteY184" fmla="*/ 1252775 h 3969747"/>
              <a:gd name="connsiteX185" fmla="*/ 905156 w 3969747"/>
              <a:gd name="connsiteY185" fmla="*/ 1251179 h 3969747"/>
              <a:gd name="connsiteX186" fmla="*/ 891244 w 3969747"/>
              <a:gd name="connsiteY186" fmla="*/ 1248964 h 3969747"/>
              <a:gd name="connsiteX187" fmla="*/ 877243 w 3969747"/>
              <a:gd name="connsiteY187" fmla="*/ 1246306 h 3969747"/>
              <a:gd name="connsiteX188" fmla="*/ 863331 w 3969747"/>
              <a:gd name="connsiteY188" fmla="*/ 1243648 h 3969747"/>
              <a:gd name="connsiteX189" fmla="*/ 849420 w 3969747"/>
              <a:gd name="connsiteY189" fmla="*/ 1240990 h 3969747"/>
              <a:gd name="connsiteX190" fmla="*/ 835508 w 3969747"/>
              <a:gd name="connsiteY190" fmla="*/ 1237710 h 3969747"/>
              <a:gd name="connsiteX191" fmla="*/ 822128 w 3969747"/>
              <a:gd name="connsiteY191" fmla="*/ 1233989 h 3969747"/>
              <a:gd name="connsiteX192" fmla="*/ 808216 w 3969747"/>
              <a:gd name="connsiteY192" fmla="*/ 1230798 h 3969747"/>
              <a:gd name="connsiteX193" fmla="*/ 794836 w 3969747"/>
              <a:gd name="connsiteY193" fmla="*/ 1227077 h 3969747"/>
              <a:gd name="connsiteX194" fmla="*/ 780835 w 3969747"/>
              <a:gd name="connsiteY194" fmla="*/ 1223799 h 3969747"/>
              <a:gd name="connsiteX195" fmla="*/ 767455 w 3969747"/>
              <a:gd name="connsiteY195" fmla="*/ 1220076 h 3969747"/>
              <a:gd name="connsiteX196" fmla="*/ 753543 w 3969747"/>
              <a:gd name="connsiteY196" fmla="*/ 1216355 h 3969747"/>
              <a:gd name="connsiteX197" fmla="*/ 739631 w 3969747"/>
              <a:gd name="connsiteY197" fmla="*/ 1212545 h 3969747"/>
              <a:gd name="connsiteX198" fmla="*/ 726251 w 3969747"/>
              <a:gd name="connsiteY198" fmla="*/ 1209354 h 3969747"/>
              <a:gd name="connsiteX199" fmla="*/ 712339 w 3969747"/>
              <a:gd name="connsiteY199" fmla="*/ 1205633 h 3969747"/>
              <a:gd name="connsiteX200" fmla="*/ 698427 w 3969747"/>
              <a:gd name="connsiteY200" fmla="*/ 1202355 h 3969747"/>
              <a:gd name="connsiteX201" fmla="*/ 693554 w 3969747"/>
              <a:gd name="connsiteY201" fmla="*/ 1170278 h 3969747"/>
              <a:gd name="connsiteX202" fmla="*/ 689301 w 3969747"/>
              <a:gd name="connsiteY202" fmla="*/ 1137049 h 3969747"/>
              <a:gd name="connsiteX203" fmla="*/ 686111 w 3969747"/>
              <a:gd name="connsiteY203" fmla="*/ 1103288 h 3969747"/>
              <a:gd name="connsiteX204" fmla="*/ 683895 w 3969747"/>
              <a:gd name="connsiteY204" fmla="*/ 1068996 h 3969747"/>
              <a:gd name="connsiteX205" fmla="*/ 683452 w 3969747"/>
              <a:gd name="connsiteY205" fmla="*/ 1034172 h 3969747"/>
              <a:gd name="connsiteX206" fmla="*/ 683895 w 3969747"/>
              <a:gd name="connsiteY206" fmla="*/ 999347 h 3969747"/>
              <a:gd name="connsiteX207" fmla="*/ 686111 w 3969747"/>
              <a:gd name="connsiteY207" fmla="*/ 965145 h 3969747"/>
              <a:gd name="connsiteX208" fmla="*/ 690364 w 3969747"/>
              <a:gd name="connsiteY208" fmla="*/ 930320 h 3969747"/>
              <a:gd name="connsiteX209" fmla="*/ 695681 w 3969747"/>
              <a:gd name="connsiteY209" fmla="*/ 896559 h 3969747"/>
              <a:gd name="connsiteX210" fmla="*/ 703744 w 3969747"/>
              <a:gd name="connsiteY210" fmla="*/ 863330 h 3969747"/>
              <a:gd name="connsiteX211" fmla="*/ 713934 w 3969747"/>
              <a:gd name="connsiteY211" fmla="*/ 831253 h 3969747"/>
              <a:gd name="connsiteX212" fmla="*/ 726251 w 3969747"/>
              <a:gd name="connsiteY212" fmla="*/ 799620 h 3969747"/>
              <a:gd name="connsiteX213" fmla="*/ 740695 w 3969747"/>
              <a:gd name="connsiteY213" fmla="*/ 769671 h 3969747"/>
              <a:gd name="connsiteX214" fmla="*/ 758328 w 3969747"/>
              <a:gd name="connsiteY214" fmla="*/ 740696 h 3969747"/>
              <a:gd name="connsiteX215" fmla="*/ 778177 w 3969747"/>
              <a:gd name="connsiteY215" fmla="*/ 713935 h 3969747"/>
              <a:gd name="connsiteX216" fmla="*/ 801215 w 3969747"/>
              <a:gd name="connsiteY216" fmla="*/ 688767 h 3969747"/>
              <a:gd name="connsiteX217" fmla="*/ 813001 w 3969747"/>
              <a:gd name="connsiteY217" fmla="*/ 679641 h 3969747"/>
              <a:gd name="connsiteX218" fmla="*/ 825318 w 3969747"/>
              <a:gd name="connsiteY218" fmla="*/ 670514 h 3969747"/>
              <a:gd name="connsiteX219" fmla="*/ 837103 w 3969747"/>
              <a:gd name="connsiteY219" fmla="*/ 662009 h 3969747"/>
              <a:gd name="connsiteX220" fmla="*/ 849420 w 3969747"/>
              <a:gd name="connsiteY220" fmla="*/ 653413 h 3969747"/>
              <a:gd name="connsiteX221" fmla="*/ 861737 w 3969747"/>
              <a:gd name="connsiteY221" fmla="*/ 645349 h 3969747"/>
              <a:gd name="connsiteX222" fmla="*/ 874053 w 3969747"/>
              <a:gd name="connsiteY222" fmla="*/ 637818 h 3969747"/>
              <a:gd name="connsiteX223" fmla="*/ 886370 w 3969747"/>
              <a:gd name="connsiteY223" fmla="*/ 630373 h 3969747"/>
              <a:gd name="connsiteX224" fmla="*/ 912067 w 3969747"/>
              <a:gd name="connsiteY224" fmla="*/ 615400 h 3969747"/>
              <a:gd name="connsiteX225" fmla="*/ 924916 w 3969747"/>
              <a:gd name="connsiteY225" fmla="*/ 608399 h 3969747"/>
              <a:gd name="connsiteX226" fmla="*/ 937764 w 3969747"/>
              <a:gd name="connsiteY226" fmla="*/ 601487 h 3969747"/>
              <a:gd name="connsiteX227" fmla="*/ 950701 w 3969747"/>
              <a:gd name="connsiteY227" fmla="*/ 594486 h 3969747"/>
              <a:gd name="connsiteX228" fmla="*/ 963550 w 3969747"/>
              <a:gd name="connsiteY228" fmla="*/ 587488 h 3969747"/>
              <a:gd name="connsiteX229" fmla="*/ 976930 w 3969747"/>
              <a:gd name="connsiteY229" fmla="*/ 580576 h 3969747"/>
              <a:gd name="connsiteX230" fmla="*/ 990310 w 3969747"/>
              <a:gd name="connsiteY230" fmla="*/ 574107 h 3969747"/>
              <a:gd name="connsiteX231" fmla="*/ 1003691 w 3969747"/>
              <a:gd name="connsiteY231" fmla="*/ 567196 h 3969747"/>
              <a:gd name="connsiteX232" fmla="*/ 1032046 w 3969747"/>
              <a:gd name="connsiteY232" fmla="*/ 552753 h 3969747"/>
              <a:gd name="connsiteX233" fmla="*/ 1061022 w 3969747"/>
              <a:gd name="connsiteY233" fmla="*/ 538750 h 3969747"/>
              <a:gd name="connsiteX234" fmla="*/ 1089909 w 3969747"/>
              <a:gd name="connsiteY234" fmla="*/ 525370 h 3969747"/>
              <a:gd name="connsiteX235" fmla="*/ 1119327 w 3969747"/>
              <a:gd name="connsiteY235" fmla="*/ 511990 h 3969747"/>
              <a:gd name="connsiteX236" fmla="*/ 1148834 w 3969747"/>
              <a:gd name="connsiteY236" fmla="*/ 499142 h 3969747"/>
              <a:gd name="connsiteX237" fmla="*/ 1178873 w 3969747"/>
              <a:gd name="connsiteY237" fmla="*/ 486825 h 3969747"/>
              <a:gd name="connsiteX238" fmla="*/ 1208824 w 3969747"/>
              <a:gd name="connsiteY238" fmla="*/ 475040 h 3969747"/>
              <a:gd name="connsiteX239" fmla="*/ 1239306 w 3969747"/>
              <a:gd name="connsiteY239" fmla="*/ 463255 h 3969747"/>
              <a:gd name="connsiteX240" fmla="*/ 1269876 w 3969747"/>
              <a:gd name="connsiteY240" fmla="*/ 452000 h 3969747"/>
              <a:gd name="connsiteX241" fmla="*/ 1300979 w 3969747"/>
              <a:gd name="connsiteY241" fmla="*/ 441278 h 3969747"/>
              <a:gd name="connsiteX242" fmla="*/ 1331992 w 3969747"/>
              <a:gd name="connsiteY242" fmla="*/ 431089 h 3969747"/>
              <a:gd name="connsiteX243" fmla="*/ 1363626 w 3969747"/>
              <a:gd name="connsiteY243" fmla="*/ 420989 h 3969747"/>
              <a:gd name="connsiteX244" fmla="*/ 1395172 w 3969747"/>
              <a:gd name="connsiteY244" fmla="*/ 411330 h 3969747"/>
              <a:gd name="connsiteX245" fmla="*/ 1426805 w 3969747"/>
              <a:gd name="connsiteY245" fmla="*/ 402203 h 3969747"/>
              <a:gd name="connsiteX246" fmla="*/ 1458440 w 3969747"/>
              <a:gd name="connsiteY246" fmla="*/ 393606 h 3969747"/>
              <a:gd name="connsiteX247" fmla="*/ 1490516 w 3969747"/>
              <a:gd name="connsiteY247" fmla="*/ 385013 h 3969747"/>
              <a:gd name="connsiteX248" fmla="*/ 1522150 w 3969747"/>
              <a:gd name="connsiteY248" fmla="*/ 377568 h 3969747"/>
              <a:gd name="connsiteX249" fmla="*/ 1554227 w 3969747"/>
              <a:gd name="connsiteY249" fmla="*/ 370037 h 3969747"/>
              <a:gd name="connsiteX250" fmla="*/ 1586393 w 3969747"/>
              <a:gd name="connsiteY250" fmla="*/ 363125 h 3969747"/>
              <a:gd name="connsiteX251" fmla="*/ 1619090 w 3969747"/>
              <a:gd name="connsiteY251" fmla="*/ 356657 h 3969747"/>
              <a:gd name="connsiteX252" fmla="*/ 1651256 w 3969747"/>
              <a:gd name="connsiteY252" fmla="*/ 350807 h 3969747"/>
              <a:gd name="connsiteX253" fmla="*/ 1683333 w 3969747"/>
              <a:gd name="connsiteY253" fmla="*/ 344872 h 3969747"/>
              <a:gd name="connsiteX254" fmla="*/ 1716030 w 3969747"/>
              <a:gd name="connsiteY254" fmla="*/ 339555 h 3969747"/>
              <a:gd name="connsiteX255" fmla="*/ 1748195 w 3969747"/>
              <a:gd name="connsiteY255" fmla="*/ 335302 h 3969747"/>
              <a:gd name="connsiteX256" fmla="*/ 1780273 w 3969747"/>
              <a:gd name="connsiteY256" fmla="*/ 330959 h 3969747"/>
              <a:gd name="connsiteX257" fmla="*/ 1812970 w 3969747"/>
              <a:gd name="connsiteY257" fmla="*/ 327238 h 3969747"/>
              <a:gd name="connsiteX258" fmla="*/ 1845135 w 3969747"/>
              <a:gd name="connsiteY258" fmla="*/ 323517 h 3969747"/>
              <a:gd name="connsiteX259" fmla="*/ 1877212 w 3969747"/>
              <a:gd name="connsiteY259" fmla="*/ 320769 h 3969747"/>
              <a:gd name="connsiteX260" fmla="*/ 1909378 w 3969747"/>
              <a:gd name="connsiteY260" fmla="*/ 318644 h 3969747"/>
              <a:gd name="connsiteX261" fmla="*/ 1941012 w 3969747"/>
              <a:gd name="connsiteY261" fmla="*/ 316516 h 3969747"/>
              <a:gd name="connsiteX262" fmla="*/ 1973089 w 3969747"/>
              <a:gd name="connsiteY262" fmla="*/ 315453 h 3969747"/>
              <a:gd name="connsiteX263" fmla="*/ 2004723 w 3969747"/>
              <a:gd name="connsiteY263" fmla="*/ 314390 h 3969747"/>
              <a:gd name="connsiteX264" fmla="*/ 2014381 w 3969747"/>
              <a:gd name="connsiteY264" fmla="*/ 311110 h 3969747"/>
              <a:gd name="connsiteX265" fmla="*/ 2050800 w 3969747"/>
              <a:gd name="connsiteY265" fmla="*/ 312262 h 3969747"/>
              <a:gd name="connsiteX266" fmla="*/ 2087219 w 3969747"/>
              <a:gd name="connsiteY266" fmla="*/ 313858 h 3969747"/>
              <a:gd name="connsiteX267" fmla="*/ 2123638 w 3969747"/>
              <a:gd name="connsiteY267" fmla="*/ 315986 h 3969747"/>
              <a:gd name="connsiteX268" fmla="*/ 2160589 w 3969747"/>
              <a:gd name="connsiteY268" fmla="*/ 318644 h 3969747"/>
              <a:gd name="connsiteX269" fmla="*/ 2197539 w 3969747"/>
              <a:gd name="connsiteY269" fmla="*/ 321302 h 3969747"/>
              <a:gd name="connsiteX270" fmla="*/ 2235022 w 3969747"/>
              <a:gd name="connsiteY270" fmla="*/ 325112 h 3969747"/>
              <a:gd name="connsiteX271" fmla="*/ 2271972 w 3969747"/>
              <a:gd name="connsiteY271" fmla="*/ 328833 h 3969747"/>
              <a:gd name="connsiteX272" fmla="*/ 2309454 w 3969747"/>
              <a:gd name="connsiteY272" fmla="*/ 333617 h 3969747"/>
              <a:gd name="connsiteX273" fmla="*/ 2346405 w 3969747"/>
              <a:gd name="connsiteY273" fmla="*/ 338403 h 3969747"/>
              <a:gd name="connsiteX274" fmla="*/ 2383887 w 3969747"/>
              <a:gd name="connsiteY274" fmla="*/ 344339 h 3969747"/>
              <a:gd name="connsiteX275" fmla="*/ 2420926 w 3969747"/>
              <a:gd name="connsiteY275" fmla="*/ 350277 h 3969747"/>
              <a:gd name="connsiteX276" fmla="*/ 2457877 w 3969747"/>
              <a:gd name="connsiteY276" fmla="*/ 357189 h 3969747"/>
              <a:gd name="connsiteX277" fmla="*/ 2494739 w 3969747"/>
              <a:gd name="connsiteY277" fmla="*/ 364720 h 3969747"/>
              <a:gd name="connsiteX278" fmla="*/ 2531778 w 3969747"/>
              <a:gd name="connsiteY278" fmla="*/ 372695 h 3969747"/>
              <a:gd name="connsiteX279" fmla="*/ 2568197 w 3969747"/>
              <a:gd name="connsiteY279" fmla="*/ 381292 h 3969747"/>
              <a:gd name="connsiteX280" fmla="*/ 2604527 w 3969747"/>
              <a:gd name="connsiteY280" fmla="*/ 390948 h 3969747"/>
              <a:gd name="connsiteX281" fmla="*/ 2641034 w 3969747"/>
              <a:gd name="connsiteY281" fmla="*/ 401140 h 3969747"/>
              <a:gd name="connsiteX282" fmla="*/ 2676922 w 3969747"/>
              <a:gd name="connsiteY282" fmla="*/ 411860 h 3969747"/>
              <a:gd name="connsiteX283" fmla="*/ 2712809 w 3969747"/>
              <a:gd name="connsiteY283" fmla="*/ 423647 h 3969747"/>
              <a:gd name="connsiteX284" fmla="*/ 2747544 w 3969747"/>
              <a:gd name="connsiteY284" fmla="*/ 435962 h 3969747"/>
              <a:gd name="connsiteX285" fmla="*/ 2782988 w 3969747"/>
              <a:gd name="connsiteY285" fmla="*/ 449342 h 3969747"/>
              <a:gd name="connsiteX286" fmla="*/ 2817192 w 3969747"/>
              <a:gd name="connsiteY286" fmla="*/ 463788 h 3969747"/>
              <a:gd name="connsiteX287" fmla="*/ 2851484 w 3969747"/>
              <a:gd name="connsiteY287" fmla="*/ 478761 h 3969747"/>
              <a:gd name="connsiteX288" fmla="*/ 2884713 w 3969747"/>
              <a:gd name="connsiteY288" fmla="*/ 494359 h 3969747"/>
              <a:gd name="connsiteX289" fmla="*/ 2917942 w 3969747"/>
              <a:gd name="connsiteY289" fmla="*/ 510927 h 3969747"/>
              <a:gd name="connsiteX290" fmla="*/ 2950551 w 3969747"/>
              <a:gd name="connsiteY290" fmla="*/ 528561 h 3969747"/>
              <a:gd name="connsiteX291" fmla="*/ 2982716 w 3969747"/>
              <a:gd name="connsiteY291" fmla="*/ 547347 h 3969747"/>
              <a:gd name="connsiteX292" fmla="*/ 3014351 w 3969747"/>
              <a:gd name="connsiteY292" fmla="*/ 566663 h 3969747"/>
              <a:gd name="connsiteX293" fmla="*/ 3045364 w 3969747"/>
              <a:gd name="connsiteY293" fmla="*/ 587488 h 3969747"/>
              <a:gd name="connsiteX294" fmla="*/ 3075403 w 3969747"/>
              <a:gd name="connsiteY294" fmla="*/ 608932 h 3969747"/>
              <a:gd name="connsiteX295" fmla="*/ 3104821 w 3969747"/>
              <a:gd name="connsiteY295" fmla="*/ 631439 h 3969747"/>
              <a:gd name="connsiteX296" fmla="*/ 3133797 w 3969747"/>
              <a:gd name="connsiteY296" fmla="*/ 655008 h 3969747"/>
              <a:gd name="connsiteX297" fmla="*/ 3140177 w 3969747"/>
              <a:gd name="connsiteY297" fmla="*/ 651817 h 3969747"/>
              <a:gd name="connsiteX298" fmla="*/ 3146114 w 3969747"/>
              <a:gd name="connsiteY298" fmla="*/ 648007 h 3969747"/>
              <a:gd name="connsiteX299" fmla="*/ 3152494 w 3969747"/>
              <a:gd name="connsiteY299" fmla="*/ 644819 h 3969747"/>
              <a:gd name="connsiteX300" fmla="*/ 3158962 w 3969747"/>
              <a:gd name="connsiteY300" fmla="*/ 641095 h 3969747"/>
              <a:gd name="connsiteX301" fmla="*/ 3171811 w 3969747"/>
              <a:gd name="connsiteY301" fmla="*/ 634627 h 3969747"/>
              <a:gd name="connsiteX302" fmla="*/ 3178191 w 3969747"/>
              <a:gd name="connsiteY302" fmla="*/ 630906 h 3969747"/>
              <a:gd name="connsiteX303" fmla="*/ 3184660 w 3969747"/>
              <a:gd name="connsiteY303" fmla="*/ 627715 h 3969747"/>
              <a:gd name="connsiteX304" fmla="*/ 3200698 w 3969747"/>
              <a:gd name="connsiteY304" fmla="*/ 638437 h 3969747"/>
              <a:gd name="connsiteX305" fmla="*/ 3215673 w 3969747"/>
              <a:gd name="connsiteY305" fmla="*/ 649159 h 3969747"/>
              <a:gd name="connsiteX306" fmla="*/ 3229673 w 3969747"/>
              <a:gd name="connsiteY306" fmla="*/ 660857 h 3969747"/>
              <a:gd name="connsiteX307" fmla="*/ 3243054 w 3969747"/>
              <a:gd name="connsiteY307" fmla="*/ 672642 h 3969747"/>
              <a:gd name="connsiteX308" fmla="*/ 3255902 w 3969747"/>
              <a:gd name="connsiteY308" fmla="*/ 684957 h 3969747"/>
              <a:gd name="connsiteX309" fmla="*/ 3267687 w 3969747"/>
              <a:gd name="connsiteY309" fmla="*/ 697897 h 3969747"/>
              <a:gd name="connsiteX310" fmla="*/ 3278321 w 3969747"/>
              <a:gd name="connsiteY310" fmla="*/ 711277 h 3969747"/>
              <a:gd name="connsiteX311" fmla="*/ 3288511 w 3969747"/>
              <a:gd name="connsiteY311" fmla="*/ 725187 h 3969747"/>
              <a:gd name="connsiteX312" fmla="*/ 3297638 w 3969747"/>
              <a:gd name="connsiteY312" fmla="*/ 739100 h 3969747"/>
              <a:gd name="connsiteX313" fmla="*/ 3305701 w 3969747"/>
              <a:gd name="connsiteY313" fmla="*/ 753543 h 3969747"/>
              <a:gd name="connsiteX314" fmla="*/ 3313233 w 3969747"/>
              <a:gd name="connsiteY314" fmla="*/ 768519 h 3969747"/>
              <a:gd name="connsiteX315" fmla="*/ 3320145 w 3969747"/>
              <a:gd name="connsiteY315" fmla="*/ 784114 h 3969747"/>
              <a:gd name="connsiteX316" fmla="*/ 3325993 w 3969747"/>
              <a:gd name="connsiteY316" fmla="*/ 800152 h 3969747"/>
              <a:gd name="connsiteX317" fmla="*/ 3330867 w 3969747"/>
              <a:gd name="connsiteY317" fmla="*/ 816191 h 3969747"/>
              <a:gd name="connsiteX318" fmla="*/ 3335120 w 3969747"/>
              <a:gd name="connsiteY318" fmla="*/ 832848 h 3969747"/>
              <a:gd name="connsiteX319" fmla="*/ 3338930 w 3969747"/>
              <a:gd name="connsiteY319" fmla="*/ 849950 h 3969747"/>
              <a:gd name="connsiteX320" fmla="*/ 3296043 w 3969747"/>
              <a:gd name="connsiteY320" fmla="*/ 891242 h 3969747"/>
              <a:gd name="connsiteX321" fmla="*/ 3333525 w 3969747"/>
              <a:gd name="connsiteY321" fmla="*/ 980651 h 3969747"/>
              <a:gd name="connsiteX322" fmla="*/ 3368349 w 3969747"/>
              <a:gd name="connsiteY322" fmla="*/ 1062084 h 3969747"/>
              <a:gd name="connsiteX323" fmla="*/ 3398831 w 3969747"/>
              <a:gd name="connsiteY323" fmla="*/ 1148301 h 3969747"/>
              <a:gd name="connsiteX324" fmla="*/ 3424085 w 3969747"/>
              <a:gd name="connsiteY324" fmla="*/ 1238242 h 3969747"/>
              <a:gd name="connsiteX325" fmla="*/ 3444377 w 3969747"/>
              <a:gd name="connsiteY325" fmla="*/ 1330928 h 3969747"/>
              <a:gd name="connsiteX326" fmla="*/ 3459972 w 3969747"/>
              <a:gd name="connsiteY326" fmla="*/ 1426805 h 3969747"/>
              <a:gd name="connsiteX327" fmla="*/ 3470694 w 3969747"/>
              <a:gd name="connsiteY327" fmla="*/ 1524277 h 3969747"/>
              <a:gd name="connsiteX328" fmla="*/ 3476542 w 3969747"/>
              <a:gd name="connsiteY328" fmla="*/ 1622811 h 3969747"/>
              <a:gd name="connsiteX329" fmla="*/ 3477074 w 3969747"/>
              <a:gd name="connsiteY329" fmla="*/ 1721965 h 3969747"/>
              <a:gd name="connsiteX330" fmla="*/ 3472821 w 3969747"/>
              <a:gd name="connsiteY330" fmla="*/ 1820500 h 3969747"/>
              <a:gd name="connsiteX331" fmla="*/ 3463694 w 3969747"/>
              <a:gd name="connsiteY331" fmla="*/ 1918505 h 3969747"/>
              <a:gd name="connsiteX332" fmla="*/ 3449782 w 3969747"/>
              <a:gd name="connsiteY332" fmla="*/ 2014911 h 3969747"/>
              <a:gd name="connsiteX333" fmla="*/ 3430996 w 3969747"/>
              <a:gd name="connsiteY333" fmla="*/ 2109195 h 3969747"/>
              <a:gd name="connsiteX334" fmla="*/ 3406894 w 3969747"/>
              <a:gd name="connsiteY334" fmla="*/ 2200196 h 3969747"/>
              <a:gd name="connsiteX335" fmla="*/ 3378539 w 3969747"/>
              <a:gd name="connsiteY335" fmla="*/ 2288098 h 3969747"/>
              <a:gd name="connsiteX336" fmla="*/ 3344247 w 3969747"/>
              <a:gd name="connsiteY336" fmla="*/ 2371657 h 3969747"/>
              <a:gd name="connsiteX337" fmla="*/ 3305701 w 3969747"/>
              <a:gd name="connsiteY337" fmla="*/ 2450343 h 3969747"/>
              <a:gd name="connsiteX338" fmla="*/ 3267156 w 3969747"/>
              <a:gd name="connsiteY338" fmla="*/ 2528056 h 3969747"/>
              <a:gd name="connsiteX339" fmla="*/ 3246775 w 3969747"/>
              <a:gd name="connsiteY339" fmla="*/ 2533905 h 3969747"/>
              <a:gd name="connsiteX340" fmla="*/ 3226927 w 3969747"/>
              <a:gd name="connsiteY340" fmla="*/ 2542499 h 3969747"/>
              <a:gd name="connsiteX341" fmla="*/ 3207166 w 3969747"/>
              <a:gd name="connsiteY341" fmla="*/ 2553132 h 3969747"/>
              <a:gd name="connsiteX342" fmla="*/ 3187849 w 3969747"/>
              <a:gd name="connsiteY342" fmla="*/ 2566069 h 3969747"/>
              <a:gd name="connsiteX343" fmla="*/ 3169152 w 3969747"/>
              <a:gd name="connsiteY343" fmla="*/ 2581044 h 3969747"/>
              <a:gd name="connsiteX344" fmla="*/ 3150899 w 3969747"/>
              <a:gd name="connsiteY344" fmla="*/ 2597616 h 3969747"/>
              <a:gd name="connsiteX345" fmla="*/ 3134329 w 3969747"/>
              <a:gd name="connsiteY345" fmla="*/ 2615869 h 3969747"/>
              <a:gd name="connsiteX346" fmla="*/ 3118733 w 3969747"/>
              <a:gd name="connsiteY346" fmla="*/ 2634565 h 3969747"/>
              <a:gd name="connsiteX347" fmla="*/ 3104821 w 3969747"/>
              <a:gd name="connsiteY347" fmla="*/ 2654414 h 3969747"/>
              <a:gd name="connsiteX348" fmla="*/ 3092505 w 3969747"/>
              <a:gd name="connsiteY348" fmla="*/ 2674795 h 3969747"/>
              <a:gd name="connsiteX349" fmla="*/ 3082315 w 3969747"/>
              <a:gd name="connsiteY349" fmla="*/ 2695618 h 3969747"/>
              <a:gd name="connsiteX350" fmla="*/ 3073808 w 3969747"/>
              <a:gd name="connsiteY350" fmla="*/ 2715999 h 3969747"/>
              <a:gd name="connsiteX351" fmla="*/ 3068402 w 3969747"/>
              <a:gd name="connsiteY351" fmla="*/ 2736910 h 3969747"/>
              <a:gd name="connsiteX352" fmla="*/ 3064681 w 3969747"/>
              <a:gd name="connsiteY352" fmla="*/ 2756759 h 3969747"/>
              <a:gd name="connsiteX353" fmla="*/ 3064149 w 3969747"/>
              <a:gd name="connsiteY353" fmla="*/ 2775988 h 3969747"/>
              <a:gd name="connsiteX354" fmla="*/ 3066808 w 3969747"/>
              <a:gd name="connsiteY354" fmla="*/ 2794152 h 3969747"/>
              <a:gd name="connsiteX355" fmla="*/ 3143455 w 3969747"/>
              <a:gd name="connsiteY355" fmla="*/ 2794152 h 3969747"/>
              <a:gd name="connsiteX356" fmla="*/ 3103758 w 3969747"/>
              <a:gd name="connsiteY356" fmla="*/ 3060960 h 3969747"/>
              <a:gd name="connsiteX357" fmla="*/ 3036325 w 3969747"/>
              <a:gd name="connsiteY357" fmla="*/ 3061490 h 3969747"/>
              <a:gd name="connsiteX358" fmla="*/ 3036325 w 3969747"/>
              <a:gd name="connsiteY358" fmla="*/ 3717829 h 3969747"/>
              <a:gd name="connsiteX359" fmla="*/ 2952146 w 3969747"/>
              <a:gd name="connsiteY359" fmla="*/ 3765855 h 3969747"/>
              <a:gd name="connsiteX360" fmla="*/ 2952146 w 3969747"/>
              <a:gd name="connsiteY360" fmla="*/ 3069997 h 3969747"/>
              <a:gd name="connsiteX361" fmla="*/ 2917942 w 3969747"/>
              <a:gd name="connsiteY361" fmla="*/ 3071682 h 3969747"/>
              <a:gd name="connsiteX362" fmla="*/ 2884181 w 3969747"/>
              <a:gd name="connsiteY362" fmla="*/ 3073275 h 3969747"/>
              <a:gd name="connsiteX363" fmla="*/ 2849889 w 3969747"/>
              <a:gd name="connsiteY363" fmla="*/ 3074870 h 3969747"/>
              <a:gd name="connsiteX364" fmla="*/ 2816129 w 3969747"/>
              <a:gd name="connsiteY364" fmla="*/ 3076466 h 3969747"/>
              <a:gd name="connsiteX365" fmla="*/ 2782457 w 3969747"/>
              <a:gd name="connsiteY365" fmla="*/ 3078591 h 3969747"/>
              <a:gd name="connsiteX366" fmla="*/ 2748696 w 3969747"/>
              <a:gd name="connsiteY366" fmla="*/ 3080719 h 3969747"/>
              <a:gd name="connsiteX367" fmla="*/ 2714935 w 3969747"/>
              <a:gd name="connsiteY367" fmla="*/ 3082315 h 3969747"/>
              <a:gd name="connsiteX368" fmla="*/ 2681175 w 3969747"/>
              <a:gd name="connsiteY368" fmla="*/ 3084529 h 3969747"/>
              <a:gd name="connsiteX369" fmla="*/ 2647946 w 3969747"/>
              <a:gd name="connsiteY369" fmla="*/ 3086655 h 3969747"/>
              <a:gd name="connsiteX370" fmla="*/ 2614274 w 3969747"/>
              <a:gd name="connsiteY370" fmla="*/ 3089313 h 3969747"/>
              <a:gd name="connsiteX371" fmla="*/ 2581045 w 3969747"/>
              <a:gd name="connsiteY371" fmla="*/ 3091441 h 3969747"/>
              <a:gd name="connsiteX372" fmla="*/ 2547816 w 3969747"/>
              <a:gd name="connsiteY372" fmla="*/ 3093567 h 3969747"/>
              <a:gd name="connsiteX373" fmla="*/ 2514587 w 3969747"/>
              <a:gd name="connsiteY373" fmla="*/ 3096314 h 3969747"/>
              <a:gd name="connsiteX374" fmla="*/ 2480827 w 3969747"/>
              <a:gd name="connsiteY374" fmla="*/ 3098353 h 3969747"/>
              <a:gd name="connsiteX375" fmla="*/ 2447686 w 3969747"/>
              <a:gd name="connsiteY375" fmla="*/ 3101101 h 3969747"/>
              <a:gd name="connsiteX376" fmla="*/ 2414457 w 3969747"/>
              <a:gd name="connsiteY376" fmla="*/ 3103226 h 3969747"/>
              <a:gd name="connsiteX377" fmla="*/ 2381229 w 3969747"/>
              <a:gd name="connsiteY377" fmla="*/ 3105884 h 3969747"/>
              <a:gd name="connsiteX378" fmla="*/ 2348000 w 3969747"/>
              <a:gd name="connsiteY378" fmla="*/ 3108543 h 3969747"/>
              <a:gd name="connsiteX379" fmla="*/ 2314328 w 3969747"/>
              <a:gd name="connsiteY379" fmla="*/ 3111201 h 3969747"/>
              <a:gd name="connsiteX380" fmla="*/ 2281099 w 3969747"/>
              <a:gd name="connsiteY380" fmla="*/ 3113416 h 3969747"/>
              <a:gd name="connsiteX381" fmla="*/ 2247870 w 3969747"/>
              <a:gd name="connsiteY381" fmla="*/ 3116074 h 3969747"/>
              <a:gd name="connsiteX382" fmla="*/ 2214641 w 3969747"/>
              <a:gd name="connsiteY382" fmla="*/ 3118732 h 3969747"/>
              <a:gd name="connsiteX383" fmla="*/ 2180969 w 3969747"/>
              <a:gd name="connsiteY383" fmla="*/ 3120860 h 3969747"/>
              <a:gd name="connsiteX384" fmla="*/ 2147740 w 3969747"/>
              <a:gd name="connsiteY384" fmla="*/ 3123608 h 3969747"/>
              <a:gd name="connsiteX385" fmla="*/ 2113980 w 3969747"/>
              <a:gd name="connsiteY385" fmla="*/ 3125733 h 3969747"/>
              <a:gd name="connsiteX386" fmla="*/ 2080219 w 3969747"/>
              <a:gd name="connsiteY386" fmla="*/ 3128391 h 3969747"/>
              <a:gd name="connsiteX387" fmla="*/ 2046458 w 3969747"/>
              <a:gd name="connsiteY387" fmla="*/ 3130606 h 3969747"/>
              <a:gd name="connsiteX388" fmla="*/ 2012786 w 3969747"/>
              <a:gd name="connsiteY388" fmla="*/ 3133264 h 3969747"/>
              <a:gd name="connsiteX389" fmla="*/ 1979026 w 3969747"/>
              <a:gd name="connsiteY389" fmla="*/ 3135392 h 3969747"/>
              <a:gd name="connsiteX390" fmla="*/ 1944734 w 3969747"/>
              <a:gd name="connsiteY390" fmla="*/ 3137518 h 3969747"/>
              <a:gd name="connsiteX391" fmla="*/ 1910973 w 3969747"/>
              <a:gd name="connsiteY391" fmla="*/ 3139646 h 3969747"/>
              <a:gd name="connsiteX392" fmla="*/ 1876681 w 3969747"/>
              <a:gd name="connsiteY392" fmla="*/ 3141771 h 3969747"/>
              <a:gd name="connsiteX393" fmla="*/ 1876681 w 3969747"/>
              <a:gd name="connsiteY393" fmla="*/ 4001824 h 3969747"/>
              <a:gd name="connsiteX394" fmla="*/ 1900251 w 3969747"/>
              <a:gd name="connsiteY394" fmla="*/ 4003598 h 3969747"/>
              <a:gd name="connsiteX395" fmla="*/ 2003128 w 3969747"/>
              <a:gd name="connsiteY395" fmla="*/ 4006256 h 3969747"/>
              <a:gd name="connsiteX396" fmla="*/ 2105916 w 3969747"/>
              <a:gd name="connsiteY396" fmla="*/ 4003598 h 3969747"/>
              <a:gd name="connsiteX397" fmla="*/ 2207198 w 3969747"/>
              <a:gd name="connsiteY397" fmla="*/ 3996064 h 3969747"/>
              <a:gd name="connsiteX398" fmla="*/ 2307327 w 3969747"/>
              <a:gd name="connsiteY398" fmla="*/ 3983216 h 3969747"/>
              <a:gd name="connsiteX399" fmla="*/ 2405862 w 3969747"/>
              <a:gd name="connsiteY399" fmla="*/ 3965583 h 3969747"/>
              <a:gd name="connsiteX400" fmla="*/ 2502802 w 3969747"/>
              <a:gd name="connsiteY400" fmla="*/ 3943076 h 3969747"/>
              <a:gd name="connsiteX401" fmla="*/ 2597615 w 3969747"/>
              <a:gd name="connsiteY401" fmla="*/ 3915785 h 3969747"/>
              <a:gd name="connsiteX402" fmla="*/ 2690833 w 3969747"/>
              <a:gd name="connsiteY402" fmla="*/ 3884149 h 3969747"/>
              <a:gd name="connsiteX403" fmla="*/ 2781305 w 3969747"/>
              <a:gd name="connsiteY403" fmla="*/ 3848262 h 3969747"/>
              <a:gd name="connsiteX404" fmla="*/ 2870270 w 3969747"/>
              <a:gd name="connsiteY404" fmla="*/ 3808121 h 3969747"/>
              <a:gd name="connsiteX405" fmla="*/ 2952146 w 3969747"/>
              <a:gd name="connsiteY405" fmla="*/ 3765855 h 3969747"/>
              <a:gd name="connsiteX406" fmla="*/ 1263496 w 3969747"/>
              <a:gd name="connsiteY406" fmla="*/ 1584266 h 3969747"/>
              <a:gd name="connsiteX407" fmla="*/ 1269345 w 3969747"/>
              <a:gd name="connsiteY407" fmla="*/ 1601989 h 3969747"/>
              <a:gd name="connsiteX408" fmla="*/ 1274661 w 3969747"/>
              <a:gd name="connsiteY408" fmla="*/ 1619090 h 3969747"/>
              <a:gd name="connsiteX409" fmla="*/ 1281130 w 3969747"/>
              <a:gd name="connsiteY409" fmla="*/ 1635659 h 3969747"/>
              <a:gd name="connsiteX410" fmla="*/ 1287067 w 3969747"/>
              <a:gd name="connsiteY410" fmla="*/ 1652319 h 3969747"/>
              <a:gd name="connsiteX411" fmla="*/ 1293978 w 3969747"/>
              <a:gd name="connsiteY411" fmla="*/ 1668358 h 3969747"/>
              <a:gd name="connsiteX412" fmla="*/ 1301510 w 3969747"/>
              <a:gd name="connsiteY412" fmla="*/ 1683864 h 3969747"/>
              <a:gd name="connsiteX413" fmla="*/ 1310017 w 3969747"/>
              <a:gd name="connsiteY413" fmla="*/ 1698307 h 3969747"/>
              <a:gd name="connsiteX414" fmla="*/ 1319144 w 3969747"/>
              <a:gd name="connsiteY414" fmla="*/ 1711776 h 3969747"/>
              <a:gd name="connsiteX415" fmla="*/ 1329334 w 3969747"/>
              <a:gd name="connsiteY415" fmla="*/ 1724094 h 3969747"/>
              <a:gd name="connsiteX416" fmla="*/ 1341119 w 3969747"/>
              <a:gd name="connsiteY416" fmla="*/ 1735346 h 3969747"/>
              <a:gd name="connsiteX417" fmla="*/ 1353968 w 3969747"/>
              <a:gd name="connsiteY417" fmla="*/ 1745538 h 3969747"/>
              <a:gd name="connsiteX418" fmla="*/ 1368411 w 3969747"/>
              <a:gd name="connsiteY418" fmla="*/ 1753512 h 3969747"/>
              <a:gd name="connsiteX419" fmla="*/ 1384450 w 3969747"/>
              <a:gd name="connsiteY419" fmla="*/ 1760511 h 3969747"/>
              <a:gd name="connsiteX420" fmla="*/ 1402172 w 3969747"/>
              <a:gd name="connsiteY420" fmla="*/ 1765830 h 3969747"/>
              <a:gd name="connsiteX421" fmla="*/ 1422552 w 3969747"/>
              <a:gd name="connsiteY421" fmla="*/ 1769018 h 3969747"/>
              <a:gd name="connsiteX422" fmla="*/ 1444528 w 3969747"/>
              <a:gd name="connsiteY422" fmla="*/ 1770703 h 3969747"/>
              <a:gd name="connsiteX423" fmla="*/ 1472351 w 3969747"/>
              <a:gd name="connsiteY423" fmla="*/ 1769551 h 3969747"/>
              <a:gd name="connsiteX424" fmla="*/ 1496985 w 3969747"/>
              <a:gd name="connsiteY424" fmla="*/ 1765830 h 3969747"/>
              <a:gd name="connsiteX425" fmla="*/ 1517897 w 3969747"/>
              <a:gd name="connsiteY425" fmla="*/ 1758918 h 3969747"/>
              <a:gd name="connsiteX426" fmla="*/ 1536594 w 3969747"/>
              <a:gd name="connsiteY426" fmla="*/ 1749791 h 3969747"/>
              <a:gd name="connsiteX427" fmla="*/ 1552189 w 3969747"/>
              <a:gd name="connsiteY427" fmla="*/ 1738537 h 3969747"/>
              <a:gd name="connsiteX428" fmla="*/ 1565038 w 3969747"/>
              <a:gd name="connsiteY428" fmla="*/ 1725156 h 3969747"/>
              <a:gd name="connsiteX429" fmla="*/ 1575760 w 3969747"/>
              <a:gd name="connsiteY429" fmla="*/ 1709651 h 3969747"/>
              <a:gd name="connsiteX430" fmla="*/ 1584266 w 3969747"/>
              <a:gd name="connsiteY430" fmla="*/ 1692460 h 3969747"/>
              <a:gd name="connsiteX431" fmla="*/ 1591266 w 3969747"/>
              <a:gd name="connsiteY431" fmla="*/ 1673763 h 3969747"/>
              <a:gd name="connsiteX432" fmla="*/ 1596051 w 3969747"/>
              <a:gd name="connsiteY432" fmla="*/ 1653915 h 3969747"/>
              <a:gd name="connsiteX433" fmla="*/ 1599330 w 3969747"/>
              <a:gd name="connsiteY433" fmla="*/ 1632471 h 3969747"/>
              <a:gd name="connsiteX434" fmla="*/ 1601457 w 3969747"/>
              <a:gd name="connsiteY434" fmla="*/ 1610494 h 3969747"/>
              <a:gd name="connsiteX435" fmla="*/ 1602520 w 3969747"/>
              <a:gd name="connsiteY435" fmla="*/ 1587457 h 3969747"/>
              <a:gd name="connsiteX436" fmla="*/ 1602520 w 3969747"/>
              <a:gd name="connsiteY436" fmla="*/ 1563974 h 3969747"/>
              <a:gd name="connsiteX437" fmla="*/ 1601457 w 3969747"/>
              <a:gd name="connsiteY437" fmla="*/ 1540404 h 3969747"/>
              <a:gd name="connsiteX438" fmla="*/ 1600305 w 3969747"/>
              <a:gd name="connsiteY438" fmla="*/ 1516302 h 3969747"/>
              <a:gd name="connsiteX439" fmla="*/ 1075465 w 3969747"/>
              <a:gd name="connsiteY439" fmla="*/ 1517365 h 3969747"/>
              <a:gd name="connsiteX440" fmla="*/ 1096377 w 3969747"/>
              <a:gd name="connsiteY440" fmla="*/ 1581075 h 3969747"/>
              <a:gd name="connsiteX441" fmla="*/ 1263496 w 3969747"/>
              <a:gd name="connsiteY441" fmla="*/ 1584266 h 3969747"/>
              <a:gd name="connsiteX442" fmla="*/ 934043 w 3969747"/>
              <a:gd name="connsiteY442" fmla="*/ 1698307 h 3969747"/>
              <a:gd name="connsiteX443" fmla="*/ 1513023 w 3969747"/>
              <a:gd name="connsiteY443" fmla="*/ 1964051 h 3969747"/>
              <a:gd name="connsiteX444" fmla="*/ 1563354 w 3969747"/>
              <a:gd name="connsiteY444" fmla="*/ 1926036 h 3969747"/>
              <a:gd name="connsiteX445" fmla="*/ 1613773 w 3969747"/>
              <a:gd name="connsiteY445" fmla="*/ 1887934 h 3969747"/>
              <a:gd name="connsiteX446" fmla="*/ 1663573 w 3969747"/>
              <a:gd name="connsiteY446" fmla="*/ 1849389 h 3969747"/>
              <a:gd name="connsiteX447" fmla="*/ 1713372 w 3969747"/>
              <a:gd name="connsiteY447" fmla="*/ 1810844 h 3969747"/>
              <a:gd name="connsiteX448" fmla="*/ 1763171 w 3969747"/>
              <a:gd name="connsiteY448" fmla="*/ 1772298 h 3969747"/>
              <a:gd name="connsiteX449" fmla="*/ 1812970 w 3969747"/>
              <a:gd name="connsiteY449" fmla="*/ 1733131 h 3969747"/>
              <a:gd name="connsiteX450" fmla="*/ 1862769 w 3969747"/>
              <a:gd name="connsiteY450" fmla="*/ 1693523 h 3969747"/>
              <a:gd name="connsiteX451" fmla="*/ 1912036 w 3969747"/>
              <a:gd name="connsiteY451" fmla="*/ 1654445 h 3969747"/>
              <a:gd name="connsiteX452" fmla="*/ 2059838 w 3969747"/>
              <a:gd name="connsiteY452" fmla="*/ 1535531 h 3969747"/>
              <a:gd name="connsiteX453" fmla="*/ 2109195 w 3969747"/>
              <a:gd name="connsiteY453" fmla="*/ 1495391 h 3969747"/>
              <a:gd name="connsiteX454" fmla="*/ 2157930 w 3969747"/>
              <a:gd name="connsiteY454" fmla="*/ 1455693 h 3969747"/>
              <a:gd name="connsiteX455" fmla="*/ 2207198 w 3969747"/>
              <a:gd name="connsiteY455" fmla="*/ 1415552 h 3969747"/>
              <a:gd name="connsiteX456" fmla="*/ 2255934 w 3969747"/>
              <a:gd name="connsiteY456" fmla="*/ 1375412 h 3969747"/>
              <a:gd name="connsiteX457" fmla="*/ 2305201 w 3969747"/>
              <a:gd name="connsiteY457" fmla="*/ 1335182 h 3969747"/>
              <a:gd name="connsiteX458" fmla="*/ 2402672 w 3969747"/>
              <a:gd name="connsiteY458" fmla="*/ 1254900 h 3969747"/>
              <a:gd name="connsiteX459" fmla="*/ 2451940 w 3969747"/>
              <a:gd name="connsiteY459" fmla="*/ 1214759 h 3969747"/>
              <a:gd name="connsiteX460" fmla="*/ 2598147 w 3969747"/>
              <a:gd name="connsiteY460" fmla="*/ 1094250 h 3969747"/>
              <a:gd name="connsiteX461" fmla="*/ 2647414 w 3969747"/>
              <a:gd name="connsiteY461" fmla="*/ 1054020 h 3969747"/>
              <a:gd name="connsiteX462" fmla="*/ 2696150 w 3969747"/>
              <a:gd name="connsiteY462" fmla="*/ 1013880 h 3969747"/>
              <a:gd name="connsiteX463" fmla="*/ 2745418 w 3969747"/>
              <a:gd name="connsiteY463" fmla="*/ 974182 h 3969747"/>
              <a:gd name="connsiteX464" fmla="*/ 2794153 w 3969747"/>
              <a:gd name="connsiteY464" fmla="*/ 934041 h 3969747"/>
              <a:gd name="connsiteX465" fmla="*/ 2892777 w 3969747"/>
              <a:gd name="connsiteY465" fmla="*/ 854825 h 3969747"/>
              <a:gd name="connsiteX466" fmla="*/ 2941512 w 3969747"/>
              <a:gd name="connsiteY466" fmla="*/ 815128 h 3969747"/>
              <a:gd name="connsiteX467" fmla="*/ 2990780 w 3969747"/>
              <a:gd name="connsiteY467" fmla="*/ 776050 h 3969747"/>
              <a:gd name="connsiteX468" fmla="*/ 3040579 w 3969747"/>
              <a:gd name="connsiteY468" fmla="*/ 736972 h 3969747"/>
              <a:gd name="connsiteX469" fmla="*/ 3089846 w 3969747"/>
              <a:gd name="connsiteY469" fmla="*/ 697897 h 3969747"/>
              <a:gd name="connsiteX470" fmla="*/ 3067871 w 3969747"/>
              <a:gd name="connsiteY470" fmla="*/ 675300 h 3969747"/>
              <a:gd name="connsiteX471" fmla="*/ 3044301 w 3969747"/>
              <a:gd name="connsiteY471" fmla="*/ 653413 h 3969747"/>
              <a:gd name="connsiteX472" fmla="*/ 3018072 w 3969747"/>
              <a:gd name="connsiteY472" fmla="*/ 633031 h 3969747"/>
              <a:gd name="connsiteX473" fmla="*/ 2990780 w 3969747"/>
              <a:gd name="connsiteY473" fmla="*/ 612653 h 3969747"/>
              <a:gd name="connsiteX474" fmla="*/ 2961272 w 3969747"/>
              <a:gd name="connsiteY474" fmla="*/ 593956 h 3969747"/>
              <a:gd name="connsiteX475" fmla="*/ 2930259 w 3969747"/>
              <a:gd name="connsiteY475" fmla="*/ 575703 h 3969747"/>
              <a:gd name="connsiteX476" fmla="*/ 2898093 w 3969747"/>
              <a:gd name="connsiteY476" fmla="*/ 558069 h 3969747"/>
              <a:gd name="connsiteX477" fmla="*/ 2864333 w 3969747"/>
              <a:gd name="connsiteY477" fmla="*/ 541498 h 3969747"/>
              <a:gd name="connsiteX478" fmla="*/ 2829509 w 3969747"/>
              <a:gd name="connsiteY478" fmla="*/ 525903 h 3969747"/>
              <a:gd name="connsiteX479" fmla="*/ 2793621 w 3969747"/>
              <a:gd name="connsiteY479" fmla="*/ 510927 h 3969747"/>
              <a:gd name="connsiteX480" fmla="*/ 2756760 w 3969747"/>
              <a:gd name="connsiteY480" fmla="*/ 497017 h 3969747"/>
              <a:gd name="connsiteX481" fmla="*/ 2719189 w 3969747"/>
              <a:gd name="connsiteY481" fmla="*/ 483637 h 3969747"/>
              <a:gd name="connsiteX482" fmla="*/ 2680643 w 3969747"/>
              <a:gd name="connsiteY482" fmla="*/ 471319 h 3969747"/>
              <a:gd name="connsiteX483" fmla="*/ 2641566 w 3969747"/>
              <a:gd name="connsiteY483" fmla="*/ 459534 h 3969747"/>
              <a:gd name="connsiteX484" fmla="*/ 2601869 w 3969747"/>
              <a:gd name="connsiteY484" fmla="*/ 448812 h 3969747"/>
              <a:gd name="connsiteX485" fmla="*/ 2562260 w 3969747"/>
              <a:gd name="connsiteY485" fmla="*/ 438620 h 3969747"/>
              <a:gd name="connsiteX486" fmla="*/ 2521587 w 3969747"/>
              <a:gd name="connsiteY486" fmla="*/ 428963 h 3969747"/>
              <a:gd name="connsiteX487" fmla="*/ 2481358 w 3969747"/>
              <a:gd name="connsiteY487" fmla="*/ 420367 h 3969747"/>
              <a:gd name="connsiteX488" fmla="*/ 2441218 w 3969747"/>
              <a:gd name="connsiteY488" fmla="*/ 412925 h 3969747"/>
              <a:gd name="connsiteX489" fmla="*/ 2401077 w 3969747"/>
              <a:gd name="connsiteY489" fmla="*/ 405924 h 3969747"/>
              <a:gd name="connsiteX490" fmla="*/ 2360848 w 3969747"/>
              <a:gd name="connsiteY490" fmla="*/ 399545 h 3969747"/>
              <a:gd name="connsiteX491" fmla="*/ 2321239 w 3969747"/>
              <a:gd name="connsiteY491" fmla="*/ 393606 h 3969747"/>
              <a:gd name="connsiteX492" fmla="*/ 2282162 w 3969747"/>
              <a:gd name="connsiteY492" fmla="*/ 388823 h 3969747"/>
              <a:gd name="connsiteX493" fmla="*/ 2243616 w 3969747"/>
              <a:gd name="connsiteY493" fmla="*/ 385013 h 3969747"/>
              <a:gd name="connsiteX494" fmla="*/ 2205514 w 3969747"/>
              <a:gd name="connsiteY494" fmla="*/ 381822 h 3969747"/>
              <a:gd name="connsiteX495" fmla="*/ 2168652 w 3969747"/>
              <a:gd name="connsiteY495" fmla="*/ 379163 h 3969747"/>
              <a:gd name="connsiteX496" fmla="*/ 2132233 w 3969747"/>
              <a:gd name="connsiteY496" fmla="*/ 377038 h 3969747"/>
              <a:gd name="connsiteX497" fmla="*/ 2097321 w 3969747"/>
              <a:gd name="connsiteY497" fmla="*/ 375972 h 3969747"/>
              <a:gd name="connsiteX498" fmla="*/ 2063117 w 3969747"/>
              <a:gd name="connsiteY498" fmla="*/ 375442 h 3969747"/>
              <a:gd name="connsiteX499" fmla="*/ 2030951 w 3969747"/>
              <a:gd name="connsiteY499" fmla="*/ 375442 h 3969747"/>
              <a:gd name="connsiteX500" fmla="*/ 1999317 w 3969747"/>
              <a:gd name="connsiteY500" fmla="*/ 375972 h 3969747"/>
              <a:gd name="connsiteX501" fmla="*/ 1969899 w 3969747"/>
              <a:gd name="connsiteY501" fmla="*/ 377568 h 3969747"/>
              <a:gd name="connsiteX502" fmla="*/ 1937822 w 3969747"/>
              <a:gd name="connsiteY502" fmla="*/ 379163 h 3969747"/>
              <a:gd name="connsiteX503" fmla="*/ 1905124 w 3969747"/>
              <a:gd name="connsiteY503" fmla="*/ 381292 h 3969747"/>
              <a:gd name="connsiteX504" fmla="*/ 1870832 w 3969747"/>
              <a:gd name="connsiteY504" fmla="*/ 383950 h 3969747"/>
              <a:gd name="connsiteX505" fmla="*/ 1836540 w 3969747"/>
              <a:gd name="connsiteY505" fmla="*/ 387227 h 3969747"/>
              <a:gd name="connsiteX506" fmla="*/ 1801185 w 3969747"/>
              <a:gd name="connsiteY506" fmla="*/ 390418 h 3969747"/>
              <a:gd name="connsiteX507" fmla="*/ 1765297 w 3969747"/>
              <a:gd name="connsiteY507" fmla="*/ 394672 h 3969747"/>
              <a:gd name="connsiteX508" fmla="*/ 1728878 w 3969747"/>
              <a:gd name="connsiteY508" fmla="*/ 399545 h 3969747"/>
              <a:gd name="connsiteX509" fmla="*/ 1691928 w 3969747"/>
              <a:gd name="connsiteY509" fmla="*/ 404861 h 3969747"/>
              <a:gd name="connsiteX510" fmla="*/ 1654446 w 3969747"/>
              <a:gd name="connsiteY510" fmla="*/ 410797 h 3969747"/>
              <a:gd name="connsiteX511" fmla="*/ 1616963 w 3969747"/>
              <a:gd name="connsiteY511" fmla="*/ 417179 h 3969747"/>
              <a:gd name="connsiteX512" fmla="*/ 1578949 w 3969747"/>
              <a:gd name="connsiteY512" fmla="*/ 424177 h 3969747"/>
              <a:gd name="connsiteX513" fmla="*/ 1540936 w 3969747"/>
              <a:gd name="connsiteY513" fmla="*/ 432152 h 3969747"/>
              <a:gd name="connsiteX514" fmla="*/ 1502833 w 3969747"/>
              <a:gd name="connsiteY514" fmla="*/ 440216 h 3969747"/>
              <a:gd name="connsiteX515" fmla="*/ 1464288 w 3969747"/>
              <a:gd name="connsiteY515" fmla="*/ 448812 h 3969747"/>
              <a:gd name="connsiteX516" fmla="*/ 1426274 w 3969747"/>
              <a:gd name="connsiteY516" fmla="*/ 458469 h 3969747"/>
              <a:gd name="connsiteX517" fmla="*/ 1388260 w 3969747"/>
              <a:gd name="connsiteY517" fmla="*/ 468128 h 3969747"/>
              <a:gd name="connsiteX518" fmla="*/ 1350778 w 3969747"/>
              <a:gd name="connsiteY518" fmla="*/ 478761 h 3969747"/>
              <a:gd name="connsiteX519" fmla="*/ 1313296 w 3969747"/>
              <a:gd name="connsiteY519" fmla="*/ 490016 h 3969747"/>
              <a:gd name="connsiteX520" fmla="*/ 1275725 w 3969747"/>
              <a:gd name="connsiteY520" fmla="*/ 501268 h 3969747"/>
              <a:gd name="connsiteX521" fmla="*/ 1239306 w 3969747"/>
              <a:gd name="connsiteY521" fmla="*/ 514118 h 3969747"/>
              <a:gd name="connsiteX522" fmla="*/ 1202887 w 3969747"/>
              <a:gd name="connsiteY522" fmla="*/ 527055 h 3969747"/>
              <a:gd name="connsiteX523" fmla="*/ 1167088 w 3969747"/>
              <a:gd name="connsiteY523" fmla="*/ 540346 h 3969747"/>
              <a:gd name="connsiteX524" fmla="*/ 1132264 w 3969747"/>
              <a:gd name="connsiteY524" fmla="*/ 554789 h 3969747"/>
              <a:gd name="connsiteX525" fmla="*/ 1097972 w 3969747"/>
              <a:gd name="connsiteY525" fmla="*/ 569321 h 3969747"/>
              <a:gd name="connsiteX526" fmla="*/ 1064743 w 3969747"/>
              <a:gd name="connsiteY526" fmla="*/ 584830 h 3969747"/>
              <a:gd name="connsiteX527" fmla="*/ 1032046 w 3969747"/>
              <a:gd name="connsiteY527" fmla="*/ 601487 h 3969747"/>
              <a:gd name="connsiteX528" fmla="*/ 1000500 w 3969747"/>
              <a:gd name="connsiteY528" fmla="*/ 618058 h 3969747"/>
              <a:gd name="connsiteX529" fmla="*/ 969930 w 3969747"/>
              <a:gd name="connsiteY529" fmla="*/ 635160 h 3969747"/>
              <a:gd name="connsiteX530" fmla="*/ 940511 w 3969747"/>
              <a:gd name="connsiteY530" fmla="*/ 653413 h 3969747"/>
              <a:gd name="connsiteX531" fmla="*/ 912067 w 3969747"/>
              <a:gd name="connsiteY531" fmla="*/ 672109 h 3969747"/>
              <a:gd name="connsiteX532" fmla="*/ 884775 w 3969747"/>
              <a:gd name="connsiteY532" fmla="*/ 691428 h 3969747"/>
              <a:gd name="connsiteX533" fmla="*/ 859078 w 3969747"/>
              <a:gd name="connsiteY533" fmla="*/ 711807 h 3969747"/>
              <a:gd name="connsiteX534" fmla="*/ 834444 w 3969747"/>
              <a:gd name="connsiteY534" fmla="*/ 733251 h 3969747"/>
              <a:gd name="connsiteX535" fmla="*/ 813532 w 3969747"/>
              <a:gd name="connsiteY535" fmla="*/ 755139 h 3969747"/>
              <a:gd name="connsiteX536" fmla="*/ 795899 w 3969747"/>
              <a:gd name="connsiteY536" fmla="*/ 778708 h 3969747"/>
              <a:gd name="connsiteX537" fmla="*/ 780835 w 3969747"/>
              <a:gd name="connsiteY537" fmla="*/ 802810 h 3969747"/>
              <a:gd name="connsiteX538" fmla="*/ 768518 w 3969747"/>
              <a:gd name="connsiteY538" fmla="*/ 828595 h 3969747"/>
              <a:gd name="connsiteX539" fmla="*/ 758860 w 3969747"/>
              <a:gd name="connsiteY539" fmla="*/ 854203 h 3969747"/>
              <a:gd name="connsiteX540" fmla="*/ 751948 w 3969747"/>
              <a:gd name="connsiteY540" fmla="*/ 881053 h 3969747"/>
              <a:gd name="connsiteX541" fmla="*/ 746100 w 3969747"/>
              <a:gd name="connsiteY541" fmla="*/ 908346 h 3969747"/>
              <a:gd name="connsiteX542" fmla="*/ 742290 w 3969747"/>
              <a:gd name="connsiteY542" fmla="*/ 936170 h 3969747"/>
              <a:gd name="connsiteX543" fmla="*/ 739631 w 3969747"/>
              <a:gd name="connsiteY543" fmla="*/ 964612 h 3969747"/>
              <a:gd name="connsiteX544" fmla="*/ 738568 w 3969747"/>
              <a:gd name="connsiteY544" fmla="*/ 993501 h 3969747"/>
              <a:gd name="connsiteX545" fmla="*/ 738036 w 3969747"/>
              <a:gd name="connsiteY545" fmla="*/ 1022476 h 3969747"/>
              <a:gd name="connsiteX546" fmla="*/ 738036 w 3969747"/>
              <a:gd name="connsiteY546" fmla="*/ 1081314 h 3969747"/>
              <a:gd name="connsiteX547" fmla="*/ 738568 w 3969747"/>
              <a:gd name="connsiteY547" fmla="*/ 1110289 h 3969747"/>
              <a:gd name="connsiteX548" fmla="*/ 738568 w 3969747"/>
              <a:gd name="connsiteY548" fmla="*/ 1139708 h 3969747"/>
              <a:gd name="connsiteX549" fmla="*/ 748226 w 3969747"/>
              <a:gd name="connsiteY549" fmla="*/ 1149897 h 3969747"/>
              <a:gd name="connsiteX550" fmla="*/ 761075 w 3969747"/>
              <a:gd name="connsiteY550" fmla="*/ 1159023 h 3969747"/>
              <a:gd name="connsiteX551" fmla="*/ 777114 w 3969747"/>
              <a:gd name="connsiteY551" fmla="*/ 1167620 h 3969747"/>
              <a:gd name="connsiteX552" fmla="*/ 795899 w 3969747"/>
              <a:gd name="connsiteY552" fmla="*/ 1175062 h 3969747"/>
              <a:gd name="connsiteX553" fmla="*/ 817786 w 3969747"/>
              <a:gd name="connsiteY553" fmla="*/ 1182063 h 3969747"/>
              <a:gd name="connsiteX554" fmla="*/ 842508 w 3969747"/>
              <a:gd name="connsiteY554" fmla="*/ 1187912 h 3969747"/>
              <a:gd name="connsiteX555" fmla="*/ 869268 w 3969747"/>
              <a:gd name="connsiteY555" fmla="*/ 1193315 h 3969747"/>
              <a:gd name="connsiteX556" fmla="*/ 898155 w 3969747"/>
              <a:gd name="connsiteY556" fmla="*/ 1198634 h 3969747"/>
              <a:gd name="connsiteX557" fmla="*/ 929258 w 3969747"/>
              <a:gd name="connsiteY557" fmla="*/ 1202974 h 3969747"/>
              <a:gd name="connsiteX558" fmla="*/ 961867 w 3969747"/>
              <a:gd name="connsiteY558" fmla="*/ 1206165 h 3969747"/>
              <a:gd name="connsiteX559" fmla="*/ 996159 w 3969747"/>
              <a:gd name="connsiteY559" fmla="*/ 1209354 h 3969747"/>
              <a:gd name="connsiteX560" fmla="*/ 1031514 w 3969747"/>
              <a:gd name="connsiteY560" fmla="*/ 1212015 h 3969747"/>
              <a:gd name="connsiteX561" fmla="*/ 1067933 w 3969747"/>
              <a:gd name="connsiteY561" fmla="*/ 1214140 h 3969747"/>
              <a:gd name="connsiteX562" fmla="*/ 1105504 w 3969747"/>
              <a:gd name="connsiteY562" fmla="*/ 1215825 h 3969747"/>
              <a:gd name="connsiteX563" fmla="*/ 1142986 w 3969747"/>
              <a:gd name="connsiteY563" fmla="*/ 1217417 h 3969747"/>
              <a:gd name="connsiteX564" fmla="*/ 1181532 w 3969747"/>
              <a:gd name="connsiteY564" fmla="*/ 1218483 h 3969747"/>
              <a:gd name="connsiteX565" fmla="*/ 1220077 w 3969747"/>
              <a:gd name="connsiteY565" fmla="*/ 1219013 h 3969747"/>
              <a:gd name="connsiteX566" fmla="*/ 1334119 w 3969747"/>
              <a:gd name="connsiteY566" fmla="*/ 1219013 h 3969747"/>
              <a:gd name="connsiteX567" fmla="*/ 1371070 w 3969747"/>
              <a:gd name="connsiteY567" fmla="*/ 1218483 h 3969747"/>
              <a:gd name="connsiteX568" fmla="*/ 1406957 w 3969747"/>
              <a:gd name="connsiteY568" fmla="*/ 1217417 h 3969747"/>
              <a:gd name="connsiteX569" fmla="*/ 1442401 w 3969747"/>
              <a:gd name="connsiteY569" fmla="*/ 1216887 h 3969747"/>
              <a:gd name="connsiteX570" fmla="*/ 1475541 w 3969747"/>
              <a:gd name="connsiteY570" fmla="*/ 1215825 h 3969747"/>
              <a:gd name="connsiteX571" fmla="*/ 1507707 w 3969747"/>
              <a:gd name="connsiteY571" fmla="*/ 1214759 h 3969747"/>
              <a:gd name="connsiteX572" fmla="*/ 1537746 w 3969747"/>
              <a:gd name="connsiteY572" fmla="*/ 1213607 h 3969747"/>
              <a:gd name="connsiteX573" fmla="*/ 1566012 w 3969747"/>
              <a:gd name="connsiteY573" fmla="*/ 1212545 h 3969747"/>
              <a:gd name="connsiteX574" fmla="*/ 1591798 w 3969747"/>
              <a:gd name="connsiteY574" fmla="*/ 1210949 h 3969747"/>
              <a:gd name="connsiteX575" fmla="*/ 1615369 w 3969747"/>
              <a:gd name="connsiteY575" fmla="*/ 1209886 h 3969747"/>
              <a:gd name="connsiteX576" fmla="*/ 1636192 w 3969747"/>
              <a:gd name="connsiteY576" fmla="*/ 1208824 h 3969747"/>
              <a:gd name="connsiteX577" fmla="*/ 1653914 w 3969747"/>
              <a:gd name="connsiteY577" fmla="*/ 1208291 h 3969747"/>
              <a:gd name="connsiteX578" fmla="*/ 1668889 w 3969747"/>
              <a:gd name="connsiteY578" fmla="*/ 1207228 h 3969747"/>
              <a:gd name="connsiteX579" fmla="*/ 1672700 w 3969747"/>
              <a:gd name="connsiteY579" fmla="*/ 1269876 h 3969747"/>
              <a:gd name="connsiteX580" fmla="*/ 1650724 w 3969747"/>
              <a:gd name="connsiteY580" fmla="*/ 1270939 h 3969747"/>
              <a:gd name="connsiteX581" fmla="*/ 1629280 w 3969747"/>
              <a:gd name="connsiteY581" fmla="*/ 1272001 h 3969747"/>
              <a:gd name="connsiteX582" fmla="*/ 1607305 w 3969747"/>
              <a:gd name="connsiteY582" fmla="*/ 1272534 h 3969747"/>
              <a:gd name="connsiteX583" fmla="*/ 1585861 w 3969747"/>
              <a:gd name="connsiteY583" fmla="*/ 1273597 h 3969747"/>
              <a:gd name="connsiteX584" fmla="*/ 1563974 w 3969747"/>
              <a:gd name="connsiteY584" fmla="*/ 1274129 h 3969747"/>
              <a:gd name="connsiteX585" fmla="*/ 1542531 w 3969747"/>
              <a:gd name="connsiteY585" fmla="*/ 1274662 h 3969747"/>
              <a:gd name="connsiteX586" fmla="*/ 1520555 w 3969747"/>
              <a:gd name="connsiteY586" fmla="*/ 1275811 h 3969747"/>
              <a:gd name="connsiteX587" fmla="*/ 1499112 w 3969747"/>
              <a:gd name="connsiteY587" fmla="*/ 1275811 h 3969747"/>
              <a:gd name="connsiteX588" fmla="*/ 1477136 w 3969747"/>
              <a:gd name="connsiteY588" fmla="*/ 1276255 h 3969747"/>
              <a:gd name="connsiteX589" fmla="*/ 1455692 w 3969747"/>
              <a:gd name="connsiteY589" fmla="*/ 1276877 h 3969747"/>
              <a:gd name="connsiteX590" fmla="*/ 1346967 w 3969747"/>
              <a:gd name="connsiteY590" fmla="*/ 1276877 h 3969747"/>
              <a:gd name="connsiteX591" fmla="*/ 1325612 w 3969747"/>
              <a:gd name="connsiteY591" fmla="*/ 1276255 h 3969747"/>
              <a:gd name="connsiteX592" fmla="*/ 1303637 w 3969747"/>
              <a:gd name="connsiteY592" fmla="*/ 1275811 h 3969747"/>
              <a:gd name="connsiteX593" fmla="*/ 1282193 w 3969747"/>
              <a:gd name="connsiteY593" fmla="*/ 1275811 h 3969747"/>
              <a:gd name="connsiteX594" fmla="*/ 1260218 w 3969747"/>
              <a:gd name="connsiteY594" fmla="*/ 1275281 h 3969747"/>
              <a:gd name="connsiteX595" fmla="*/ 1238863 w 3969747"/>
              <a:gd name="connsiteY595" fmla="*/ 1274129 h 3969747"/>
              <a:gd name="connsiteX596" fmla="*/ 1216887 w 3969747"/>
              <a:gd name="connsiteY596" fmla="*/ 1273597 h 3969747"/>
              <a:gd name="connsiteX597" fmla="*/ 1195444 w 3969747"/>
              <a:gd name="connsiteY597" fmla="*/ 1272534 h 3969747"/>
              <a:gd name="connsiteX598" fmla="*/ 1173468 w 3969747"/>
              <a:gd name="connsiteY598" fmla="*/ 1272001 h 3969747"/>
              <a:gd name="connsiteX599" fmla="*/ 1152025 w 3969747"/>
              <a:gd name="connsiteY599" fmla="*/ 1270939 h 3969747"/>
              <a:gd name="connsiteX600" fmla="*/ 1130138 w 3969747"/>
              <a:gd name="connsiteY600" fmla="*/ 1269876 h 3969747"/>
              <a:gd name="connsiteX601" fmla="*/ 1108694 w 3969747"/>
              <a:gd name="connsiteY601" fmla="*/ 1268280 h 3969747"/>
              <a:gd name="connsiteX602" fmla="*/ 1086718 w 3969747"/>
              <a:gd name="connsiteY602" fmla="*/ 1267218 h 3969747"/>
              <a:gd name="connsiteX603" fmla="*/ 1065275 w 3969747"/>
              <a:gd name="connsiteY603" fmla="*/ 1265622 h 3969747"/>
              <a:gd name="connsiteX604" fmla="*/ 1043299 w 3969747"/>
              <a:gd name="connsiteY604" fmla="*/ 1264559 h 3969747"/>
              <a:gd name="connsiteX605" fmla="*/ 1021944 w 3969747"/>
              <a:gd name="connsiteY605" fmla="*/ 1262875 h 3969747"/>
              <a:gd name="connsiteX606" fmla="*/ 999969 w 3969747"/>
              <a:gd name="connsiteY606" fmla="*/ 1260749 h 3969747"/>
              <a:gd name="connsiteX607" fmla="*/ 978525 w 3969747"/>
              <a:gd name="connsiteY607" fmla="*/ 1259154 h 3969747"/>
              <a:gd name="connsiteX608" fmla="*/ 968335 w 3969747"/>
              <a:gd name="connsiteY608" fmla="*/ 1288040 h 3969747"/>
              <a:gd name="connsiteX609" fmla="*/ 960271 w 3969747"/>
              <a:gd name="connsiteY609" fmla="*/ 1336334 h 3969747"/>
              <a:gd name="connsiteX610" fmla="*/ 954423 w 3969747"/>
              <a:gd name="connsiteY610" fmla="*/ 1397386 h 3969747"/>
              <a:gd name="connsiteX611" fmla="*/ 949638 w 3969747"/>
              <a:gd name="connsiteY611" fmla="*/ 1465883 h 3969747"/>
              <a:gd name="connsiteX612" fmla="*/ 945828 w 3969747"/>
              <a:gd name="connsiteY612" fmla="*/ 1536061 h 3969747"/>
              <a:gd name="connsiteX613" fmla="*/ 942106 w 3969747"/>
              <a:gd name="connsiteY613" fmla="*/ 1602519 h 3969747"/>
              <a:gd name="connsiteX614" fmla="*/ 938384 w 3969747"/>
              <a:gd name="connsiteY614" fmla="*/ 1658255 h 3969747"/>
              <a:gd name="connsiteX615" fmla="*/ 934043 w 3969747"/>
              <a:gd name="connsiteY615" fmla="*/ 1698307 h 3969747"/>
              <a:gd name="connsiteX616" fmla="*/ 1614305 w 3969747"/>
              <a:gd name="connsiteY616" fmla="*/ 2275251 h 3969747"/>
              <a:gd name="connsiteX617" fmla="*/ 1614305 w 3969747"/>
              <a:gd name="connsiteY617" fmla="*/ 2878777 h 3969747"/>
              <a:gd name="connsiteX618" fmla="*/ 2995033 w 3969747"/>
              <a:gd name="connsiteY618" fmla="*/ 2800621 h 3969747"/>
              <a:gd name="connsiteX619" fmla="*/ 2997160 w 3969747"/>
              <a:gd name="connsiteY619" fmla="*/ 2796281 h 3969747"/>
              <a:gd name="connsiteX620" fmla="*/ 2999907 w 3969747"/>
              <a:gd name="connsiteY620" fmla="*/ 2787773 h 3969747"/>
              <a:gd name="connsiteX621" fmla="*/ 3003628 w 3969747"/>
              <a:gd name="connsiteY621" fmla="*/ 2774926 h 3969747"/>
              <a:gd name="connsiteX622" fmla="*/ 3007881 w 3969747"/>
              <a:gd name="connsiteY622" fmla="*/ 2758265 h 3969747"/>
              <a:gd name="connsiteX623" fmla="*/ 3013287 w 3969747"/>
              <a:gd name="connsiteY623" fmla="*/ 2739036 h 3969747"/>
              <a:gd name="connsiteX624" fmla="*/ 3020198 w 3969747"/>
              <a:gd name="connsiteY624" fmla="*/ 2716529 h 3969747"/>
              <a:gd name="connsiteX625" fmla="*/ 3029326 w 3969747"/>
              <a:gd name="connsiteY625" fmla="*/ 2692429 h 3969747"/>
              <a:gd name="connsiteX626" fmla="*/ 3040579 w 3969747"/>
              <a:gd name="connsiteY626" fmla="*/ 2666732 h 3969747"/>
              <a:gd name="connsiteX627" fmla="*/ 3053959 w 3969747"/>
              <a:gd name="connsiteY627" fmla="*/ 2639882 h 3969747"/>
              <a:gd name="connsiteX628" fmla="*/ 3070529 w 3969747"/>
              <a:gd name="connsiteY628" fmla="*/ 2613121 h 3969747"/>
              <a:gd name="connsiteX629" fmla="*/ 3089846 w 3969747"/>
              <a:gd name="connsiteY629" fmla="*/ 2585831 h 3969747"/>
              <a:gd name="connsiteX630" fmla="*/ 3112353 w 3969747"/>
              <a:gd name="connsiteY630" fmla="*/ 2559600 h 3969747"/>
              <a:gd name="connsiteX631" fmla="*/ 3138582 w 3969747"/>
              <a:gd name="connsiteY631" fmla="*/ 2534435 h 3969747"/>
              <a:gd name="connsiteX632" fmla="*/ 3168621 w 3969747"/>
              <a:gd name="connsiteY632" fmla="*/ 2510866 h 3969747"/>
              <a:gd name="connsiteX633" fmla="*/ 3202825 w 3969747"/>
              <a:gd name="connsiteY633" fmla="*/ 2489421 h 3969747"/>
              <a:gd name="connsiteX634" fmla="*/ 3241459 w 3969747"/>
              <a:gd name="connsiteY634" fmla="*/ 2470725 h 3969747"/>
              <a:gd name="connsiteX635" fmla="*/ 3278941 w 3969747"/>
              <a:gd name="connsiteY635" fmla="*/ 2390887 h 3969747"/>
              <a:gd name="connsiteX636" fmla="*/ 3312170 w 3969747"/>
              <a:gd name="connsiteY636" fmla="*/ 2304137 h 3969747"/>
              <a:gd name="connsiteX637" fmla="*/ 3341588 w 3969747"/>
              <a:gd name="connsiteY637" fmla="*/ 2210918 h 3969747"/>
              <a:gd name="connsiteX638" fmla="*/ 3366222 w 3969747"/>
              <a:gd name="connsiteY638" fmla="*/ 2113446 h 3969747"/>
              <a:gd name="connsiteX639" fmla="*/ 3385982 w 3969747"/>
              <a:gd name="connsiteY639" fmla="*/ 2011723 h 3969747"/>
              <a:gd name="connsiteX640" fmla="*/ 3401046 w 3969747"/>
              <a:gd name="connsiteY640" fmla="*/ 1906720 h 3969747"/>
              <a:gd name="connsiteX641" fmla="*/ 3410616 w 3969747"/>
              <a:gd name="connsiteY641" fmla="*/ 1800651 h 3969747"/>
              <a:gd name="connsiteX642" fmla="*/ 3415489 w 3969747"/>
              <a:gd name="connsiteY642" fmla="*/ 1692990 h 3969747"/>
              <a:gd name="connsiteX643" fmla="*/ 3414427 w 3969747"/>
              <a:gd name="connsiteY643" fmla="*/ 1586391 h 3969747"/>
              <a:gd name="connsiteX644" fmla="*/ 3407958 w 3969747"/>
              <a:gd name="connsiteY644" fmla="*/ 1480415 h 3969747"/>
              <a:gd name="connsiteX645" fmla="*/ 3395641 w 3969747"/>
              <a:gd name="connsiteY645" fmla="*/ 1377007 h 3969747"/>
              <a:gd name="connsiteX646" fmla="*/ 3376944 w 3969747"/>
              <a:gd name="connsiteY646" fmla="*/ 1277407 h 3969747"/>
              <a:gd name="connsiteX647" fmla="*/ 3352310 w 3969747"/>
              <a:gd name="connsiteY647" fmla="*/ 1181530 h 3969747"/>
              <a:gd name="connsiteX648" fmla="*/ 3320676 w 3969747"/>
              <a:gd name="connsiteY648" fmla="*/ 1091503 h 3969747"/>
              <a:gd name="connsiteX649" fmla="*/ 3283194 w 3969747"/>
              <a:gd name="connsiteY649" fmla="*/ 1007411 h 3969747"/>
              <a:gd name="connsiteX650" fmla="*/ 3238180 w 3969747"/>
              <a:gd name="connsiteY650" fmla="*/ 931383 h 3969747"/>
              <a:gd name="connsiteX651" fmla="*/ 2698808 w 3969747"/>
              <a:gd name="connsiteY651" fmla="*/ 1383386 h 3969747"/>
              <a:gd name="connsiteX652" fmla="*/ 2802748 w 3969747"/>
              <a:gd name="connsiteY652" fmla="*/ 1508238 h 3969747"/>
              <a:gd name="connsiteX653" fmla="*/ 2831724 w 3969747"/>
              <a:gd name="connsiteY653" fmla="*/ 1606773 h 3969747"/>
              <a:gd name="connsiteX654" fmla="*/ 2834914 w 3969747"/>
              <a:gd name="connsiteY654" fmla="*/ 1643723 h 3969747"/>
              <a:gd name="connsiteX655" fmla="*/ 2833851 w 3969747"/>
              <a:gd name="connsiteY655" fmla="*/ 1679610 h 3969747"/>
              <a:gd name="connsiteX656" fmla="*/ 2830040 w 3969747"/>
              <a:gd name="connsiteY656" fmla="*/ 1714967 h 3969747"/>
              <a:gd name="connsiteX657" fmla="*/ 2822597 w 3969747"/>
              <a:gd name="connsiteY657" fmla="*/ 1749791 h 3969747"/>
              <a:gd name="connsiteX658" fmla="*/ 2811875 w 3969747"/>
              <a:gd name="connsiteY658" fmla="*/ 1783550 h 3969747"/>
              <a:gd name="connsiteX659" fmla="*/ 2798495 w 3969747"/>
              <a:gd name="connsiteY659" fmla="*/ 1816160 h 3969747"/>
              <a:gd name="connsiteX660" fmla="*/ 2781305 w 3969747"/>
              <a:gd name="connsiteY660" fmla="*/ 1848326 h 3969747"/>
              <a:gd name="connsiteX661" fmla="*/ 2762076 w 3969747"/>
              <a:gd name="connsiteY661" fmla="*/ 1879960 h 3969747"/>
              <a:gd name="connsiteX662" fmla="*/ 2738506 w 3969747"/>
              <a:gd name="connsiteY662" fmla="*/ 1922226 h 3969747"/>
              <a:gd name="connsiteX663" fmla="*/ 2725037 w 3969747"/>
              <a:gd name="connsiteY663" fmla="*/ 1962986 h 3969747"/>
              <a:gd name="connsiteX664" fmla="*/ 2718657 w 3969747"/>
              <a:gd name="connsiteY664" fmla="*/ 2003127 h 3969747"/>
              <a:gd name="connsiteX665" fmla="*/ 2715999 w 3969747"/>
              <a:gd name="connsiteY665" fmla="*/ 2042737 h 3969747"/>
              <a:gd name="connsiteX666" fmla="*/ 2713872 w 3969747"/>
              <a:gd name="connsiteY666" fmla="*/ 2082965 h 3969747"/>
              <a:gd name="connsiteX667" fmla="*/ 2710062 w 3969747"/>
              <a:gd name="connsiteY667" fmla="*/ 2123106 h 3969747"/>
              <a:gd name="connsiteX668" fmla="*/ 2700492 w 3969747"/>
              <a:gd name="connsiteY668" fmla="*/ 2164309 h 3969747"/>
              <a:gd name="connsiteX669" fmla="*/ 2682770 w 3969747"/>
              <a:gd name="connsiteY669" fmla="*/ 2207197 h 3969747"/>
              <a:gd name="connsiteX670" fmla="*/ 2656010 w 3969747"/>
              <a:gd name="connsiteY670" fmla="*/ 2227579 h 3969747"/>
              <a:gd name="connsiteX671" fmla="*/ 2642098 w 3969747"/>
              <a:gd name="connsiteY671" fmla="*/ 2236705 h 3969747"/>
              <a:gd name="connsiteX672" fmla="*/ 2628097 w 3969747"/>
              <a:gd name="connsiteY672" fmla="*/ 2245210 h 3969747"/>
              <a:gd name="connsiteX673" fmla="*/ 2613654 w 3969747"/>
              <a:gd name="connsiteY673" fmla="*/ 2252744 h 3969747"/>
              <a:gd name="connsiteX674" fmla="*/ 2599210 w 3969747"/>
              <a:gd name="connsiteY674" fmla="*/ 2259742 h 3969747"/>
              <a:gd name="connsiteX675" fmla="*/ 2584235 w 3969747"/>
              <a:gd name="connsiteY675" fmla="*/ 2265591 h 3969747"/>
              <a:gd name="connsiteX676" fmla="*/ 2569171 w 3969747"/>
              <a:gd name="connsiteY676" fmla="*/ 2270378 h 3969747"/>
              <a:gd name="connsiteX677" fmla="*/ 2554285 w 3969747"/>
              <a:gd name="connsiteY677" fmla="*/ 2274099 h 3969747"/>
              <a:gd name="connsiteX678" fmla="*/ 2538689 w 3969747"/>
              <a:gd name="connsiteY678" fmla="*/ 2276224 h 3969747"/>
              <a:gd name="connsiteX679" fmla="*/ 2522651 w 3969747"/>
              <a:gd name="connsiteY679" fmla="*/ 2277376 h 3969747"/>
              <a:gd name="connsiteX680" fmla="*/ 2506612 w 3969747"/>
              <a:gd name="connsiteY680" fmla="*/ 2276757 h 3969747"/>
              <a:gd name="connsiteX681" fmla="*/ 2490485 w 3969747"/>
              <a:gd name="connsiteY681" fmla="*/ 2274718 h 3969747"/>
              <a:gd name="connsiteX682" fmla="*/ 2473915 w 3969747"/>
              <a:gd name="connsiteY682" fmla="*/ 2271441 h 3969747"/>
              <a:gd name="connsiteX683" fmla="*/ 2457256 w 3969747"/>
              <a:gd name="connsiteY683" fmla="*/ 2266124 h 3969747"/>
              <a:gd name="connsiteX684" fmla="*/ 2440686 w 3969747"/>
              <a:gd name="connsiteY684" fmla="*/ 2259123 h 3969747"/>
              <a:gd name="connsiteX685" fmla="*/ 2417116 w 3969747"/>
              <a:gd name="connsiteY685" fmla="*/ 2242552 h 3969747"/>
              <a:gd name="connsiteX686" fmla="*/ 2400014 w 3969747"/>
              <a:gd name="connsiteY686" fmla="*/ 2225894 h 3969747"/>
              <a:gd name="connsiteX687" fmla="*/ 2387077 w 3969747"/>
              <a:gd name="connsiteY687" fmla="*/ 2209323 h 3969747"/>
              <a:gd name="connsiteX688" fmla="*/ 2378039 w 3969747"/>
              <a:gd name="connsiteY688" fmla="*/ 2191159 h 3969747"/>
              <a:gd name="connsiteX689" fmla="*/ 2372102 w 3969747"/>
              <a:gd name="connsiteY689" fmla="*/ 2171843 h 3969747"/>
              <a:gd name="connsiteX690" fmla="*/ 2367848 w 3969747"/>
              <a:gd name="connsiteY690" fmla="*/ 2150929 h 3969747"/>
              <a:gd name="connsiteX691" fmla="*/ 2364127 w 3969747"/>
              <a:gd name="connsiteY691" fmla="*/ 2127359 h 3969747"/>
              <a:gd name="connsiteX692" fmla="*/ 2360405 w 3969747"/>
              <a:gd name="connsiteY692" fmla="*/ 2100599 h 3969747"/>
              <a:gd name="connsiteX693" fmla="*/ 2413394 w 3969747"/>
              <a:gd name="connsiteY693" fmla="*/ 2100066 h 3969747"/>
              <a:gd name="connsiteX694" fmla="*/ 2414457 w 3969747"/>
              <a:gd name="connsiteY694" fmla="*/ 2111854 h 3969747"/>
              <a:gd name="connsiteX695" fmla="*/ 2416053 w 3969747"/>
              <a:gd name="connsiteY695" fmla="*/ 2123638 h 3969747"/>
              <a:gd name="connsiteX696" fmla="*/ 2419331 w 3969747"/>
              <a:gd name="connsiteY696" fmla="*/ 2135423 h 3969747"/>
              <a:gd name="connsiteX697" fmla="*/ 2422964 w 3969747"/>
              <a:gd name="connsiteY697" fmla="*/ 2146675 h 3969747"/>
              <a:gd name="connsiteX698" fmla="*/ 2427306 w 3969747"/>
              <a:gd name="connsiteY698" fmla="*/ 2157397 h 3969747"/>
              <a:gd name="connsiteX699" fmla="*/ 2433154 w 3969747"/>
              <a:gd name="connsiteY699" fmla="*/ 2167589 h 3969747"/>
              <a:gd name="connsiteX700" fmla="*/ 2439091 w 3969747"/>
              <a:gd name="connsiteY700" fmla="*/ 2177779 h 3969747"/>
              <a:gd name="connsiteX701" fmla="*/ 2446534 w 3969747"/>
              <a:gd name="connsiteY701" fmla="*/ 2186816 h 3969747"/>
              <a:gd name="connsiteX702" fmla="*/ 2454598 w 3969747"/>
              <a:gd name="connsiteY702" fmla="*/ 2195413 h 3969747"/>
              <a:gd name="connsiteX703" fmla="*/ 2463193 w 3969747"/>
              <a:gd name="connsiteY703" fmla="*/ 2202944 h 3969747"/>
              <a:gd name="connsiteX704" fmla="*/ 2472320 w 3969747"/>
              <a:gd name="connsiteY704" fmla="*/ 2209856 h 3969747"/>
              <a:gd name="connsiteX705" fmla="*/ 2482510 w 3969747"/>
              <a:gd name="connsiteY705" fmla="*/ 2215172 h 3969747"/>
              <a:gd name="connsiteX706" fmla="*/ 2493144 w 3969747"/>
              <a:gd name="connsiteY706" fmla="*/ 2220045 h 3969747"/>
              <a:gd name="connsiteX707" fmla="*/ 2504397 w 3969747"/>
              <a:gd name="connsiteY707" fmla="*/ 2223855 h 3969747"/>
              <a:gd name="connsiteX708" fmla="*/ 2516271 w 3969747"/>
              <a:gd name="connsiteY708" fmla="*/ 2225894 h 3969747"/>
              <a:gd name="connsiteX709" fmla="*/ 2528499 w 3969747"/>
              <a:gd name="connsiteY709" fmla="*/ 2227046 h 3969747"/>
              <a:gd name="connsiteX710" fmla="*/ 2555348 w 3969747"/>
              <a:gd name="connsiteY710" fmla="*/ 2220578 h 3969747"/>
              <a:gd name="connsiteX711" fmla="*/ 2577855 w 3969747"/>
              <a:gd name="connsiteY711" fmla="*/ 2213047 h 3969747"/>
              <a:gd name="connsiteX712" fmla="*/ 2596552 w 3969747"/>
              <a:gd name="connsiteY712" fmla="*/ 2204450 h 3969747"/>
              <a:gd name="connsiteX713" fmla="*/ 2612059 w 3969747"/>
              <a:gd name="connsiteY713" fmla="*/ 2194880 h 3969747"/>
              <a:gd name="connsiteX714" fmla="*/ 2623844 w 3969747"/>
              <a:gd name="connsiteY714" fmla="*/ 2184158 h 3969747"/>
              <a:gd name="connsiteX715" fmla="*/ 2633502 w 3969747"/>
              <a:gd name="connsiteY715" fmla="*/ 2171843 h 3969747"/>
              <a:gd name="connsiteX716" fmla="*/ 2640503 w 3969747"/>
              <a:gd name="connsiteY716" fmla="*/ 2158993 h 3969747"/>
              <a:gd name="connsiteX717" fmla="*/ 2645819 w 3969747"/>
              <a:gd name="connsiteY717" fmla="*/ 2144550 h 3969747"/>
              <a:gd name="connsiteX718" fmla="*/ 2649630 w 3969747"/>
              <a:gd name="connsiteY718" fmla="*/ 2129574 h 3969747"/>
              <a:gd name="connsiteX719" fmla="*/ 2651756 w 3969747"/>
              <a:gd name="connsiteY719" fmla="*/ 2112916 h 3969747"/>
              <a:gd name="connsiteX720" fmla="*/ 2653351 w 3969747"/>
              <a:gd name="connsiteY720" fmla="*/ 2094663 h 3969747"/>
              <a:gd name="connsiteX721" fmla="*/ 2654946 w 3969747"/>
              <a:gd name="connsiteY721" fmla="*/ 2075966 h 3969747"/>
              <a:gd name="connsiteX722" fmla="*/ 2656010 w 3969747"/>
              <a:gd name="connsiteY722" fmla="*/ 2055585 h 3969747"/>
              <a:gd name="connsiteX723" fmla="*/ 2657073 w 3969747"/>
              <a:gd name="connsiteY723" fmla="*/ 2034760 h 3969747"/>
              <a:gd name="connsiteX724" fmla="*/ 2659200 w 3969747"/>
              <a:gd name="connsiteY724" fmla="*/ 2011723 h 3969747"/>
              <a:gd name="connsiteX725" fmla="*/ 2662478 w 3969747"/>
              <a:gd name="connsiteY725" fmla="*/ 1988151 h 3969747"/>
              <a:gd name="connsiteX726" fmla="*/ 2666731 w 3969747"/>
              <a:gd name="connsiteY726" fmla="*/ 1965644 h 3969747"/>
              <a:gd name="connsiteX727" fmla="*/ 2672580 w 3969747"/>
              <a:gd name="connsiteY727" fmla="*/ 1944203 h 3969747"/>
              <a:gd name="connsiteX728" fmla="*/ 2680643 w 3969747"/>
              <a:gd name="connsiteY728" fmla="*/ 1922759 h 3969747"/>
              <a:gd name="connsiteX729" fmla="*/ 2690302 w 3969747"/>
              <a:gd name="connsiteY729" fmla="*/ 1901934 h 3969747"/>
              <a:gd name="connsiteX730" fmla="*/ 2700492 w 3969747"/>
              <a:gd name="connsiteY730" fmla="*/ 1881555 h 3969747"/>
              <a:gd name="connsiteX731" fmla="*/ 2711745 w 3969747"/>
              <a:gd name="connsiteY731" fmla="*/ 1861706 h 3969747"/>
              <a:gd name="connsiteX732" fmla="*/ 2722910 w 3969747"/>
              <a:gd name="connsiteY732" fmla="*/ 1841944 h 3969747"/>
              <a:gd name="connsiteX733" fmla="*/ 2734696 w 3969747"/>
              <a:gd name="connsiteY733" fmla="*/ 1821566 h 3969747"/>
              <a:gd name="connsiteX734" fmla="*/ 2745418 w 3969747"/>
              <a:gd name="connsiteY734" fmla="*/ 1801717 h 3969747"/>
              <a:gd name="connsiteX735" fmla="*/ 2755608 w 3969747"/>
              <a:gd name="connsiteY735" fmla="*/ 1781425 h 3969747"/>
              <a:gd name="connsiteX736" fmla="*/ 2764734 w 3969747"/>
              <a:gd name="connsiteY736" fmla="*/ 1760511 h 3969747"/>
              <a:gd name="connsiteX737" fmla="*/ 2772267 w 3969747"/>
              <a:gd name="connsiteY737" fmla="*/ 1739599 h 3969747"/>
              <a:gd name="connsiteX738" fmla="*/ 2778115 w 3969747"/>
              <a:gd name="connsiteY738" fmla="*/ 1717625 h 3969747"/>
              <a:gd name="connsiteX739" fmla="*/ 2781305 w 3969747"/>
              <a:gd name="connsiteY739" fmla="*/ 1695118 h 3969747"/>
              <a:gd name="connsiteX740" fmla="*/ 2781925 w 3969747"/>
              <a:gd name="connsiteY740" fmla="*/ 1672079 h 3969747"/>
              <a:gd name="connsiteX741" fmla="*/ 2779710 w 3969747"/>
              <a:gd name="connsiteY741" fmla="*/ 1648066 h 3969747"/>
              <a:gd name="connsiteX742" fmla="*/ 2775457 w 3969747"/>
              <a:gd name="connsiteY742" fmla="*/ 1627154 h 3969747"/>
              <a:gd name="connsiteX743" fmla="*/ 2771203 w 3969747"/>
              <a:gd name="connsiteY743" fmla="*/ 1606773 h 3969747"/>
              <a:gd name="connsiteX744" fmla="*/ 2766861 w 3969747"/>
              <a:gd name="connsiteY744" fmla="*/ 1586924 h 3969747"/>
              <a:gd name="connsiteX745" fmla="*/ 2761545 w 3969747"/>
              <a:gd name="connsiteY745" fmla="*/ 1567165 h 3969747"/>
              <a:gd name="connsiteX746" fmla="*/ 2755076 w 3969747"/>
              <a:gd name="connsiteY746" fmla="*/ 1548379 h 3969747"/>
              <a:gd name="connsiteX747" fmla="*/ 2747544 w 3969747"/>
              <a:gd name="connsiteY747" fmla="*/ 1529149 h 3969747"/>
              <a:gd name="connsiteX748" fmla="*/ 2738506 w 3969747"/>
              <a:gd name="connsiteY748" fmla="*/ 1510364 h 3969747"/>
              <a:gd name="connsiteX749" fmla="*/ 2728316 w 3969747"/>
              <a:gd name="connsiteY749" fmla="*/ 1491137 h 3969747"/>
              <a:gd name="connsiteX750" fmla="*/ 2719189 w 3969747"/>
              <a:gd name="connsiteY750" fmla="*/ 1481388 h 3969747"/>
              <a:gd name="connsiteX751" fmla="*/ 2710062 w 3969747"/>
              <a:gd name="connsiteY751" fmla="*/ 1472884 h 3969747"/>
              <a:gd name="connsiteX752" fmla="*/ 2701024 w 3969747"/>
              <a:gd name="connsiteY752" fmla="*/ 1463754 h 3969747"/>
              <a:gd name="connsiteX753" fmla="*/ 2691897 w 3969747"/>
              <a:gd name="connsiteY753" fmla="*/ 1455693 h 3969747"/>
              <a:gd name="connsiteX754" fmla="*/ 2682238 w 3969747"/>
              <a:gd name="connsiteY754" fmla="*/ 1447716 h 3969747"/>
              <a:gd name="connsiteX755" fmla="*/ 2673111 w 3969747"/>
              <a:gd name="connsiteY755" fmla="*/ 1439655 h 3969747"/>
              <a:gd name="connsiteX756" fmla="*/ 2663010 w 3969747"/>
              <a:gd name="connsiteY756" fmla="*/ 1432743 h 3969747"/>
              <a:gd name="connsiteX757" fmla="*/ 2653351 w 3969747"/>
              <a:gd name="connsiteY757" fmla="*/ 1425209 h 3969747"/>
              <a:gd name="connsiteX758" fmla="*/ 2643693 w 3969747"/>
              <a:gd name="connsiteY758" fmla="*/ 1418741 h 3969747"/>
              <a:gd name="connsiteX759" fmla="*/ 2633502 w 3969747"/>
              <a:gd name="connsiteY759" fmla="*/ 1412894 h 3969747"/>
              <a:gd name="connsiteX760" fmla="*/ 2623312 w 3969747"/>
              <a:gd name="connsiteY760" fmla="*/ 1406956 h 3969747"/>
              <a:gd name="connsiteX761" fmla="*/ 2613211 w 3969747"/>
              <a:gd name="connsiteY761" fmla="*/ 1401639 h 3969747"/>
              <a:gd name="connsiteX762" fmla="*/ 2602400 w 3969747"/>
              <a:gd name="connsiteY762" fmla="*/ 1396323 h 3969747"/>
              <a:gd name="connsiteX763" fmla="*/ 2591678 w 3969747"/>
              <a:gd name="connsiteY763" fmla="*/ 1391980 h 3969747"/>
              <a:gd name="connsiteX764" fmla="*/ 2581045 w 3969747"/>
              <a:gd name="connsiteY764" fmla="*/ 1387726 h 3969747"/>
              <a:gd name="connsiteX765" fmla="*/ 2569792 w 3969747"/>
              <a:gd name="connsiteY765" fmla="*/ 1383916 h 3969747"/>
              <a:gd name="connsiteX766" fmla="*/ 2544626 w 3969747"/>
              <a:gd name="connsiteY766" fmla="*/ 1378070 h 3969747"/>
              <a:gd name="connsiteX767" fmla="*/ 2521587 w 3969747"/>
              <a:gd name="connsiteY767" fmla="*/ 1373816 h 3969747"/>
              <a:gd name="connsiteX768" fmla="*/ 2499612 w 3969747"/>
              <a:gd name="connsiteY768" fmla="*/ 1372221 h 3969747"/>
              <a:gd name="connsiteX769" fmla="*/ 2479232 w 3969747"/>
              <a:gd name="connsiteY769" fmla="*/ 1371601 h 3969747"/>
              <a:gd name="connsiteX770" fmla="*/ 2460003 w 3969747"/>
              <a:gd name="connsiteY770" fmla="*/ 1372664 h 3969747"/>
              <a:gd name="connsiteX771" fmla="*/ 2441749 w 3969747"/>
              <a:gd name="connsiteY771" fmla="*/ 1375942 h 3969747"/>
              <a:gd name="connsiteX772" fmla="*/ 2424648 w 3969747"/>
              <a:gd name="connsiteY772" fmla="*/ 1380728 h 3969747"/>
              <a:gd name="connsiteX773" fmla="*/ 2407989 w 3969747"/>
              <a:gd name="connsiteY773" fmla="*/ 1386664 h 3969747"/>
              <a:gd name="connsiteX774" fmla="*/ 2391951 w 3969747"/>
              <a:gd name="connsiteY774" fmla="*/ 1394108 h 3969747"/>
              <a:gd name="connsiteX775" fmla="*/ 2375912 w 3969747"/>
              <a:gd name="connsiteY775" fmla="*/ 1402702 h 3969747"/>
              <a:gd name="connsiteX776" fmla="*/ 2360405 w 3969747"/>
              <a:gd name="connsiteY776" fmla="*/ 1412894 h 3969747"/>
              <a:gd name="connsiteX777" fmla="*/ 2344810 w 3969747"/>
              <a:gd name="connsiteY777" fmla="*/ 1424146 h 3969747"/>
              <a:gd name="connsiteX778" fmla="*/ 2328771 w 3969747"/>
              <a:gd name="connsiteY778" fmla="*/ 1436464 h 3969747"/>
              <a:gd name="connsiteX779" fmla="*/ 2312644 w 3969747"/>
              <a:gd name="connsiteY779" fmla="*/ 1449311 h 3969747"/>
              <a:gd name="connsiteX780" fmla="*/ 2296074 w 3969747"/>
              <a:gd name="connsiteY780" fmla="*/ 1463754 h 3969747"/>
              <a:gd name="connsiteX781" fmla="*/ 2278440 w 3969747"/>
              <a:gd name="connsiteY781" fmla="*/ 1478730 h 3969747"/>
              <a:gd name="connsiteX782" fmla="*/ 2258592 w 3969747"/>
              <a:gd name="connsiteY782" fmla="*/ 1508238 h 3969747"/>
              <a:gd name="connsiteX783" fmla="*/ 2243085 w 3969747"/>
              <a:gd name="connsiteY783" fmla="*/ 1537657 h 3969747"/>
              <a:gd name="connsiteX784" fmla="*/ 2231831 w 3969747"/>
              <a:gd name="connsiteY784" fmla="*/ 1568228 h 3969747"/>
              <a:gd name="connsiteX785" fmla="*/ 2224831 w 3969747"/>
              <a:gd name="connsiteY785" fmla="*/ 1598709 h 3969747"/>
              <a:gd name="connsiteX786" fmla="*/ 2221110 w 3969747"/>
              <a:gd name="connsiteY786" fmla="*/ 1630342 h 3969747"/>
              <a:gd name="connsiteX787" fmla="*/ 2222173 w 3969747"/>
              <a:gd name="connsiteY787" fmla="*/ 1661976 h 3969747"/>
              <a:gd name="connsiteX788" fmla="*/ 2226426 w 3969747"/>
              <a:gd name="connsiteY788" fmla="*/ 1694586 h 3969747"/>
              <a:gd name="connsiteX789" fmla="*/ 2235022 w 3969747"/>
              <a:gd name="connsiteY789" fmla="*/ 1727282 h 3969747"/>
              <a:gd name="connsiteX790" fmla="*/ 1614305 w 3969747"/>
              <a:gd name="connsiteY790" fmla="*/ 2275251 h 396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</a:cxnLst>
            <a:rect l="l" t="t" r="r" b="b"/>
            <a:pathLst>
              <a:path w="3969747" h="3969747">
                <a:moveTo>
                  <a:pt x="3036325" y="3717829"/>
                </a:moveTo>
                <a:lnTo>
                  <a:pt x="3040579" y="3715435"/>
                </a:lnTo>
                <a:lnTo>
                  <a:pt x="3121923" y="3663510"/>
                </a:lnTo>
                <a:lnTo>
                  <a:pt x="3200166" y="3607241"/>
                </a:lnTo>
                <a:lnTo>
                  <a:pt x="3276282" y="3547785"/>
                </a:lnTo>
                <a:lnTo>
                  <a:pt x="3348589" y="3484604"/>
                </a:lnTo>
                <a:lnTo>
                  <a:pt x="3418680" y="3418146"/>
                </a:lnTo>
                <a:lnTo>
                  <a:pt x="3484606" y="3348590"/>
                </a:lnTo>
                <a:lnTo>
                  <a:pt x="3547785" y="3276193"/>
                </a:lnTo>
                <a:lnTo>
                  <a:pt x="3607243" y="3200165"/>
                </a:lnTo>
                <a:lnTo>
                  <a:pt x="3663510" y="3121923"/>
                </a:lnTo>
                <a:lnTo>
                  <a:pt x="3715436" y="3040579"/>
                </a:lnTo>
                <a:lnTo>
                  <a:pt x="3763640" y="2956487"/>
                </a:lnTo>
                <a:lnTo>
                  <a:pt x="3808122" y="2870270"/>
                </a:lnTo>
                <a:lnTo>
                  <a:pt x="3848263" y="2781305"/>
                </a:lnTo>
                <a:lnTo>
                  <a:pt x="3884150" y="2690834"/>
                </a:lnTo>
                <a:lnTo>
                  <a:pt x="3915696" y="2597616"/>
                </a:lnTo>
                <a:lnTo>
                  <a:pt x="3943076" y="2502802"/>
                </a:lnTo>
                <a:lnTo>
                  <a:pt x="3965583" y="2405862"/>
                </a:lnTo>
                <a:lnTo>
                  <a:pt x="3983217" y="2307328"/>
                </a:lnTo>
                <a:lnTo>
                  <a:pt x="3996065" y="2207197"/>
                </a:lnTo>
                <a:lnTo>
                  <a:pt x="4003597" y="2105915"/>
                </a:lnTo>
                <a:lnTo>
                  <a:pt x="4006255" y="2003127"/>
                </a:lnTo>
                <a:lnTo>
                  <a:pt x="4003597" y="1900252"/>
                </a:lnTo>
                <a:lnTo>
                  <a:pt x="3996065" y="1799059"/>
                </a:lnTo>
                <a:lnTo>
                  <a:pt x="3983217" y="1698928"/>
                </a:lnTo>
                <a:lnTo>
                  <a:pt x="3965583" y="1600304"/>
                </a:lnTo>
                <a:lnTo>
                  <a:pt x="3943076" y="1503365"/>
                </a:lnTo>
                <a:lnTo>
                  <a:pt x="3915696" y="1408641"/>
                </a:lnTo>
                <a:lnTo>
                  <a:pt x="3884150" y="1315422"/>
                </a:lnTo>
                <a:lnTo>
                  <a:pt x="3848263" y="1224862"/>
                </a:lnTo>
                <a:lnTo>
                  <a:pt x="3808122" y="1135987"/>
                </a:lnTo>
                <a:lnTo>
                  <a:pt x="3763640" y="1049767"/>
                </a:lnTo>
                <a:lnTo>
                  <a:pt x="3715436" y="965675"/>
                </a:lnTo>
                <a:lnTo>
                  <a:pt x="3663510" y="884244"/>
                </a:lnTo>
                <a:lnTo>
                  <a:pt x="3607243" y="806001"/>
                </a:lnTo>
                <a:lnTo>
                  <a:pt x="3547785" y="729973"/>
                </a:lnTo>
                <a:lnTo>
                  <a:pt x="3484606" y="657666"/>
                </a:lnTo>
                <a:lnTo>
                  <a:pt x="3418680" y="587488"/>
                </a:lnTo>
                <a:lnTo>
                  <a:pt x="3348589" y="521649"/>
                </a:lnTo>
                <a:lnTo>
                  <a:pt x="3276282" y="458469"/>
                </a:lnTo>
                <a:lnTo>
                  <a:pt x="3200166" y="399012"/>
                </a:lnTo>
                <a:lnTo>
                  <a:pt x="3121923" y="342744"/>
                </a:lnTo>
                <a:lnTo>
                  <a:pt x="3040579" y="290818"/>
                </a:lnTo>
                <a:lnTo>
                  <a:pt x="2956487" y="242616"/>
                </a:lnTo>
                <a:lnTo>
                  <a:pt x="2870270" y="198132"/>
                </a:lnTo>
                <a:lnTo>
                  <a:pt x="2781305" y="157992"/>
                </a:lnTo>
                <a:lnTo>
                  <a:pt x="2690833" y="122104"/>
                </a:lnTo>
                <a:lnTo>
                  <a:pt x="2597615" y="90471"/>
                </a:lnTo>
                <a:lnTo>
                  <a:pt x="2502802" y="63178"/>
                </a:lnTo>
                <a:lnTo>
                  <a:pt x="2405862" y="40671"/>
                </a:lnTo>
                <a:lnTo>
                  <a:pt x="2307327" y="23040"/>
                </a:lnTo>
                <a:lnTo>
                  <a:pt x="2207198" y="10189"/>
                </a:lnTo>
                <a:lnTo>
                  <a:pt x="2105916" y="2658"/>
                </a:lnTo>
                <a:lnTo>
                  <a:pt x="2003128" y="0"/>
                </a:lnTo>
                <a:lnTo>
                  <a:pt x="1900251" y="2658"/>
                </a:lnTo>
                <a:lnTo>
                  <a:pt x="1799058" y="10189"/>
                </a:lnTo>
                <a:lnTo>
                  <a:pt x="1698928" y="23040"/>
                </a:lnTo>
                <a:lnTo>
                  <a:pt x="1600305" y="40671"/>
                </a:lnTo>
                <a:lnTo>
                  <a:pt x="1503365" y="63178"/>
                </a:lnTo>
                <a:lnTo>
                  <a:pt x="1408640" y="90471"/>
                </a:lnTo>
                <a:lnTo>
                  <a:pt x="1315422" y="122104"/>
                </a:lnTo>
                <a:lnTo>
                  <a:pt x="1224862" y="157992"/>
                </a:lnTo>
                <a:lnTo>
                  <a:pt x="1135986" y="198132"/>
                </a:lnTo>
                <a:lnTo>
                  <a:pt x="1049768" y="242616"/>
                </a:lnTo>
                <a:lnTo>
                  <a:pt x="965677" y="290818"/>
                </a:lnTo>
                <a:lnTo>
                  <a:pt x="884244" y="342744"/>
                </a:lnTo>
                <a:lnTo>
                  <a:pt x="806001" y="399012"/>
                </a:lnTo>
                <a:lnTo>
                  <a:pt x="729973" y="458469"/>
                </a:lnTo>
                <a:lnTo>
                  <a:pt x="657667" y="521649"/>
                </a:lnTo>
                <a:lnTo>
                  <a:pt x="588019" y="587488"/>
                </a:lnTo>
                <a:lnTo>
                  <a:pt x="521650" y="657666"/>
                </a:lnTo>
                <a:lnTo>
                  <a:pt x="458470" y="729973"/>
                </a:lnTo>
                <a:lnTo>
                  <a:pt x="399013" y="806001"/>
                </a:lnTo>
                <a:lnTo>
                  <a:pt x="342745" y="884244"/>
                </a:lnTo>
                <a:lnTo>
                  <a:pt x="290819" y="965675"/>
                </a:lnTo>
                <a:lnTo>
                  <a:pt x="242615" y="1049767"/>
                </a:lnTo>
                <a:lnTo>
                  <a:pt x="198133" y="1135987"/>
                </a:lnTo>
                <a:lnTo>
                  <a:pt x="157992" y="1224862"/>
                </a:lnTo>
                <a:lnTo>
                  <a:pt x="122105" y="1315422"/>
                </a:lnTo>
                <a:lnTo>
                  <a:pt x="90471" y="1408641"/>
                </a:lnTo>
                <a:lnTo>
                  <a:pt x="63179" y="1503365"/>
                </a:lnTo>
                <a:lnTo>
                  <a:pt x="40672" y="1600304"/>
                </a:lnTo>
                <a:lnTo>
                  <a:pt x="23039" y="1698928"/>
                </a:lnTo>
                <a:lnTo>
                  <a:pt x="10102" y="1799059"/>
                </a:lnTo>
                <a:lnTo>
                  <a:pt x="2658" y="1900252"/>
                </a:lnTo>
                <a:lnTo>
                  <a:pt x="0" y="2003127"/>
                </a:lnTo>
                <a:lnTo>
                  <a:pt x="2658" y="2105915"/>
                </a:lnTo>
                <a:lnTo>
                  <a:pt x="10102" y="2207197"/>
                </a:lnTo>
                <a:lnTo>
                  <a:pt x="23039" y="2307328"/>
                </a:lnTo>
                <a:lnTo>
                  <a:pt x="40672" y="2405862"/>
                </a:lnTo>
                <a:lnTo>
                  <a:pt x="63179" y="2502802"/>
                </a:lnTo>
                <a:lnTo>
                  <a:pt x="90471" y="2597616"/>
                </a:lnTo>
                <a:lnTo>
                  <a:pt x="122105" y="2690834"/>
                </a:lnTo>
                <a:lnTo>
                  <a:pt x="157992" y="2781305"/>
                </a:lnTo>
                <a:lnTo>
                  <a:pt x="198133" y="2870270"/>
                </a:lnTo>
                <a:lnTo>
                  <a:pt x="242615" y="2956487"/>
                </a:lnTo>
                <a:lnTo>
                  <a:pt x="290819" y="3040579"/>
                </a:lnTo>
                <a:lnTo>
                  <a:pt x="342745" y="3121923"/>
                </a:lnTo>
                <a:lnTo>
                  <a:pt x="399013" y="3200165"/>
                </a:lnTo>
                <a:lnTo>
                  <a:pt x="458470" y="3276193"/>
                </a:lnTo>
                <a:lnTo>
                  <a:pt x="521650" y="3348590"/>
                </a:lnTo>
                <a:lnTo>
                  <a:pt x="588019" y="3418146"/>
                </a:lnTo>
                <a:lnTo>
                  <a:pt x="657667" y="3484604"/>
                </a:lnTo>
                <a:lnTo>
                  <a:pt x="729973" y="3547785"/>
                </a:lnTo>
                <a:lnTo>
                  <a:pt x="806001" y="3607241"/>
                </a:lnTo>
                <a:lnTo>
                  <a:pt x="884244" y="3663510"/>
                </a:lnTo>
                <a:lnTo>
                  <a:pt x="965677" y="3715435"/>
                </a:lnTo>
                <a:lnTo>
                  <a:pt x="1049768" y="3763640"/>
                </a:lnTo>
                <a:lnTo>
                  <a:pt x="1135986" y="3808121"/>
                </a:lnTo>
                <a:lnTo>
                  <a:pt x="1224862" y="3848262"/>
                </a:lnTo>
                <a:lnTo>
                  <a:pt x="1315422" y="3884149"/>
                </a:lnTo>
                <a:lnTo>
                  <a:pt x="1408640" y="3915785"/>
                </a:lnTo>
                <a:lnTo>
                  <a:pt x="1503365" y="3943076"/>
                </a:lnTo>
                <a:lnTo>
                  <a:pt x="1600305" y="3965583"/>
                </a:lnTo>
                <a:lnTo>
                  <a:pt x="1698928" y="3983216"/>
                </a:lnTo>
                <a:lnTo>
                  <a:pt x="1792058" y="3995180"/>
                </a:lnTo>
                <a:lnTo>
                  <a:pt x="1792058" y="3141771"/>
                </a:lnTo>
                <a:lnTo>
                  <a:pt x="1656572" y="3153556"/>
                </a:lnTo>
                <a:lnTo>
                  <a:pt x="1656041" y="3252624"/>
                </a:lnTo>
                <a:lnTo>
                  <a:pt x="1615369" y="3254839"/>
                </a:lnTo>
                <a:lnTo>
                  <a:pt x="1573544" y="3254306"/>
                </a:lnTo>
                <a:lnTo>
                  <a:pt x="1530745" y="3250585"/>
                </a:lnTo>
                <a:lnTo>
                  <a:pt x="1486795" y="3244649"/>
                </a:lnTo>
                <a:lnTo>
                  <a:pt x="1441780" y="3236053"/>
                </a:lnTo>
                <a:lnTo>
                  <a:pt x="1396855" y="3224801"/>
                </a:lnTo>
                <a:lnTo>
                  <a:pt x="1350778" y="3211420"/>
                </a:lnTo>
                <a:lnTo>
                  <a:pt x="1304700" y="3195912"/>
                </a:lnTo>
                <a:lnTo>
                  <a:pt x="1258623" y="3178191"/>
                </a:lnTo>
                <a:lnTo>
                  <a:pt x="1213077" y="3158429"/>
                </a:lnTo>
                <a:lnTo>
                  <a:pt x="1167088" y="3136455"/>
                </a:lnTo>
                <a:lnTo>
                  <a:pt x="1122074" y="3112353"/>
                </a:lnTo>
                <a:lnTo>
                  <a:pt x="1077060" y="3087188"/>
                </a:lnTo>
                <a:lnTo>
                  <a:pt x="1033729" y="3059808"/>
                </a:lnTo>
                <a:lnTo>
                  <a:pt x="990310" y="3031452"/>
                </a:lnTo>
                <a:lnTo>
                  <a:pt x="949018" y="3000881"/>
                </a:lnTo>
                <a:lnTo>
                  <a:pt x="908346" y="2969337"/>
                </a:lnTo>
                <a:lnTo>
                  <a:pt x="869268" y="2936638"/>
                </a:lnTo>
                <a:lnTo>
                  <a:pt x="832318" y="2902966"/>
                </a:lnTo>
                <a:lnTo>
                  <a:pt x="796431" y="2867522"/>
                </a:lnTo>
                <a:lnTo>
                  <a:pt x="763202" y="2831724"/>
                </a:lnTo>
                <a:lnTo>
                  <a:pt x="732099" y="2794774"/>
                </a:lnTo>
                <a:lnTo>
                  <a:pt x="703212" y="2757202"/>
                </a:lnTo>
                <a:lnTo>
                  <a:pt x="676452" y="2718657"/>
                </a:lnTo>
                <a:lnTo>
                  <a:pt x="652882" y="2679579"/>
                </a:lnTo>
                <a:lnTo>
                  <a:pt x="631970" y="2640501"/>
                </a:lnTo>
                <a:lnTo>
                  <a:pt x="614336" y="2600274"/>
                </a:lnTo>
                <a:lnTo>
                  <a:pt x="599893" y="2560133"/>
                </a:lnTo>
                <a:lnTo>
                  <a:pt x="588639" y="2519992"/>
                </a:lnTo>
                <a:lnTo>
                  <a:pt x="581107" y="2479851"/>
                </a:lnTo>
                <a:lnTo>
                  <a:pt x="577297" y="2439091"/>
                </a:lnTo>
                <a:lnTo>
                  <a:pt x="577297" y="2398951"/>
                </a:lnTo>
                <a:lnTo>
                  <a:pt x="577917" y="2368913"/>
                </a:lnTo>
                <a:lnTo>
                  <a:pt x="580576" y="2339494"/>
                </a:lnTo>
                <a:lnTo>
                  <a:pt x="584829" y="2310605"/>
                </a:lnTo>
                <a:lnTo>
                  <a:pt x="591297" y="2282163"/>
                </a:lnTo>
                <a:lnTo>
                  <a:pt x="599272" y="2253807"/>
                </a:lnTo>
                <a:lnTo>
                  <a:pt x="608399" y="2226513"/>
                </a:lnTo>
                <a:lnTo>
                  <a:pt x="619121" y="2199134"/>
                </a:lnTo>
                <a:lnTo>
                  <a:pt x="630375" y="2171843"/>
                </a:lnTo>
                <a:lnTo>
                  <a:pt x="642692" y="2145082"/>
                </a:lnTo>
                <a:lnTo>
                  <a:pt x="655540" y="2117789"/>
                </a:lnTo>
                <a:lnTo>
                  <a:pt x="668920" y="2091472"/>
                </a:lnTo>
                <a:lnTo>
                  <a:pt x="682300" y="2064712"/>
                </a:lnTo>
                <a:lnTo>
                  <a:pt x="695149" y="2037951"/>
                </a:lnTo>
                <a:lnTo>
                  <a:pt x="708529" y="2011191"/>
                </a:lnTo>
                <a:lnTo>
                  <a:pt x="721466" y="1984341"/>
                </a:lnTo>
                <a:lnTo>
                  <a:pt x="733251" y="1957050"/>
                </a:lnTo>
                <a:lnTo>
                  <a:pt x="742290" y="1934543"/>
                </a:lnTo>
                <a:lnTo>
                  <a:pt x="751948" y="1912037"/>
                </a:lnTo>
                <a:lnTo>
                  <a:pt x="762138" y="1889530"/>
                </a:lnTo>
                <a:lnTo>
                  <a:pt x="772860" y="1867642"/>
                </a:lnTo>
                <a:lnTo>
                  <a:pt x="783051" y="1846198"/>
                </a:lnTo>
                <a:lnTo>
                  <a:pt x="793772" y="1824224"/>
                </a:lnTo>
                <a:lnTo>
                  <a:pt x="805026" y="1802780"/>
                </a:lnTo>
                <a:lnTo>
                  <a:pt x="815127" y="1780892"/>
                </a:lnTo>
                <a:lnTo>
                  <a:pt x="825849" y="1759448"/>
                </a:lnTo>
                <a:lnTo>
                  <a:pt x="836040" y="1738004"/>
                </a:lnTo>
                <a:lnTo>
                  <a:pt x="845698" y="1716562"/>
                </a:lnTo>
                <a:lnTo>
                  <a:pt x="855356" y="1694586"/>
                </a:lnTo>
                <a:lnTo>
                  <a:pt x="863863" y="1673141"/>
                </a:lnTo>
                <a:lnTo>
                  <a:pt x="871927" y="1651257"/>
                </a:lnTo>
                <a:lnTo>
                  <a:pt x="879459" y="1629280"/>
                </a:lnTo>
                <a:lnTo>
                  <a:pt x="885839" y="1606773"/>
                </a:lnTo>
                <a:lnTo>
                  <a:pt x="919599" y="1252775"/>
                </a:lnTo>
                <a:lnTo>
                  <a:pt x="905156" y="1251179"/>
                </a:lnTo>
                <a:lnTo>
                  <a:pt x="891244" y="1248964"/>
                </a:lnTo>
                <a:lnTo>
                  <a:pt x="877243" y="1246306"/>
                </a:lnTo>
                <a:lnTo>
                  <a:pt x="863331" y="1243648"/>
                </a:lnTo>
                <a:lnTo>
                  <a:pt x="849420" y="1240990"/>
                </a:lnTo>
                <a:lnTo>
                  <a:pt x="835508" y="1237710"/>
                </a:lnTo>
                <a:lnTo>
                  <a:pt x="822128" y="1233989"/>
                </a:lnTo>
                <a:lnTo>
                  <a:pt x="808216" y="1230798"/>
                </a:lnTo>
                <a:lnTo>
                  <a:pt x="794836" y="1227077"/>
                </a:lnTo>
                <a:lnTo>
                  <a:pt x="780835" y="1223799"/>
                </a:lnTo>
                <a:lnTo>
                  <a:pt x="767455" y="1220076"/>
                </a:lnTo>
                <a:lnTo>
                  <a:pt x="753543" y="1216355"/>
                </a:lnTo>
                <a:lnTo>
                  <a:pt x="739631" y="1212545"/>
                </a:lnTo>
                <a:lnTo>
                  <a:pt x="726251" y="1209354"/>
                </a:lnTo>
                <a:lnTo>
                  <a:pt x="712339" y="1205633"/>
                </a:lnTo>
                <a:lnTo>
                  <a:pt x="698427" y="1202355"/>
                </a:lnTo>
                <a:lnTo>
                  <a:pt x="693554" y="1170278"/>
                </a:lnTo>
                <a:lnTo>
                  <a:pt x="689301" y="1137049"/>
                </a:lnTo>
                <a:lnTo>
                  <a:pt x="686111" y="1103288"/>
                </a:lnTo>
                <a:lnTo>
                  <a:pt x="683895" y="1068996"/>
                </a:lnTo>
                <a:lnTo>
                  <a:pt x="683452" y="1034172"/>
                </a:lnTo>
                <a:lnTo>
                  <a:pt x="683895" y="999347"/>
                </a:lnTo>
                <a:lnTo>
                  <a:pt x="686111" y="965145"/>
                </a:lnTo>
                <a:lnTo>
                  <a:pt x="690364" y="930320"/>
                </a:lnTo>
                <a:lnTo>
                  <a:pt x="695681" y="896559"/>
                </a:lnTo>
                <a:lnTo>
                  <a:pt x="703744" y="863330"/>
                </a:lnTo>
                <a:lnTo>
                  <a:pt x="713934" y="831253"/>
                </a:lnTo>
                <a:lnTo>
                  <a:pt x="726251" y="799620"/>
                </a:lnTo>
                <a:lnTo>
                  <a:pt x="740695" y="769671"/>
                </a:lnTo>
                <a:lnTo>
                  <a:pt x="758328" y="740696"/>
                </a:lnTo>
                <a:lnTo>
                  <a:pt x="778177" y="713935"/>
                </a:lnTo>
                <a:lnTo>
                  <a:pt x="801215" y="688767"/>
                </a:lnTo>
                <a:lnTo>
                  <a:pt x="813001" y="679641"/>
                </a:lnTo>
                <a:lnTo>
                  <a:pt x="825318" y="670514"/>
                </a:lnTo>
                <a:lnTo>
                  <a:pt x="837103" y="662009"/>
                </a:lnTo>
                <a:lnTo>
                  <a:pt x="849420" y="653413"/>
                </a:lnTo>
                <a:lnTo>
                  <a:pt x="861737" y="645349"/>
                </a:lnTo>
                <a:lnTo>
                  <a:pt x="874053" y="637818"/>
                </a:lnTo>
                <a:lnTo>
                  <a:pt x="886370" y="630373"/>
                </a:lnTo>
                <a:lnTo>
                  <a:pt x="912067" y="615400"/>
                </a:lnTo>
                <a:lnTo>
                  <a:pt x="924916" y="608399"/>
                </a:lnTo>
                <a:lnTo>
                  <a:pt x="937764" y="601487"/>
                </a:lnTo>
                <a:lnTo>
                  <a:pt x="950701" y="594486"/>
                </a:lnTo>
                <a:lnTo>
                  <a:pt x="963550" y="587488"/>
                </a:lnTo>
                <a:lnTo>
                  <a:pt x="976930" y="580576"/>
                </a:lnTo>
                <a:lnTo>
                  <a:pt x="990310" y="574107"/>
                </a:lnTo>
                <a:lnTo>
                  <a:pt x="1003691" y="567196"/>
                </a:lnTo>
                <a:lnTo>
                  <a:pt x="1032046" y="552753"/>
                </a:lnTo>
                <a:lnTo>
                  <a:pt x="1061022" y="538750"/>
                </a:lnTo>
                <a:lnTo>
                  <a:pt x="1089909" y="525370"/>
                </a:lnTo>
                <a:lnTo>
                  <a:pt x="1119327" y="511990"/>
                </a:lnTo>
                <a:lnTo>
                  <a:pt x="1148834" y="499142"/>
                </a:lnTo>
                <a:lnTo>
                  <a:pt x="1178873" y="486825"/>
                </a:lnTo>
                <a:lnTo>
                  <a:pt x="1208824" y="475040"/>
                </a:lnTo>
                <a:lnTo>
                  <a:pt x="1239306" y="463255"/>
                </a:lnTo>
                <a:lnTo>
                  <a:pt x="1269876" y="452000"/>
                </a:lnTo>
                <a:lnTo>
                  <a:pt x="1300979" y="441278"/>
                </a:lnTo>
                <a:lnTo>
                  <a:pt x="1331992" y="431089"/>
                </a:lnTo>
                <a:lnTo>
                  <a:pt x="1363626" y="420989"/>
                </a:lnTo>
                <a:lnTo>
                  <a:pt x="1395172" y="411330"/>
                </a:lnTo>
                <a:lnTo>
                  <a:pt x="1426805" y="402203"/>
                </a:lnTo>
                <a:lnTo>
                  <a:pt x="1458440" y="393606"/>
                </a:lnTo>
                <a:lnTo>
                  <a:pt x="1490516" y="385013"/>
                </a:lnTo>
                <a:lnTo>
                  <a:pt x="1522150" y="377568"/>
                </a:lnTo>
                <a:lnTo>
                  <a:pt x="1554227" y="370037"/>
                </a:lnTo>
                <a:lnTo>
                  <a:pt x="1586393" y="363125"/>
                </a:lnTo>
                <a:lnTo>
                  <a:pt x="1619090" y="356657"/>
                </a:lnTo>
                <a:lnTo>
                  <a:pt x="1651256" y="350807"/>
                </a:lnTo>
                <a:lnTo>
                  <a:pt x="1683333" y="344872"/>
                </a:lnTo>
                <a:lnTo>
                  <a:pt x="1716030" y="339555"/>
                </a:lnTo>
                <a:lnTo>
                  <a:pt x="1748195" y="335302"/>
                </a:lnTo>
                <a:lnTo>
                  <a:pt x="1780273" y="330959"/>
                </a:lnTo>
                <a:lnTo>
                  <a:pt x="1812970" y="327238"/>
                </a:lnTo>
                <a:lnTo>
                  <a:pt x="1845135" y="323517"/>
                </a:lnTo>
                <a:lnTo>
                  <a:pt x="1877212" y="320769"/>
                </a:lnTo>
                <a:lnTo>
                  <a:pt x="1909378" y="318644"/>
                </a:lnTo>
                <a:lnTo>
                  <a:pt x="1941012" y="316516"/>
                </a:lnTo>
                <a:lnTo>
                  <a:pt x="1973089" y="315453"/>
                </a:lnTo>
                <a:lnTo>
                  <a:pt x="2004723" y="314390"/>
                </a:lnTo>
                <a:lnTo>
                  <a:pt x="2014381" y="311110"/>
                </a:lnTo>
                <a:lnTo>
                  <a:pt x="2050800" y="312262"/>
                </a:lnTo>
                <a:lnTo>
                  <a:pt x="2087219" y="313858"/>
                </a:lnTo>
                <a:lnTo>
                  <a:pt x="2123638" y="315986"/>
                </a:lnTo>
                <a:lnTo>
                  <a:pt x="2160589" y="318644"/>
                </a:lnTo>
                <a:lnTo>
                  <a:pt x="2197539" y="321302"/>
                </a:lnTo>
                <a:lnTo>
                  <a:pt x="2235022" y="325112"/>
                </a:lnTo>
                <a:lnTo>
                  <a:pt x="2271972" y="328833"/>
                </a:lnTo>
                <a:lnTo>
                  <a:pt x="2309454" y="333617"/>
                </a:lnTo>
                <a:lnTo>
                  <a:pt x="2346405" y="338403"/>
                </a:lnTo>
                <a:lnTo>
                  <a:pt x="2383887" y="344339"/>
                </a:lnTo>
                <a:lnTo>
                  <a:pt x="2420926" y="350277"/>
                </a:lnTo>
                <a:lnTo>
                  <a:pt x="2457877" y="357189"/>
                </a:lnTo>
                <a:lnTo>
                  <a:pt x="2494739" y="364720"/>
                </a:lnTo>
                <a:lnTo>
                  <a:pt x="2531778" y="372695"/>
                </a:lnTo>
                <a:lnTo>
                  <a:pt x="2568197" y="381292"/>
                </a:lnTo>
                <a:lnTo>
                  <a:pt x="2604527" y="390948"/>
                </a:lnTo>
                <a:lnTo>
                  <a:pt x="2641034" y="401140"/>
                </a:lnTo>
                <a:lnTo>
                  <a:pt x="2676922" y="411860"/>
                </a:lnTo>
                <a:lnTo>
                  <a:pt x="2712809" y="423647"/>
                </a:lnTo>
                <a:lnTo>
                  <a:pt x="2747544" y="435962"/>
                </a:lnTo>
                <a:lnTo>
                  <a:pt x="2782988" y="449342"/>
                </a:lnTo>
                <a:lnTo>
                  <a:pt x="2817192" y="463788"/>
                </a:lnTo>
                <a:lnTo>
                  <a:pt x="2851484" y="478761"/>
                </a:lnTo>
                <a:lnTo>
                  <a:pt x="2884713" y="494359"/>
                </a:lnTo>
                <a:lnTo>
                  <a:pt x="2917942" y="510927"/>
                </a:lnTo>
                <a:lnTo>
                  <a:pt x="2950551" y="528561"/>
                </a:lnTo>
                <a:lnTo>
                  <a:pt x="2982716" y="547347"/>
                </a:lnTo>
                <a:lnTo>
                  <a:pt x="3014351" y="566663"/>
                </a:lnTo>
                <a:lnTo>
                  <a:pt x="3045364" y="587488"/>
                </a:lnTo>
                <a:lnTo>
                  <a:pt x="3075403" y="608932"/>
                </a:lnTo>
                <a:lnTo>
                  <a:pt x="3104821" y="631439"/>
                </a:lnTo>
                <a:lnTo>
                  <a:pt x="3133797" y="655008"/>
                </a:lnTo>
                <a:lnTo>
                  <a:pt x="3140177" y="651817"/>
                </a:lnTo>
                <a:lnTo>
                  <a:pt x="3146114" y="648007"/>
                </a:lnTo>
                <a:lnTo>
                  <a:pt x="3152494" y="644819"/>
                </a:lnTo>
                <a:lnTo>
                  <a:pt x="3158962" y="641095"/>
                </a:lnTo>
                <a:lnTo>
                  <a:pt x="3171811" y="634627"/>
                </a:lnTo>
                <a:lnTo>
                  <a:pt x="3178191" y="630906"/>
                </a:lnTo>
                <a:lnTo>
                  <a:pt x="3184660" y="627715"/>
                </a:lnTo>
                <a:lnTo>
                  <a:pt x="3200698" y="638437"/>
                </a:lnTo>
                <a:lnTo>
                  <a:pt x="3215673" y="649159"/>
                </a:lnTo>
                <a:lnTo>
                  <a:pt x="3229673" y="660857"/>
                </a:lnTo>
                <a:lnTo>
                  <a:pt x="3243054" y="672642"/>
                </a:lnTo>
                <a:lnTo>
                  <a:pt x="3255902" y="684957"/>
                </a:lnTo>
                <a:lnTo>
                  <a:pt x="3267687" y="697897"/>
                </a:lnTo>
                <a:lnTo>
                  <a:pt x="3278321" y="711277"/>
                </a:lnTo>
                <a:lnTo>
                  <a:pt x="3288511" y="725187"/>
                </a:lnTo>
                <a:lnTo>
                  <a:pt x="3297638" y="739100"/>
                </a:lnTo>
                <a:lnTo>
                  <a:pt x="3305701" y="753543"/>
                </a:lnTo>
                <a:lnTo>
                  <a:pt x="3313233" y="768519"/>
                </a:lnTo>
                <a:lnTo>
                  <a:pt x="3320145" y="784114"/>
                </a:lnTo>
                <a:lnTo>
                  <a:pt x="3325993" y="800152"/>
                </a:lnTo>
                <a:lnTo>
                  <a:pt x="3330867" y="816191"/>
                </a:lnTo>
                <a:lnTo>
                  <a:pt x="3335120" y="832848"/>
                </a:lnTo>
                <a:lnTo>
                  <a:pt x="3338930" y="849950"/>
                </a:lnTo>
                <a:lnTo>
                  <a:pt x="3296043" y="891242"/>
                </a:lnTo>
                <a:lnTo>
                  <a:pt x="3333525" y="980651"/>
                </a:lnTo>
                <a:lnTo>
                  <a:pt x="3368349" y="1062084"/>
                </a:lnTo>
                <a:lnTo>
                  <a:pt x="3398831" y="1148301"/>
                </a:lnTo>
                <a:lnTo>
                  <a:pt x="3424085" y="1238242"/>
                </a:lnTo>
                <a:lnTo>
                  <a:pt x="3444377" y="1330928"/>
                </a:lnTo>
                <a:lnTo>
                  <a:pt x="3459972" y="1426805"/>
                </a:lnTo>
                <a:lnTo>
                  <a:pt x="3470694" y="1524277"/>
                </a:lnTo>
                <a:lnTo>
                  <a:pt x="3476542" y="1622811"/>
                </a:lnTo>
                <a:lnTo>
                  <a:pt x="3477074" y="1721965"/>
                </a:lnTo>
                <a:lnTo>
                  <a:pt x="3472821" y="1820500"/>
                </a:lnTo>
                <a:lnTo>
                  <a:pt x="3463694" y="1918505"/>
                </a:lnTo>
                <a:lnTo>
                  <a:pt x="3449782" y="2014911"/>
                </a:lnTo>
                <a:lnTo>
                  <a:pt x="3430996" y="2109195"/>
                </a:lnTo>
                <a:lnTo>
                  <a:pt x="3406894" y="2200196"/>
                </a:lnTo>
                <a:lnTo>
                  <a:pt x="3378539" y="2288098"/>
                </a:lnTo>
                <a:lnTo>
                  <a:pt x="3344247" y="2371657"/>
                </a:lnTo>
                <a:lnTo>
                  <a:pt x="3305701" y="2450343"/>
                </a:lnTo>
                <a:lnTo>
                  <a:pt x="3267156" y="2528056"/>
                </a:lnTo>
                <a:lnTo>
                  <a:pt x="3246775" y="2533905"/>
                </a:lnTo>
                <a:lnTo>
                  <a:pt x="3226927" y="2542499"/>
                </a:lnTo>
                <a:lnTo>
                  <a:pt x="3207166" y="2553132"/>
                </a:lnTo>
                <a:lnTo>
                  <a:pt x="3187849" y="2566069"/>
                </a:lnTo>
                <a:lnTo>
                  <a:pt x="3169152" y="2581044"/>
                </a:lnTo>
                <a:lnTo>
                  <a:pt x="3150899" y="2597616"/>
                </a:lnTo>
                <a:lnTo>
                  <a:pt x="3134329" y="2615869"/>
                </a:lnTo>
                <a:lnTo>
                  <a:pt x="3118733" y="2634565"/>
                </a:lnTo>
                <a:lnTo>
                  <a:pt x="3104821" y="2654414"/>
                </a:lnTo>
                <a:lnTo>
                  <a:pt x="3092505" y="2674795"/>
                </a:lnTo>
                <a:lnTo>
                  <a:pt x="3082315" y="2695618"/>
                </a:lnTo>
                <a:lnTo>
                  <a:pt x="3073808" y="2715999"/>
                </a:lnTo>
                <a:lnTo>
                  <a:pt x="3068402" y="2736910"/>
                </a:lnTo>
                <a:lnTo>
                  <a:pt x="3064681" y="2756759"/>
                </a:lnTo>
                <a:lnTo>
                  <a:pt x="3064149" y="2775988"/>
                </a:lnTo>
                <a:lnTo>
                  <a:pt x="3066808" y="2794152"/>
                </a:lnTo>
                <a:lnTo>
                  <a:pt x="3143455" y="2794152"/>
                </a:lnTo>
                <a:lnTo>
                  <a:pt x="3103758" y="3060960"/>
                </a:lnTo>
                <a:lnTo>
                  <a:pt x="3036325" y="3061490"/>
                </a:lnTo>
                <a:lnTo>
                  <a:pt x="3036325" y="3717829"/>
                </a:lnTo>
                <a:close/>
                <a:moveTo>
                  <a:pt x="2952146" y="3765855"/>
                </a:moveTo>
                <a:lnTo>
                  <a:pt x="2952146" y="3069997"/>
                </a:lnTo>
                <a:lnTo>
                  <a:pt x="2917942" y="3071682"/>
                </a:lnTo>
                <a:lnTo>
                  <a:pt x="2884181" y="3073275"/>
                </a:lnTo>
                <a:lnTo>
                  <a:pt x="2849889" y="3074870"/>
                </a:lnTo>
                <a:lnTo>
                  <a:pt x="2816129" y="3076466"/>
                </a:lnTo>
                <a:lnTo>
                  <a:pt x="2782457" y="3078591"/>
                </a:lnTo>
                <a:lnTo>
                  <a:pt x="2748696" y="3080719"/>
                </a:lnTo>
                <a:lnTo>
                  <a:pt x="2714935" y="3082315"/>
                </a:lnTo>
                <a:lnTo>
                  <a:pt x="2681175" y="3084529"/>
                </a:lnTo>
                <a:lnTo>
                  <a:pt x="2647946" y="3086655"/>
                </a:lnTo>
                <a:lnTo>
                  <a:pt x="2614274" y="3089313"/>
                </a:lnTo>
                <a:lnTo>
                  <a:pt x="2581045" y="3091441"/>
                </a:lnTo>
                <a:lnTo>
                  <a:pt x="2547816" y="3093567"/>
                </a:lnTo>
                <a:lnTo>
                  <a:pt x="2514587" y="3096314"/>
                </a:lnTo>
                <a:lnTo>
                  <a:pt x="2480827" y="3098353"/>
                </a:lnTo>
                <a:lnTo>
                  <a:pt x="2447686" y="3101101"/>
                </a:lnTo>
                <a:lnTo>
                  <a:pt x="2414457" y="3103226"/>
                </a:lnTo>
                <a:lnTo>
                  <a:pt x="2381229" y="3105884"/>
                </a:lnTo>
                <a:lnTo>
                  <a:pt x="2348000" y="3108543"/>
                </a:lnTo>
                <a:lnTo>
                  <a:pt x="2314328" y="3111201"/>
                </a:lnTo>
                <a:lnTo>
                  <a:pt x="2281099" y="3113416"/>
                </a:lnTo>
                <a:lnTo>
                  <a:pt x="2247870" y="3116074"/>
                </a:lnTo>
                <a:lnTo>
                  <a:pt x="2214641" y="3118732"/>
                </a:lnTo>
                <a:lnTo>
                  <a:pt x="2180969" y="3120860"/>
                </a:lnTo>
                <a:lnTo>
                  <a:pt x="2147740" y="3123608"/>
                </a:lnTo>
                <a:lnTo>
                  <a:pt x="2113980" y="3125733"/>
                </a:lnTo>
                <a:lnTo>
                  <a:pt x="2080219" y="3128391"/>
                </a:lnTo>
                <a:lnTo>
                  <a:pt x="2046458" y="3130606"/>
                </a:lnTo>
                <a:lnTo>
                  <a:pt x="2012786" y="3133264"/>
                </a:lnTo>
                <a:lnTo>
                  <a:pt x="1979026" y="3135392"/>
                </a:lnTo>
                <a:lnTo>
                  <a:pt x="1944734" y="3137518"/>
                </a:lnTo>
                <a:lnTo>
                  <a:pt x="1910973" y="3139646"/>
                </a:lnTo>
                <a:lnTo>
                  <a:pt x="1876681" y="3141771"/>
                </a:lnTo>
                <a:lnTo>
                  <a:pt x="1876681" y="4001824"/>
                </a:lnTo>
                <a:lnTo>
                  <a:pt x="1900251" y="4003598"/>
                </a:lnTo>
                <a:lnTo>
                  <a:pt x="2003128" y="4006256"/>
                </a:lnTo>
                <a:lnTo>
                  <a:pt x="2105916" y="4003598"/>
                </a:lnTo>
                <a:lnTo>
                  <a:pt x="2207198" y="3996064"/>
                </a:lnTo>
                <a:lnTo>
                  <a:pt x="2307327" y="3983216"/>
                </a:lnTo>
                <a:lnTo>
                  <a:pt x="2405862" y="3965583"/>
                </a:lnTo>
                <a:lnTo>
                  <a:pt x="2502802" y="3943076"/>
                </a:lnTo>
                <a:lnTo>
                  <a:pt x="2597615" y="3915785"/>
                </a:lnTo>
                <a:lnTo>
                  <a:pt x="2690833" y="3884149"/>
                </a:lnTo>
                <a:lnTo>
                  <a:pt x="2781305" y="3848262"/>
                </a:lnTo>
                <a:lnTo>
                  <a:pt x="2870270" y="3808121"/>
                </a:lnTo>
                <a:lnTo>
                  <a:pt x="2952146" y="3765855"/>
                </a:lnTo>
                <a:close/>
                <a:moveTo>
                  <a:pt x="1263496" y="1584266"/>
                </a:moveTo>
                <a:lnTo>
                  <a:pt x="1269345" y="1601989"/>
                </a:lnTo>
                <a:lnTo>
                  <a:pt x="1274661" y="1619090"/>
                </a:lnTo>
                <a:lnTo>
                  <a:pt x="1281130" y="1635659"/>
                </a:lnTo>
                <a:lnTo>
                  <a:pt x="1287067" y="1652319"/>
                </a:lnTo>
                <a:lnTo>
                  <a:pt x="1293978" y="1668358"/>
                </a:lnTo>
                <a:lnTo>
                  <a:pt x="1301510" y="1683864"/>
                </a:lnTo>
                <a:lnTo>
                  <a:pt x="1310017" y="1698307"/>
                </a:lnTo>
                <a:lnTo>
                  <a:pt x="1319144" y="1711776"/>
                </a:lnTo>
                <a:lnTo>
                  <a:pt x="1329334" y="1724094"/>
                </a:lnTo>
                <a:lnTo>
                  <a:pt x="1341119" y="1735346"/>
                </a:lnTo>
                <a:lnTo>
                  <a:pt x="1353968" y="1745538"/>
                </a:lnTo>
                <a:lnTo>
                  <a:pt x="1368411" y="1753512"/>
                </a:lnTo>
                <a:lnTo>
                  <a:pt x="1384450" y="1760511"/>
                </a:lnTo>
                <a:lnTo>
                  <a:pt x="1402172" y="1765830"/>
                </a:lnTo>
                <a:lnTo>
                  <a:pt x="1422552" y="1769018"/>
                </a:lnTo>
                <a:lnTo>
                  <a:pt x="1444528" y="1770703"/>
                </a:lnTo>
                <a:lnTo>
                  <a:pt x="1472351" y="1769551"/>
                </a:lnTo>
                <a:lnTo>
                  <a:pt x="1496985" y="1765830"/>
                </a:lnTo>
                <a:lnTo>
                  <a:pt x="1517897" y="1758918"/>
                </a:lnTo>
                <a:lnTo>
                  <a:pt x="1536594" y="1749791"/>
                </a:lnTo>
                <a:lnTo>
                  <a:pt x="1552189" y="1738537"/>
                </a:lnTo>
                <a:lnTo>
                  <a:pt x="1565038" y="1725156"/>
                </a:lnTo>
                <a:lnTo>
                  <a:pt x="1575760" y="1709651"/>
                </a:lnTo>
                <a:lnTo>
                  <a:pt x="1584266" y="1692460"/>
                </a:lnTo>
                <a:lnTo>
                  <a:pt x="1591266" y="1673763"/>
                </a:lnTo>
                <a:lnTo>
                  <a:pt x="1596051" y="1653915"/>
                </a:lnTo>
                <a:lnTo>
                  <a:pt x="1599330" y="1632471"/>
                </a:lnTo>
                <a:lnTo>
                  <a:pt x="1601457" y="1610494"/>
                </a:lnTo>
                <a:lnTo>
                  <a:pt x="1602520" y="1587457"/>
                </a:lnTo>
                <a:lnTo>
                  <a:pt x="1602520" y="1563974"/>
                </a:lnTo>
                <a:lnTo>
                  <a:pt x="1601457" y="1540404"/>
                </a:lnTo>
                <a:lnTo>
                  <a:pt x="1600305" y="1516302"/>
                </a:lnTo>
                <a:lnTo>
                  <a:pt x="1075465" y="1517365"/>
                </a:lnTo>
                <a:lnTo>
                  <a:pt x="1096377" y="1581075"/>
                </a:lnTo>
                <a:lnTo>
                  <a:pt x="1263496" y="1584266"/>
                </a:lnTo>
                <a:close/>
                <a:moveTo>
                  <a:pt x="934043" y="1698307"/>
                </a:moveTo>
                <a:lnTo>
                  <a:pt x="1513023" y="1964051"/>
                </a:lnTo>
                <a:lnTo>
                  <a:pt x="1563354" y="1926036"/>
                </a:lnTo>
                <a:lnTo>
                  <a:pt x="1613773" y="1887934"/>
                </a:lnTo>
                <a:lnTo>
                  <a:pt x="1663573" y="1849389"/>
                </a:lnTo>
                <a:lnTo>
                  <a:pt x="1713372" y="1810844"/>
                </a:lnTo>
                <a:lnTo>
                  <a:pt x="1763171" y="1772298"/>
                </a:lnTo>
                <a:lnTo>
                  <a:pt x="1812970" y="1733131"/>
                </a:lnTo>
                <a:lnTo>
                  <a:pt x="1862769" y="1693523"/>
                </a:lnTo>
                <a:lnTo>
                  <a:pt x="1912036" y="1654445"/>
                </a:lnTo>
                <a:lnTo>
                  <a:pt x="2059838" y="1535531"/>
                </a:lnTo>
                <a:lnTo>
                  <a:pt x="2109195" y="1495391"/>
                </a:lnTo>
                <a:lnTo>
                  <a:pt x="2157930" y="1455693"/>
                </a:lnTo>
                <a:lnTo>
                  <a:pt x="2207198" y="1415552"/>
                </a:lnTo>
                <a:lnTo>
                  <a:pt x="2255934" y="1375412"/>
                </a:lnTo>
                <a:lnTo>
                  <a:pt x="2305201" y="1335182"/>
                </a:lnTo>
                <a:lnTo>
                  <a:pt x="2402672" y="1254900"/>
                </a:lnTo>
                <a:lnTo>
                  <a:pt x="2451940" y="1214759"/>
                </a:lnTo>
                <a:lnTo>
                  <a:pt x="2598147" y="1094250"/>
                </a:lnTo>
                <a:lnTo>
                  <a:pt x="2647414" y="1054020"/>
                </a:lnTo>
                <a:lnTo>
                  <a:pt x="2696150" y="1013880"/>
                </a:lnTo>
                <a:lnTo>
                  <a:pt x="2745418" y="974182"/>
                </a:lnTo>
                <a:lnTo>
                  <a:pt x="2794153" y="934041"/>
                </a:lnTo>
                <a:lnTo>
                  <a:pt x="2892777" y="854825"/>
                </a:lnTo>
                <a:lnTo>
                  <a:pt x="2941512" y="815128"/>
                </a:lnTo>
                <a:lnTo>
                  <a:pt x="2990780" y="776050"/>
                </a:lnTo>
                <a:lnTo>
                  <a:pt x="3040579" y="736972"/>
                </a:lnTo>
                <a:lnTo>
                  <a:pt x="3089846" y="697897"/>
                </a:lnTo>
                <a:lnTo>
                  <a:pt x="3067871" y="675300"/>
                </a:lnTo>
                <a:lnTo>
                  <a:pt x="3044301" y="653413"/>
                </a:lnTo>
                <a:lnTo>
                  <a:pt x="3018072" y="633031"/>
                </a:lnTo>
                <a:lnTo>
                  <a:pt x="2990780" y="612653"/>
                </a:lnTo>
                <a:lnTo>
                  <a:pt x="2961272" y="593956"/>
                </a:lnTo>
                <a:lnTo>
                  <a:pt x="2930259" y="575703"/>
                </a:lnTo>
                <a:lnTo>
                  <a:pt x="2898093" y="558069"/>
                </a:lnTo>
                <a:lnTo>
                  <a:pt x="2864333" y="541498"/>
                </a:lnTo>
                <a:lnTo>
                  <a:pt x="2829509" y="525903"/>
                </a:lnTo>
                <a:lnTo>
                  <a:pt x="2793621" y="510927"/>
                </a:lnTo>
                <a:lnTo>
                  <a:pt x="2756760" y="497017"/>
                </a:lnTo>
                <a:lnTo>
                  <a:pt x="2719189" y="483637"/>
                </a:lnTo>
                <a:lnTo>
                  <a:pt x="2680643" y="471319"/>
                </a:lnTo>
                <a:lnTo>
                  <a:pt x="2641566" y="459534"/>
                </a:lnTo>
                <a:lnTo>
                  <a:pt x="2601869" y="448812"/>
                </a:lnTo>
                <a:lnTo>
                  <a:pt x="2562260" y="438620"/>
                </a:lnTo>
                <a:lnTo>
                  <a:pt x="2521587" y="428963"/>
                </a:lnTo>
                <a:lnTo>
                  <a:pt x="2481358" y="420367"/>
                </a:lnTo>
                <a:lnTo>
                  <a:pt x="2441218" y="412925"/>
                </a:lnTo>
                <a:lnTo>
                  <a:pt x="2401077" y="405924"/>
                </a:lnTo>
                <a:lnTo>
                  <a:pt x="2360848" y="399545"/>
                </a:lnTo>
                <a:lnTo>
                  <a:pt x="2321239" y="393606"/>
                </a:lnTo>
                <a:lnTo>
                  <a:pt x="2282162" y="388823"/>
                </a:lnTo>
                <a:lnTo>
                  <a:pt x="2243616" y="385013"/>
                </a:lnTo>
                <a:lnTo>
                  <a:pt x="2205514" y="381822"/>
                </a:lnTo>
                <a:lnTo>
                  <a:pt x="2168652" y="379163"/>
                </a:lnTo>
                <a:lnTo>
                  <a:pt x="2132233" y="377038"/>
                </a:lnTo>
                <a:lnTo>
                  <a:pt x="2097321" y="375972"/>
                </a:lnTo>
                <a:lnTo>
                  <a:pt x="2063117" y="375442"/>
                </a:lnTo>
                <a:lnTo>
                  <a:pt x="2030951" y="375442"/>
                </a:lnTo>
                <a:lnTo>
                  <a:pt x="1999317" y="375972"/>
                </a:lnTo>
                <a:lnTo>
                  <a:pt x="1969899" y="377568"/>
                </a:lnTo>
                <a:lnTo>
                  <a:pt x="1937822" y="379163"/>
                </a:lnTo>
                <a:lnTo>
                  <a:pt x="1905124" y="381292"/>
                </a:lnTo>
                <a:lnTo>
                  <a:pt x="1870832" y="383950"/>
                </a:lnTo>
                <a:lnTo>
                  <a:pt x="1836540" y="387227"/>
                </a:lnTo>
                <a:lnTo>
                  <a:pt x="1801185" y="390418"/>
                </a:lnTo>
                <a:lnTo>
                  <a:pt x="1765297" y="394672"/>
                </a:lnTo>
                <a:lnTo>
                  <a:pt x="1728878" y="399545"/>
                </a:lnTo>
                <a:lnTo>
                  <a:pt x="1691928" y="404861"/>
                </a:lnTo>
                <a:lnTo>
                  <a:pt x="1654446" y="410797"/>
                </a:lnTo>
                <a:lnTo>
                  <a:pt x="1616963" y="417179"/>
                </a:lnTo>
                <a:lnTo>
                  <a:pt x="1578949" y="424177"/>
                </a:lnTo>
                <a:lnTo>
                  <a:pt x="1540936" y="432152"/>
                </a:lnTo>
                <a:lnTo>
                  <a:pt x="1502833" y="440216"/>
                </a:lnTo>
                <a:lnTo>
                  <a:pt x="1464288" y="448812"/>
                </a:lnTo>
                <a:lnTo>
                  <a:pt x="1426274" y="458469"/>
                </a:lnTo>
                <a:lnTo>
                  <a:pt x="1388260" y="468128"/>
                </a:lnTo>
                <a:lnTo>
                  <a:pt x="1350778" y="478761"/>
                </a:lnTo>
                <a:lnTo>
                  <a:pt x="1313296" y="490016"/>
                </a:lnTo>
                <a:lnTo>
                  <a:pt x="1275725" y="501268"/>
                </a:lnTo>
                <a:lnTo>
                  <a:pt x="1239306" y="514118"/>
                </a:lnTo>
                <a:lnTo>
                  <a:pt x="1202887" y="527055"/>
                </a:lnTo>
                <a:lnTo>
                  <a:pt x="1167088" y="540346"/>
                </a:lnTo>
                <a:lnTo>
                  <a:pt x="1132264" y="554789"/>
                </a:lnTo>
                <a:lnTo>
                  <a:pt x="1097972" y="569321"/>
                </a:lnTo>
                <a:lnTo>
                  <a:pt x="1064743" y="584830"/>
                </a:lnTo>
                <a:lnTo>
                  <a:pt x="1032046" y="601487"/>
                </a:lnTo>
                <a:lnTo>
                  <a:pt x="1000500" y="618058"/>
                </a:lnTo>
                <a:lnTo>
                  <a:pt x="969930" y="635160"/>
                </a:lnTo>
                <a:lnTo>
                  <a:pt x="940511" y="653413"/>
                </a:lnTo>
                <a:lnTo>
                  <a:pt x="912067" y="672109"/>
                </a:lnTo>
                <a:lnTo>
                  <a:pt x="884775" y="691428"/>
                </a:lnTo>
                <a:lnTo>
                  <a:pt x="859078" y="711807"/>
                </a:lnTo>
                <a:lnTo>
                  <a:pt x="834444" y="733251"/>
                </a:lnTo>
                <a:lnTo>
                  <a:pt x="813532" y="755139"/>
                </a:lnTo>
                <a:lnTo>
                  <a:pt x="795899" y="778708"/>
                </a:lnTo>
                <a:lnTo>
                  <a:pt x="780835" y="802810"/>
                </a:lnTo>
                <a:lnTo>
                  <a:pt x="768518" y="828595"/>
                </a:lnTo>
                <a:lnTo>
                  <a:pt x="758860" y="854203"/>
                </a:lnTo>
                <a:lnTo>
                  <a:pt x="751948" y="881053"/>
                </a:lnTo>
                <a:lnTo>
                  <a:pt x="746100" y="908346"/>
                </a:lnTo>
                <a:lnTo>
                  <a:pt x="742290" y="936170"/>
                </a:lnTo>
                <a:lnTo>
                  <a:pt x="739631" y="964612"/>
                </a:lnTo>
                <a:lnTo>
                  <a:pt x="738568" y="993501"/>
                </a:lnTo>
                <a:lnTo>
                  <a:pt x="738036" y="1022476"/>
                </a:lnTo>
                <a:lnTo>
                  <a:pt x="738036" y="1081314"/>
                </a:lnTo>
                <a:lnTo>
                  <a:pt x="738568" y="1110289"/>
                </a:lnTo>
                <a:lnTo>
                  <a:pt x="738568" y="1139708"/>
                </a:lnTo>
                <a:lnTo>
                  <a:pt x="748226" y="1149897"/>
                </a:lnTo>
                <a:lnTo>
                  <a:pt x="761075" y="1159023"/>
                </a:lnTo>
                <a:lnTo>
                  <a:pt x="777114" y="1167620"/>
                </a:lnTo>
                <a:lnTo>
                  <a:pt x="795899" y="1175062"/>
                </a:lnTo>
                <a:lnTo>
                  <a:pt x="817786" y="1182063"/>
                </a:lnTo>
                <a:lnTo>
                  <a:pt x="842508" y="1187912"/>
                </a:lnTo>
                <a:lnTo>
                  <a:pt x="869268" y="1193315"/>
                </a:lnTo>
                <a:lnTo>
                  <a:pt x="898155" y="1198634"/>
                </a:lnTo>
                <a:lnTo>
                  <a:pt x="929258" y="1202974"/>
                </a:lnTo>
                <a:lnTo>
                  <a:pt x="961867" y="1206165"/>
                </a:lnTo>
                <a:lnTo>
                  <a:pt x="996159" y="1209354"/>
                </a:lnTo>
                <a:lnTo>
                  <a:pt x="1031514" y="1212015"/>
                </a:lnTo>
                <a:lnTo>
                  <a:pt x="1067933" y="1214140"/>
                </a:lnTo>
                <a:lnTo>
                  <a:pt x="1105504" y="1215825"/>
                </a:lnTo>
                <a:lnTo>
                  <a:pt x="1142986" y="1217417"/>
                </a:lnTo>
                <a:lnTo>
                  <a:pt x="1181532" y="1218483"/>
                </a:lnTo>
                <a:lnTo>
                  <a:pt x="1220077" y="1219013"/>
                </a:lnTo>
                <a:lnTo>
                  <a:pt x="1334119" y="1219013"/>
                </a:lnTo>
                <a:lnTo>
                  <a:pt x="1371070" y="1218483"/>
                </a:lnTo>
                <a:lnTo>
                  <a:pt x="1406957" y="1217417"/>
                </a:lnTo>
                <a:lnTo>
                  <a:pt x="1442401" y="1216887"/>
                </a:lnTo>
                <a:lnTo>
                  <a:pt x="1475541" y="1215825"/>
                </a:lnTo>
                <a:lnTo>
                  <a:pt x="1507707" y="1214759"/>
                </a:lnTo>
                <a:lnTo>
                  <a:pt x="1537746" y="1213607"/>
                </a:lnTo>
                <a:lnTo>
                  <a:pt x="1566012" y="1212545"/>
                </a:lnTo>
                <a:lnTo>
                  <a:pt x="1591798" y="1210949"/>
                </a:lnTo>
                <a:lnTo>
                  <a:pt x="1615369" y="1209886"/>
                </a:lnTo>
                <a:lnTo>
                  <a:pt x="1636192" y="1208824"/>
                </a:lnTo>
                <a:lnTo>
                  <a:pt x="1653914" y="1208291"/>
                </a:lnTo>
                <a:lnTo>
                  <a:pt x="1668889" y="1207228"/>
                </a:lnTo>
                <a:lnTo>
                  <a:pt x="1672700" y="1269876"/>
                </a:lnTo>
                <a:lnTo>
                  <a:pt x="1650724" y="1270939"/>
                </a:lnTo>
                <a:lnTo>
                  <a:pt x="1629280" y="1272001"/>
                </a:lnTo>
                <a:lnTo>
                  <a:pt x="1607305" y="1272534"/>
                </a:lnTo>
                <a:lnTo>
                  <a:pt x="1585861" y="1273597"/>
                </a:lnTo>
                <a:lnTo>
                  <a:pt x="1563974" y="1274129"/>
                </a:lnTo>
                <a:lnTo>
                  <a:pt x="1542531" y="1274662"/>
                </a:lnTo>
                <a:lnTo>
                  <a:pt x="1520555" y="1275811"/>
                </a:lnTo>
                <a:lnTo>
                  <a:pt x="1499112" y="1275811"/>
                </a:lnTo>
                <a:lnTo>
                  <a:pt x="1477136" y="1276255"/>
                </a:lnTo>
                <a:lnTo>
                  <a:pt x="1455692" y="1276877"/>
                </a:lnTo>
                <a:lnTo>
                  <a:pt x="1346967" y="1276877"/>
                </a:lnTo>
                <a:lnTo>
                  <a:pt x="1325612" y="1276255"/>
                </a:lnTo>
                <a:lnTo>
                  <a:pt x="1303637" y="1275811"/>
                </a:lnTo>
                <a:lnTo>
                  <a:pt x="1282193" y="1275811"/>
                </a:lnTo>
                <a:lnTo>
                  <a:pt x="1260218" y="1275281"/>
                </a:lnTo>
                <a:lnTo>
                  <a:pt x="1238863" y="1274129"/>
                </a:lnTo>
                <a:lnTo>
                  <a:pt x="1216887" y="1273597"/>
                </a:lnTo>
                <a:lnTo>
                  <a:pt x="1195444" y="1272534"/>
                </a:lnTo>
                <a:lnTo>
                  <a:pt x="1173468" y="1272001"/>
                </a:lnTo>
                <a:lnTo>
                  <a:pt x="1152025" y="1270939"/>
                </a:lnTo>
                <a:lnTo>
                  <a:pt x="1130138" y="1269876"/>
                </a:lnTo>
                <a:lnTo>
                  <a:pt x="1108694" y="1268280"/>
                </a:lnTo>
                <a:lnTo>
                  <a:pt x="1086718" y="1267218"/>
                </a:lnTo>
                <a:lnTo>
                  <a:pt x="1065275" y="1265622"/>
                </a:lnTo>
                <a:lnTo>
                  <a:pt x="1043299" y="1264559"/>
                </a:lnTo>
                <a:lnTo>
                  <a:pt x="1021944" y="1262875"/>
                </a:lnTo>
                <a:lnTo>
                  <a:pt x="999969" y="1260749"/>
                </a:lnTo>
                <a:lnTo>
                  <a:pt x="978525" y="1259154"/>
                </a:lnTo>
                <a:lnTo>
                  <a:pt x="968335" y="1288040"/>
                </a:lnTo>
                <a:lnTo>
                  <a:pt x="960271" y="1336334"/>
                </a:lnTo>
                <a:lnTo>
                  <a:pt x="954423" y="1397386"/>
                </a:lnTo>
                <a:lnTo>
                  <a:pt x="949638" y="1465883"/>
                </a:lnTo>
                <a:lnTo>
                  <a:pt x="945828" y="1536061"/>
                </a:lnTo>
                <a:lnTo>
                  <a:pt x="942106" y="1602519"/>
                </a:lnTo>
                <a:lnTo>
                  <a:pt x="938384" y="1658255"/>
                </a:lnTo>
                <a:lnTo>
                  <a:pt x="934043" y="1698307"/>
                </a:lnTo>
                <a:close/>
                <a:moveTo>
                  <a:pt x="1614305" y="2275251"/>
                </a:moveTo>
                <a:lnTo>
                  <a:pt x="1614305" y="2878777"/>
                </a:lnTo>
                <a:lnTo>
                  <a:pt x="2995033" y="2800621"/>
                </a:lnTo>
                <a:lnTo>
                  <a:pt x="2997160" y="2796281"/>
                </a:lnTo>
                <a:lnTo>
                  <a:pt x="2999907" y="2787773"/>
                </a:lnTo>
                <a:lnTo>
                  <a:pt x="3003628" y="2774926"/>
                </a:lnTo>
                <a:lnTo>
                  <a:pt x="3007881" y="2758265"/>
                </a:lnTo>
                <a:lnTo>
                  <a:pt x="3013287" y="2739036"/>
                </a:lnTo>
                <a:lnTo>
                  <a:pt x="3020198" y="2716529"/>
                </a:lnTo>
                <a:lnTo>
                  <a:pt x="3029326" y="2692429"/>
                </a:lnTo>
                <a:lnTo>
                  <a:pt x="3040579" y="2666732"/>
                </a:lnTo>
                <a:lnTo>
                  <a:pt x="3053959" y="2639882"/>
                </a:lnTo>
                <a:lnTo>
                  <a:pt x="3070529" y="2613121"/>
                </a:lnTo>
                <a:lnTo>
                  <a:pt x="3089846" y="2585831"/>
                </a:lnTo>
                <a:lnTo>
                  <a:pt x="3112353" y="2559600"/>
                </a:lnTo>
                <a:lnTo>
                  <a:pt x="3138582" y="2534435"/>
                </a:lnTo>
                <a:lnTo>
                  <a:pt x="3168621" y="2510866"/>
                </a:lnTo>
                <a:lnTo>
                  <a:pt x="3202825" y="2489421"/>
                </a:lnTo>
                <a:lnTo>
                  <a:pt x="3241459" y="2470725"/>
                </a:lnTo>
                <a:lnTo>
                  <a:pt x="3278941" y="2390887"/>
                </a:lnTo>
                <a:lnTo>
                  <a:pt x="3312170" y="2304137"/>
                </a:lnTo>
                <a:lnTo>
                  <a:pt x="3341588" y="2210918"/>
                </a:lnTo>
                <a:lnTo>
                  <a:pt x="3366222" y="2113446"/>
                </a:lnTo>
                <a:lnTo>
                  <a:pt x="3385982" y="2011723"/>
                </a:lnTo>
                <a:lnTo>
                  <a:pt x="3401046" y="1906720"/>
                </a:lnTo>
                <a:lnTo>
                  <a:pt x="3410616" y="1800651"/>
                </a:lnTo>
                <a:lnTo>
                  <a:pt x="3415489" y="1692990"/>
                </a:lnTo>
                <a:lnTo>
                  <a:pt x="3414427" y="1586391"/>
                </a:lnTo>
                <a:lnTo>
                  <a:pt x="3407958" y="1480415"/>
                </a:lnTo>
                <a:lnTo>
                  <a:pt x="3395641" y="1377007"/>
                </a:lnTo>
                <a:lnTo>
                  <a:pt x="3376944" y="1277407"/>
                </a:lnTo>
                <a:lnTo>
                  <a:pt x="3352310" y="1181530"/>
                </a:lnTo>
                <a:lnTo>
                  <a:pt x="3320676" y="1091503"/>
                </a:lnTo>
                <a:lnTo>
                  <a:pt x="3283194" y="1007411"/>
                </a:lnTo>
                <a:lnTo>
                  <a:pt x="3238180" y="931383"/>
                </a:lnTo>
                <a:lnTo>
                  <a:pt x="2698808" y="1383386"/>
                </a:lnTo>
                <a:lnTo>
                  <a:pt x="2802748" y="1508238"/>
                </a:lnTo>
                <a:lnTo>
                  <a:pt x="2831724" y="1606773"/>
                </a:lnTo>
                <a:lnTo>
                  <a:pt x="2834914" y="1643723"/>
                </a:lnTo>
                <a:lnTo>
                  <a:pt x="2833851" y="1679610"/>
                </a:lnTo>
                <a:lnTo>
                  <a:pt x="2830040" y="1714967"/>
                </a:lnTo>
                <a:lnTo>
                  <a:pt x="2822597" y="1749791"/>
                </a:lnTo>
                <a:lnTo>
                  <a:pt x="2811875" y="1783550"/>
                </a:lnTo>
                <a:lnTo>
                  <a:pt x="2798495" y="1816160"/>
                </a:lnTo>
                <a:lnTo>
                  <a:pt x="2781305" y="1848326"/>
                </a:lnTo>
                <a:lnTo>
                  <a:pt x="2762076" y="1879960"/>
                </a:lnTo>
                <a:lnTo>
                  <a:pt x="2738506" y="1922226"/>
                </a:lnTo>
                <a:lnTo>
                  <a:pt x="2725037" y="1962986"/>
                </a:lnTo>
                <a:lnTo>
                  <a:pt x="2718657" y="2003127"/>
                </a:lnTo>
                <a:lnTo>
                  <a:pt x="2715999" y="2042737"/>
                </a:lnTo>
                <a:lnTo>
                  <a:pt x="2713872" y="2082965"/>
                </a:lnTo>
                <a:lnTo>
                  <a:pt x="2710062" y="2123106"/>
                </a:lnTo>
                <a:lnTo>
                  <a:pt x="2700492" y="2164309"/>
                </a:lnTo>
                <a:lnTo>
                  <a:pt x="2682770" y="2207197"/>
                </a:lnTo>
                <a:lnTo>
                  <a:pt x="2656010" y="2227579"/>
                </a:lnTo>
                <a:lnTo>
                  <a:pt x="2642098" y="2236705"/>
                </a:lnTo>
                <a:lnTo>
                  <a:pt x="2628097" y="2245210"/>
                </a:lnTo>
                <a:lnTo>
                  <a:pt x="2613654" y="2252744"/>
                </a:lnTo>
                <a:lnTo>
                  <a:pt x="2599210" y="2259742"/>
                </a:lnTo>
                <a:lnTo>
                  <a:pt x="2584235" y="2265591"/>
                </a:lnTo>
                <a:lnTo>
                  <a:pt x="2569171" y="2270378"/>
                </a:lnTo>
                <a:lnTo>
                  <a:pt x="2554285" y="2274099"/>
                </a:lnTo>
                <a:lnTo>
                  <a:pt x="2538689" y="2276224"/>
                </a:lnTo>
                <a:lnTo>
                  <a:pt x="2522651" y="2277376"/>
                </a:lnTo>
                <a:lnTo>
                  <a:pt x="2506612" y="2276757"/>
                </a:lnTo>
                <a:lnTo>
                  <a:pt x="2490485" y="2274718"/>
                </a:lnTo>
                <a:lnTo>
                  <a:pt x="2473915" y="2271441"/>
                </a:lnTo>
                <a:lnTo>
                  <a:pt x="2457256" y="2266124"/>
                </a:lnTo>
                <a:lnTo>
                  <a:pt x="2440686" y="2259123"/>
                </a:lnTo>
                <a:lnTo>
                  <a:pt x="2417116" y="2242552"/>
                </a:lnTo>
                <a:lnTo>
                  <a:pt x="2400014" y="2225894"/>
                </a:lnTo>
                <a:lnTo>
                  <a:pt x="2387077" y="2209323"/>
                </a:lnTo>
                <a:lnTo>
                  <a:pt x="2378039" y="2191159"/>
                </a:lnTo>
                <a:lnTo>
                  <a:pt x="2372102" y="2171843"/>
                </a:lnTo>
                <a:lnTo>
                  <a:pt x="2367848" y="2150929"/>
                </a:lnTo>
                <a:lnTo>
                  <a:pt x="2364127" y="2127359"/>
                </a:lnTo>
                <a:lnTo>
                  <a:pt x="2360405" y="2100599"/>
                </a:lnTo>
                <a:lnTo>
                  <a:pt x="2413394" y="2100066"/>
                </a:lnTo>
                <a:lnTo>
                  <a:pt x="2414457" y="2111854"/>
                </a:lnTo>
                <a:lnTo>
                  <a:pt x="2416053" y="2123638"/>
                </a:lnTo>
                <a:lnTo>
                  <a:pt x="2419331" y="2135423"/>
                </a:lnTo>
                <a:lnTo>
                  <a:pt x="2422964" y="2146675"/>
                </a:lnTo>
                <a:lnTo>
                  <a:pt x="2427306" y="2157397"/>
                </a:lnTo>
                <a:lnTo>
                  <a:pt x="2433154" y="2167589"/>
                </a:lnTo>
                <a:lnTo>
                  <a:pt x="2439091" y="2177779"/>
                </a:lnTo>
                <a:lnTo>
                  <a:pt x="2446534" y="2186816"/>
                </a:lnTo>
                <a:lnTo>
                  <a:pt x="2454598" y="2195413"/>
                </a:lnTo>
                <a:lnTo>
                  <a:pt x="2463193" y="2202944"/>
                </a:lnTo>
                <a:lnTo>
                  <a:pt x="2472320" y="2209856"/>
                </a:lnTo>
                <a:lnTo>
                  <a:pt x="2482510" y="2215172"/>
                </a:lnTo>
                <a:lnTo>
                  <a:pt x="2493144" y="2220045"/>
                </a:lnTo>
                <a:lnTo>
                  <a:pt x="2504397" y="2223855"/>
                </a:lnTo>
                <a:lnTo>
                  <a:pt x="2516271" y="2225894"/>
                </a:lnTo>
                <a:lnTo>
                  <a:pt x="2528499" y="2227046"/>
                </a:lnTo>
                <a:lnTo>
                  <a:pt x="2555348" y="2220578"/>
                </a:lnTo>
                <a:lnTo>
                  <a:pt x="2577855" y="2213047"/>
                </a:lnTo>
                <a:lnTo>
                  <a:pt x="2596552" y="2204450"/>
                </a:lnTo>
                <a:lnTo>
                  <a:pt x="2612059" y="2194880"/>
                </a:lnTo>
                <a:lnTo>
                  <a:pt x="2623844" y="2184158"/>
                </a:lnTo>
                <a:lnTo>
                  <a:pt x="2633502" y="2171843"/>
                </a:lnTo>
                <a:lnTo>
                  <a:pt x="2640503" y="2158993"/>
                </a:lnTo>
                <a:lnTo>
                  <a:pt x="2645819" y="2144550"/>
                </a:lnTo>
                <a:lnTo>
                  <a:pt x="2649630" y="2129574"/>
                </a:lnTo>
                <a:lnTo>
                  <a:pt x="2651756" y="2112916"/>
                </a:lnTo>
                <a:lnTo>
                  <a:pt x="2653351" y="2094663"/>
                </a:lnTo>
                <a:lnTo>
                  <a:pt x="2654946" y="2075966"/>
                </a:lnTo>
                <a:lnTo>
                  <a:pt x="2656010" y="2055585"/>
                </a:lnTo>
                <a:lnTo>
                  <a:pt x="2657073" y="2034760"/>
                </a:lnTo>
                <a:lnTo>
                  <a:pt x="2659200" y="2011723"/>
                </a:lnTo>
                <a:lnTo>
                  <a:pt x="2662478" y="1988151"/>
                </a:lnTo>
                <a:lnTo>
                  <a:pt x="2666731" y="1965644"/>
                </a:lnTo>
                <a:lnTo>
                  <a:pt x="2672580" y="1944203"/>
                </a:lnTo>
                <a:lnTo>
                  <a:pt x="2680643" y="1922759"/>
                </a:lnTo>
                <a:lnTo>
                  <a:pt x="2690302" y="1901934"/>
                </a:lnTo>
                <a:lnTo>
                  <a:pt x="2700492" y="1881555"/>
                </a:lnTo>
                <a:lnTo>
                  <a:pt x="2711745" y="1861706"/>
                </a:lnTo>
                <a:lnTo>
                  <a:pt x="2722910" y="1841944"/>
                </a:lnTo>
                <a:lnTo>
                  <a:pt x="2734696" y="1821566"/>
                </a:lnTo>
                <a:lnTo>
                  <a:pt x="2745418" y="1801717"/>
                </a:lnTo>
                <a:lnTo>
                  <a:pt x="2755608" y="1781425"/>
                </a:lnTo>
                <a:lnTo>
                  <a:pt x="2764734" y="1760511"/>
                </a:lnTo>
                <a:lnTo>
                  <a:pt x="2772267" y="1739599"/>
                </a:lnTo>
                <a:lnTo>
                  <a:pt x="2778115" y="1717625"/>
                </a:lnTo>
                <a:lnTo>
                  <a:pt x="2781305" y="1695118"/>
                </a:lnTo>
                <a:lnTo>
                  <a:pt x="2781925" y="1672079"/>
                </a:lnTo>
                <a:lnTo>
                  <a:pt x="2779710" y="1648066"/>
                </a:lnTo>
                <a:lnTo>
                  <a:pt x="2775457" y="1627154"/>
                </a:lnTo>
                <a:lnTo>
                  <a:pt x="2771203" y="1606773"/>
                </a:lnTo>
                <a:lnTo>
                  <a:pt x="2766861" y="1586924"/>
                </a:lnTo>
                <a:lnTo>
                  <a:pt x="2761545" y="1567165"/>
                </a:lnTo>
                <a:lnTo>
                  <a:pt x="2755076" y="1548379"/>
                </a:lnTo>
                <a:lnTo>
                  <a:pt x="2747544" y="1529149"/>
                </a:lnTo>
                <a:lnTo>
                  <a:pt x="2738506" y="1510364"/>
                </a:lnTo>
                <a:lnTo>
                  <a:pt x="2728316" y="1491137"/>
                </a:lnTo>
                <a:lnTo>
                  <a:pt x="2719189" y="1481388"/>
                </a:lnTo>
                <a:lnTo>
                  <a:pt x="2710062" y="1472884"/>
                </a:lnTo>
                <a:lnTo>
                  <a:pt x="2701024" y="1463754"/>
                </a:lnTo>
                <a:lnTo>
                  <a:pt x="2691897" y="1455693"/>
                </a:lnTo>
                <a:lnTo>
                  <a:pt x="2682238" y="1447716"/>
                </a:lnTo>
                <a:lnTo>
                  <a:pt x="2673111" y="1439655"/>
                </a:lnTo>
                <a:lnTo>
                  <a:pt x="2663010" y="1432743"/>
                </a:lnTo>
                <a:lnTo>
                  <a:pt x="2653351" y="1425209"/>
                </a:lnTo>
                <a:lnTo>
                  <a:pt x="2643693" y="1418741"/>
                </a:lnTo>
                <a:lnTo>
                  <a:pt x="2633502" y="1412894"/>
                </a:lnTo>
                <a:lnTo>
                  <a:pt x="2623312" y="1406956"/>
                </a:lnTo>
                <a:lnTo>
                  <a:pt x="2613211" y="1401639"/>
                </a:lnTo>
                <a:lnTo>
                  <a:pt x="2602400" y="1396323"/>
                </a:lnTo>
                <a:lnTo>
                  <a:pt x="2591678" y="1391980"/>
                </a:lnTo>
                <a:lnTo>
                  <a:pt x="2581045" y="1387726"/>
                </a:lnTo>
                <a:lnTo>
                  <a:pt x="2569792" y="1383916"/>
                </a:lnTo>
                <a:lnTo>
                  <a:pt x="2544626" y="1378070"/>
                </a:lnTo>
                <a:lnTo>
                  <a:pt x="2521587" y="1373816"/>
                </a:lnTo>
                <a:lnTo>
                  <a:pt x="2499612" y="1372221"/>
                </a:lnTo>
                <a:lnTo>
                  <a:pt x="2479232" y="1371601"/>
                </a:lnTo>
                <a:lnTo>
                  <a:pt x="2460003" y="1372664"/>
                </a:lnTo>
                <a:lnTo>
                  <a:pt x="2441749" y="1375942"/>
                </a:lnTo>
                <a:lnTo>
                  <a:pt x="2424648" y="1380728"/>
                </a:lnTo>
                <a:lnTo>
                  <a:pt x="2407989" y="1386664"/>
                </a:lnTo>
                <a:lnTo>
                  <a:pt x="2391951" y="1394108"/>
                </a:lnTo>
                <a:lnTo>
                  <a:pt x="2375912" y="1402702"/>
                </a:lnTo>
                <a:lnTo>
                  <a:pt x="2360405" y="1412894"/>
                </a:lnTo>
                <a:lnTo>
                  <a:pt x="2344810" y="1424146"/>
                </a:lnTo>
                <a:lnTo>
                  <a:pt x="2328771" y="1436464"/>
                </a:lnTo>
                <a:lnTo>
                  <a:pt x="2312644" y="1449311"/>
                </a:lnTo>
                <a:lnTo>
                  <a:pt x="2296074" y="1463754"/>
                </a:lnTo>
                <a:lnTo>
                  <a:pt x="2278440" y="1478730"/>
                </a:lnTo>
                <a:lnTo>
                  <a:pt x="2258592" y="1508238"/>
                </a:lnTo>
                <a:lnTo>
                  <a:pt x="2243085" y="1537657"/>
                </a:lnTo>
                <a:lnTo>
                  <a:pt x="2231831" y="1568228"/>
                </a:lnTo>
                <a:lnTo>
                  <a:pt x="2224831" y="1598709"/>
                </a:lnTo>
                <a:lnTo>
                  <a:pt x="2221110" y="1630342"/>
                </a:lnTo>
                <a:lnTo>
                  <a:pt x="2222173" y="1661976"/>
                </a:lnTo>
                <a:lnTo>
                  <a:pt x="2226426" y="1694586"/>
                </a:lnTo>
                <a:lnTo>
                  <a:pt x="2235022" y="1727282"/>
                </a:lnTo>
                <a:lnTo>
                  <a:pt x="1614305" y="2275251"/>
                </a:lnTo>
              </a:path>
            </a:pathLst>
          </a:custGeom>
          <a:solidFill>
            <a:schemeClr val="bg1"/>
          </a:solidFill>
          <a:ln w="8859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1DF0C9A-BDD3-475E-8424-7589CCD2C4F8}"/>
              </a:ext>
            </a:extLst>
          </p:cNvPr>
          <p:cNvSpPr/>
          <p:nvPr/>
        </p:nvSpPr>
        <p:spPr>
          <a:xfrm>
            <a:off x="687188" y="4289517"/>
            <a:ext cx="1443600" cy="1443600"/>
          </a:xfrm>
          <a:custGeom>
            <a:avLst/>
            <a:gdLst>
              <a:gd name="connsiteX0" fmla="*/ 841911 w 2470496"/>
              <a:gd name="connsiteY0" fmla="*/ 1868048 h 2470496"/>
              <a:gd name="connsiteX1" fmla="*/ 922273 w 2470496"/>
              <a:gd name="connsiteY1" fmla="*/ 1907598 h 2470496"/>
              <a:gd name="connsiteX2" fmla="*/ 921011 w 2470496"/>
              <a:gd name="connsiteY2" fmla="*/ 1916795 h 2470496"/>
              <a:gd name="connsiteX3" fmla="*/ 838004 w 2470496"/>
              <a:gd name="connsiteY3" fmla="*/ 1878627 h 2470496"/>
              <a:gd name="connsiteX4" fmla="*/ 661411 w 2470496"/>
              <a:gd name="connsiteY4" fmla="*/ 1783719 h 2470496"/>
              <a:gd name="connsiteX5" fmla="*/ 819552 w 2470496"/>
              <a:gd name="connsiteY5" fmla="*/ 1858792 h 2470496"/>
              <a:gd name="connsiteX6" fmla="*/ 815585 w 2470496"/>
              <a:gd name="connsiteY6" fmla="*/ 1870693 h 2470496"/>
              <a:gd name="connsiteX7" fmla="*/ 652215 w 2470496"/>
              <a:gd name="connsiteY7" fmla="*/ 1800789 h 2470496"/>
              <a:gd name="connsiteX8" fmla="*/ 897270 w 2470496"/>
              <a:gd name="connsiteY8" fmla="*/ 1708526 h 2470496"/>
              <a:gd name="connsiteX9" fmla="*/ 998729 w 2470496"/>
              <a:gd name="connsiteY9" fmla="*/ 1756010 h 2470496"/>
              <a:gd name="connsiteX10" fmla="*/ 996085 w 2470496"/>
              <a:gd name="connsiteY10" fmla="*/ 1769174 h 2470496"/>
              <a:gd name="connsiteX11" fmla="*/ 890718 w 2470496"/>
              <a:gd name="connsiteY11" fmla="*/ 1725656 h 2470496"/>
              <a:gd name="connsiteX12" fmla="*/ 736544 w 2470496"/>
              <a:gd name="connsiteY12" fmla="*/ 1630748 h 2470496"/>
              <a:gd name="connsiteX13" fmla="*/ 874850 w 2470496"/>
              <a:gd name="connsiteY13" fmla="*/ 1698007 h 2470496"/>
              <a:gd name="connsiteX14" fmla="*/ 869621 w 2470496"/>
              <a:gd name="connsiteY14" fmla="*/ 1713815 h 2470496"/>
              <a:gd name="connsiteX15" fmla="*/ 724643 w 2470496"/>
              <a:gd name="connsiteY15" fmla="*/ 1654490 h 2470496"/>
              <a:gd name="connsiteX16" fmla="*/ 956594 w 2470496"/>
              <a:gd name="connsiteY16" fmla="*/ 1535840 h 2470496"/>
              <a:gd name="connsiteX17" fmla="*/ 1054087 w 2470496"/>
              <a:gd name="connsiteY17" fmla="*/ 1588553 h 2470496"/>
              <a:gd name="connsiteX18" fmla="*/ 1048797 w 2470496"/>
              <a:gd name="connsiteY18" fmla="*/ 1605743 h 2470496"/>
              <a:gd name="connsiteX19" fmla="*/ 948660 w 2470496"/>
              <a:gd name="connsiteY19" fmla="*/ 1559522 h 2470496"/>
              <a:gd name="connsiteX20" fmla="*/ 822136 w 2470496"/>
              <a:gd name="connsiteY20" fmla="*/ 1463292 h 2470496"/>
              <a:gd name="connsiteX21" fmla="*/ 934174 w 2470496"/>
              <a:gd name="connsiteY21" fmla="*/ 1525261 h 2470496"/>
              <a:gd name="connsiteX22" fmla="*/ 926240 w 2470496"/>
              <a:gd name="connsiteY22" fmla="*/ 1550326 h 2470496"/>
              <a:gd name="connsiteX23" fmla="*/ 806388 w 2470496"/>
              <a:gd name="connsiteY23" fmla="*/ 1494968 h 2470496"/>
              <a:gd name="connsiteX24" fmla="*/ 960501 w 2470496"/>
              <a:gd name="connsiteY24" fmla="*/ 1191730 h 2470496"/>
              <a:gd name="connsiteX25" fmla="*/ 1025056 w 2470496"/>
              <a:gd name="connsiteY25" fmla="*/ 1262896 h 2470496"/>
              <a:gd name="connsiteX26" fmla="*/ 1019826 w 2470496"/>
              <a:gd name="connsiteY26" fmla="*/ 1274797 h 2470496"/>
              <a:gd name="connsiteX27" fmla="*/ 953950 w 2470496"/>
              <a:gd name="connsiteY27" fmla="*/ 1203631 h 2470496"/>
              <a:gd name="connsiteX28" fmla="*/ 1106800 w 2470496"/>
              <a:gd name="connsiteY28" fmla="*/ 1100789 h 2470496"/>
              <a:gd name="connsiteX29" fmla="*/ 1172677 w 2470496"/>
              <a:gd name="connsiteY29" fmla="*/ 1175922 h 2470496"/>
              <a:gd name="connsiteX30" fmla="*/ 1163420 w 2470496"/>
              <a:gd name="connsiteY30" fmla="*/ 1194375 h 2470496"/>
              <a:gd name="connsiteX31" fmla="*/ 1098866 w 2470496"/>
              <a:gd name="connsiteY31" fmla="*/ 1121886 h 2470496"/>
              <a:gd name="connsiteX32" fmla="*/ 1042186 w 2470496"/>
              <a:gd name="connsiteY32" fmla="*/ 1030945 h 2470496"/>
              <a:gd name="connsiteX33" fmla="*/ 1087026 w 2470496"/>
              <a:gd name="connsiteY33" fmla="*/ 1082337 h 2470496"/>
              <a:gd name="connsiteX34" fmla="*/ 1080414 w 2470496"/>
              <a:gd name="connsiteY34" fmla="*/ 1103434 h 2470496"/>
              <a:gd name="connsiteX35" fmla="*/ 1032990 w 2470496"/>
              <a:gd name="connsiteY35" fmla="*/ 1049398 h 2470496"/>
              <a:gd name="connsiteX36" fmla="*/ 1172677 w 2470496"/>
              <a:gd name="connsiteY36" fmla="*/ 912236 h 2470496"/>
              <a:gd name="connsiteX37" fmla="*/ 1299141 w 2470496"/>
              <a:gd name="connsiteY37" fmla="*/ 1062563 h 2470496"/>
              <a:gd name="connsiteX38" fmla="*/ 1292589 w 2470496"/>
              <a:gd name="connsiteY38" fmla="*/ 1074404 h 2470496"/>
              <a:gd name="connsiteX39" fmla="*/ 1164743 w 2470496"/>
              <a:gd name="connsiteY39" fmla="*/ 933393 h 2470496"/>
              <a:gd name="connsiteX40" fmla="*/ 1129160 w 2470496"/>
              <a:gd name="connsiteY40" fmla="*/ 860845 h 2470496"/>
              <a:gd name="connsiteX41" fmla="*/ 1152902 w 2470496"/>
              <a:gd name="connsiteY41" fmla="*/ 891139 h 2470496"/>
              <a:gd name="connsiteX42" fmla="*/ 1146290 w 2470496"/>
              <a:gd name="connsiteY42" fmla="*/ 910913 h 2470496"/>
              <a:gd name="connsiteX43" fmla="*/ 1118641 w 2470496"/>
              <a:gd name="connsiteY43" fmla="*/ 880620 h 2470496"/>
              <a:gd name="connsiteX44" fmla="*/ 1395311 w 2470496"/>
              <a:gd name="connsiteY44" fmla="*/ 649931 h 2470496"/>
              <a:gd name="connsiteX45" fmla="*/ 1567938 w 2470496"/>
              <a:gd name="connsiteY45" fmla="*/ 979496 h 2470496"/>
              <a:gd name="connsiteX46" fmla="*/ 1596909 w 2470496"/>
              <a:gd name="connsiteY46" fmla="*/ 1149596 h 2470496"/>
              <a:gd name="connsiteX47" fmla="*/ 1596909 w 2470496"/>
              <a:gd name="connsiteY47" fmla="*/ 1156148 h 2470496"/>
              <a:gd name="connsiteX48" fmla="*/ 1595587 w 2470496"/>
              <a:gd name="connsiteY48" fmla="*/ 1157471 h 2470496"/>
              <a:gd name="connsiteX49" fmla="*/ 1595587 w 2470496"/>
              <a:gd name="connsiteY49" fmla="*/ 1158793 h 2470496"/>
              <a:gd name="connsiteX50" fmla="*/ 1594325 w 2470496"/>
              <a:gd name="connsiteY50" fmla="*/ 1160115 h 2470496"/>
              <a:gd name="connsiteX51" fmla="*/ 1593002 w 2470496"/>
              <a:gd name="connsiteY51" fmla="*/ 1161438 h 2470496"/>
              <a:gd name="connsiteX52" fmla="*/ 1591680 w 2470496"/>
              <a:gd name="connsiteY52" fmla="*/ 1162700 h 2470496"/>
              <a:gd name="connsiteX53" fmla="*/ 1590357 w 2470496"/>
              <a:gd name="connsiteY53" fmla="*/ 1162700 h 2470496"/>
              <a:gd name="connsiteX54" fmla="*/ 1589035 w 2470496"/>
              <a:gd name="connsiteY54" fmla="*/ 1164083 h 2470496"/>
              <a:gd name="connsiteX55" fmla="*/ 1583746 w 2470496"/>
              <a:gd name="connsiteY55" fmla="*/ 1164083 h 2470496"/>
              <a:gd name="connsiteX56" fmla="*/ 1582423 w 2470496"/>
              <a:gd name="connsiteY56" fmla="*/ 1162700 h 2470496"/>
              <a:gd name="connsiteX57" fmla="*/ 1581101 w 2470496"/>
              <a:gd name="connsiteY57" fmla="*/ 1162700 h 2470496"/>
              <a:gd name="connsiteX58" fmla="*/ 1579779 w 2470496"/>
              <a:gd name="connsiteY58" fmla="*/ 1161438 h 2470496"/>
              <a:gd name="connsiteX59" fmla="*/ 1578456 w 2470496"/>
              <a:gd name="connsiteY59" fmla="*/ 1161438 h 2470496"/>
              <a:gd name="connsiteX60" fmla="*/ 1578456 w 2470496"/>
              <a:gd name="connsiteY60" fmla="*/ 1160115 h 2470496"/>
              <a:gd name="connsiteX61" fmla="*/ 1552130 w 2470496"/>
              <a:gd name="connsiteY61" fmla="*/ 1133729 h 2470496"/>
              <a:gd name="connsiteX62" fmla="*/ 1263558 w 2470496"/>
              <a:gd name="connsiteY62" fmla="*/ 645964 h 2470496"/>
              <a:gd name="connsiteX63" fmla="*/ 1241198 w 2470496"/>
              <a:gd name="connsiteY63" fmla="*/ 780422 h 2470496"/>
              <a:gd name="connsiteX64" fmla="*/ 1224068 w 2470496"/>
              <a:gd name="connsiteY64" fmla="*/ 760647 h 2470496"/>
              <a:gd name="connsiteX65" fmla="*/ 1238554 w 2470496"/>
              <a:gd name="connsiteY65" fmla="*/ 644642 h 2470496"/>
              <a:gd name="connsiteX66" fmla="*/ 1205616 w 2470496"/>
              <a:gd name="connsiteY66" fmla="*/ 740872 h 2470496"/>
              <a:gd name="connsiteX67" fmla="*/ 1195037 w 2470496"/>
              <a:gd name="connsiteY67" fmla="*/ 729031 h 2470496"/>
              <a:gd name="connsiteX68" fmla="*/ 1358406 w 2470496"/>
              <a:gd name="connsiteY68" fmla="*/ 637729 h 2470496"/>
              <a:gd name="connsiteX69" fmla="*/ 1506029 w 2470496"/>
              <a:gd name="connsiteY69" fmla="*/ 1078070 h 2470496"/>
              <a:gd name="connsiteX70" fmla="*/ 1415087 w 2470496"/>
              <a:gd name="connsiteY70" fmla="*/ 977872 h 2470496"/>
              <a:gd name="connsiteX71" fmla="*/ 1324206 w 2470496"/>
              <a:gd name="connsiteY71" fmla="*/ 634123 h 2470496"/>
              <a:gd name="connsiteX72" fmla="*/ 1380826 w 2470496"/>
              <a:gd name="connsiteY72" fmla="*/ 939945 h 2470496"/>
              <a:gd name="connsiteX73" fmla="*/ 1325468 w 2470496"/>
              <a:gd name="connsiteY73" fmla="*/ 875330 h 2470496"/>
              <a:gd name="connsiteX74" fmla="*/ 1293912 w 2470496"/>
              <a:gd name="connsiteY74" fmla="*/ 622222 h 2470496"/>
              <a:gd name="connsiteX75" fmla="*/ 1296496 w 2470496"/>
              <a:gd name="connsiteY75" fmla="*/ 843715 h 2470496"/>
              <a:gd name="connsiteX76" fmla="*/ 1264880 w 2470496"/>
              <a:gd name="connsiteY76" fmla="*/ 806810 h 2470496"/>
              <a:gd name="connsiteX77" fmla="*/ 210793 w 2470496"/>
              <a:gd name="connsiteY77" fmla="*/ 544444 h 2470496"/>
              <a:gd name="connsiteX78" fmla="*/ 822136 w 2470496"/>
              <a:gd name="connsiteY78" fmla="*/ 544444 h 2470496"/>
              <a:gd name="connsiteX79" fmla="*/ 824781 w 2470496"/>
              <a:gd name="connsiteY79" fmla="*/ 547089 h 2470496"/>
              <a:gd name="connsiteX80" fmla="*/ 828748 w 2470496"/>
              <a:gd name="connsiteY80" fmla="*/ 551056 h 2470496"/>
              <a:gd name="connsiteX81" fmla="*/ 831393 w 2470496"/>
              <a:gd name="connsiteY81" fmla="*/ 553701 h 2470496"/>
              <a:gd name="connsiteX82" fmla="*/ 834037 w 2470496"/>
              <a:gd name="connsiteY82" fmla="*/ 556345 h 2470496"/>
              <a:gd name="connsiteX83" fmla="*/ 836682 w 2470496"/>
              <a:gd name="connsiteY83" fmla="*/ 558990 h 2470496"/>
              <a:gd name="connsiteX84" fmla="*/ 839267 w 2470496"/>
              <a:gd name="connsiteY84" fmla="*/ 561634 h 2470496"/>
              <a:gd name="connsiteX85" fmla="*/ 843234 w 2470496"/>
              <a:gd name="connsiteY85" fmla="*/ 562897 h 2470496"/>
              <a:gd name="connsiteX86" fmla="*/ 845878 w 2470496"/>
              <a:gd name="connsiteY86" fmla="*/ 565541 h 2470496"/>
              <a:gd name="connsiteX87" fmla="*/ 849845 w 2470496"/>
              <a:gd name="connsiteY87" fmla="*/ 568186 h 2470496"/>
              <a:gd name="connsiteX88" fmla="*/ 852490 w 2470496"/>
              <a:gd name="connsiteY88" fmla="*/ 570830 h 2470496"/>
              <a:gd name="connsiteX89" fmla="*/ 855135 w 2470496"/>
              <a:gd name="connsiteY89" fmla="*/ 572153 h 2470496"/>
              <a:gd name="connsiteX90" fmla="*/ 859042 w 2470496"/>
              <a:gd name="connsiteY90" fmla="*/ 574798 h 2470496"/>
              <a:gd name="connsiteX91" fmla="*/ 863009 w 2470496"/>
              <a:gd name="connsiteY91" fmla="*/ 576120 h 2470496"/>
              <a:gd name="connsiteX92" fmla="*/ 865653 w 2470496"/>
              <a:gd name="connsiteY92" fmla="*/ 578765 h 2470496"/>
              <a:gd name="connsiteX93" fmla="*/ 869620 w 2470496"/>
              <a:gd name="connsiteY93" fmla="*/ 580027 h 2470496"/>
              <a:gd name="connsiteX94" fmla="*/ 873527 w 2470496"/>
              <a:gd name="connsiteY94" fmla="*/ 581410 h 2470496"/>
              <a:gd name="connsiteX95" fmla="*/ 876172 w 2470496"/>
              <a:gd name="connsiteY95" fmla="*/ 582672 h 2470496"/>
              <a:gd name="connsiteX96" fmla="*/ 880139 w 2470496"/>
              <a:gd name="connsiteY96" fmla="*/ 585317 h 2470496"/>
              <a:gd name="connsiteX97" fmla="*/ 884106 w 2470496"/>
              <a:gd name="connsiteY97" fmla="*/ 586638 h 2470496"/>
              <a:gd name="connsiteX98" fmla="*/ 888073 w 2470496"/>
              <a:gd name="connsiteY98" fmla="*/ 586638 h 2470496"/>
              <a:gd name="connsiteX99" fmla="*/ 890718 w 2470496"/>
              <a:gd name="connsiteY99" fmla="*/ 587961 h 2470496"/>
              <a:gd name="connsiteX100" fmla="*/ 894625 w 2470496"/>
              <a:gd name="connsiteY100" fmla="*/ 589284 h 2470496"/>
              <a:gd name="connsiteX101" fmla="*/ 898592 w 2470496"/>
              <a:gd name="connsiteY101" fmla="*/ 590606 h 2470496"/>
              <a:gd name="connsiteX102" fmla="*/ 902559 w 2470496"/>
              <a:gd name="connsiteY102" fmla="*/ 591928 h 2470496"/>
              <a:gd name="connsiteX103" fmla="*/ 906526 w 2470496"/>
              <a:gd name="connsiteY103" fmla="*/ 591928 h 2470496"/>
              <a:gd name="connsiteX104" fmla="*/ 910433 w 2470496"/>
              <a:gd name="connsiteY104" fmla="*/ 593250 h 2470496"/>
              <a:gd name="connsiteX105" fmla="*/ 918367 w 2470496"/>
              <a:gd name="connsiteY105" fmla="*/ 593250 h 2470496"/>
              <a:gd name="connsiteX106" fmla="*/ 922274 w 2470496"/>
              <a:gd name="connsiteY106" fmla="*/ 594573 h 2470496"/>
              <a:gd name="connsiteX107" fmla="*/ 946016 w 2470496"/>
              <a:gd name="connsiteY107" fmla="*/ 594573 h 2470496"/>
              <a:gd name="connsiteX108" fmla="*/ 949983 w 2470496"/>
              <a:gd name="connsiteY108" fmla="*/ 593250 h 2470496"/>
              <a:gd name="connsiteX109" fmla="*/ 957917 w 2470496"/>
              <a:gd name="connsiteY109" fmla="*/ 593250 h 2470496"/>
              <a:gd name="connsiteX110" fmla="*/ 961824 w 2470496"/>
              <a:gd name="connsiteY110" fmla="*/ 591928 h 2470496"/>
              <a:gd name="connsiteX111" fmla="*/ 965791 w 2470496"/>
              <a:gd name="connsiteY111" fmla="*/ 591928 h 2470496"/>
              <a:gd name="connsiteX112" fmla="*/ 968435 w 2470496"/>
              <a:gd name="connsiteY112" fmla="*/ 590606 h 2470496"/>
              <a:gd name="connsiteX113" fmla="*/ 972342 w 2470496"/>
              <a:gd name="connsiteY113" fmla="*/ 589284 h 2470496"/>
              <a:gd name="connsiteX114" fmla="*/ 976309 w 2470496"/>
              <a:gd name="connsiteY114" fmla="*/ 587961 h 2470496"/>
              <a:gd name="connsiteX115" fmla="*/ 980276 w 2470496"/>
              <a:gd name="connsiteY115" fmla="*/ 586638 h 2470496"/>
              <a:gd name="connsiteX116" fmla="*/ 984243 w 2470496"/>
              <a:gd name="connsiteY116" fmla="*/ 586638 h 2470496"/>
              <a:gd name="connsiteX117" fmla="*/ 988210 w 2470496"/>
              <a:gd name="connsiteY117" fmla="*/ 585317 h 2470496"/>
              <a:gd name="connsiteX118" fmla="*/ 990795 w 2470496"/>
              <a:gd name="connsiteY118" fmla="*/ 582672 h 2470496"/>
              <a:gd name="connsiteX119" fmla="*/ 994762 w 2470496"/>
              <a:gd name="connsiteY119" fmla="*/ 581410 h 2470496"/>
              <a:gd name="connsiteX120" fmla="*/ 998729 w 2470496"/>
              <a:gd name="connsiteY120" fmla="*/ 580027 h 2470496"/>
              <a:gd name="connsiteX121" fmla="*/ 1001374 w 2470496"/>
              <a:gd name="connsiteY121" fmla="*/ 578765 h 2470496"/>
              <a:gd name="connsiteX122" fmla="*/ 1005341 w 2470496"/>
              <a:gd name="connsiteY122" fmla="*/ 576120 h 2470496"/>
              <a:gd name="connsiteX123" fmla="*/ 1009248 w 2470496"/>
              <a:gd name="connsiteY123" fmla="*/ 574798 h 2470496"/>
              <a:gd name="connsiteX124" fmla="*/ 1011892 w 2470496"/>
              <a:gd name="connsiteY124" fmla="*/ 572153 h 2470496"/>
              <a:gd name="connsiteX125" fmla="*/ 1014537 w 2470496"/>
              <a:gd name="connsiteY125" fmla="*/ 570830 h 2470496"/>
              <a:gd name="connsiteX126" fmla="*/ 1018504 w 2470496"/>
              <a:gd name="connsiteY126" fmla="*/ 568186 h 2470496"/>
              <a:gd name="connsiteX127" fmla="*/ 1021149 w 2470496"/>
              <a:gd name="connsiteY127" fmla="*/ 565541 h 2470496"/>
              <a:gd name="connsiteX128" fmla="*/ 1025056 w 2470496"/>
              <a:gd name="connsiteY128" fmla="*/ 562897 h 2470496"/>
              <a:gd name="connsiteX129" fmla="*/ 1027700 w 2470496"/>
              <a:gd name="connsiteY129" fmla="*/ 561634 h 2470496"/>
              <a:gd name="connsiteX130" fmla="*/ 1030345 w 2470496"/>
              <a:gd name="connsiteY130" fmla="*/ 558990 h 2470496"/>
              <a:gd name="connsiteX131" fmla="*/ 1034312 w 2470496"/>
              <a:gd name="connsiteY131" fmla="*/ 556345 h 2470496"/>
              <a:gd name="connsiteX132" fmla="*/ 1036957 w 2470496"/>
              <a:gd name="connsiteY132" fmla="*/ 553701 h 2470496"/>
              <a:gd name="connsiteX133" fmla="*/ 1039601 w 2470496"/>
              <a:gd name="connsiteY133" fmla="*/ 551056 h 2470496"/>
              <a:gd name="connsiteX134" fmla="*/ 1042186 w 2470496"/>
              <a:gd name="connsiteY134" fmla="*/ 547089 h 2470496"/>
              <a:gd name="connsiteX135" fmla="*/ 1044831 w 2470496"/>
              <a:gd name="connsiteY135" fmla="*/ 544444 h 2470496"/>
              <a:gd name="connsiteX136" fmla="*/ 1222746 w 2470496"/>
              <a:gd name="connsiteY136" fmla="*/ 544444 h 2470496"/>
              <a:gd name="connsiteX137" fmla="*/ 1217457 w 2470496"/>
              <a:gd name="connsiteY137" fmla="*/ 607736 h 2470496"/>
              <a:gd name="connsiteX138" fmla="*/ 1231942 w 2470496"/>
              <a:gd name="connsiteY138" fmla="*/ 607736 h 2470496"/>
              <a:gd name="connsiteX139" fmla="*/ 1177906 w 2470496"/>
              <a:gd name="connsiteY139" fmla="*/ 709256 h 2470496"/>
              <a:gd name="connsiteX140" fmla="*/ 1166066 w 2470496"/>
              <a:gd name="connsiteY140" fmla="*/ 694710 h 2470496"/>
              <a:gd name="connsiteX141" fmla="*/ 1163421 w 2470496"/>
              <a:gd name="connsiteY141" fmla="*/ 693388 h 2470496"/>
              <a:gd name="connsiteX142" fmla="*/ 1160776 w 2470496"/>
              <a:gd name="connsiteY142" fmla="*/ 690743 h 2470496"/>
              <a:gd name="connsiteX143" fmla="*/ 1158192 w 2470496"/>
              <a:gd name="connsiteY143" fmla="*/ 689481 h 2470496"/>
              <a:gd name="connsiteX144" fmla="*/ 1155547 w 2470496"/>
              <a:gd name="connsiteY144" fmla="*/ 686836 h 2470496"/>
              <a:gd name="connsiteX145" fmla="*/ 1151580 w 2470496"/>
              <a:gd name="connsiteY145" fmla="*/ 685514 h 2470496"/>
              <a:gd name="connsiteX146" fmla="*/ 1148935 w 2470496"/>
              <a:gd name="connsiteY146" fmla="*/ 684191 h 2470496"/>
              <a:gd name="connsiteX147" fmla="*/ 1146290 w 2470496"/>
              <a:gd name="connsiteY147" fmla="*/ 682869 h 2470496"/>
              <a:gd name="connsiteX148" fmla="*/ 1143646 w 2470496"/>
              <a:gd name="connsiteY148" fmla="*/ 681547 h 2470496"/>
              <a:gd name="connsiteX149" fmla="*/ 1139739 w 2470496"/>
              <a:gd name="connsiteY149" fmla="*/ 680225 h 2470496"/>
              <a:gd name="connsiteX150" fmla="*/ 1137094 w 2470496"/>
              <a:gd name="connsiteY150" fmla="*/ 680225 h 2470496"/>
              <a:gd name="connsiteX151" fmla="*/ 1133127 w 2470496"/>
              <a:gd name="connsiteY151" fmla="*/ 678902 h 2470496"/>
              <a:gd name="connsiteX152" fmla="*/ 1130482 w 2470496"/>
              <a:gd name="connsiteY152" fmla="*/ 678902 h 2470496"/>
              <a:gd name="connsiteX153" fmla="*/ 1126515 w 2470496"/>
              <a:gd name="connsiteY153" fmla="*/ 677580 h 2470496"/>
              <a:gd name="connsiteX154" fmla="*/ 1113352 w 2470496"/>
              <a:gd name="connsiteY154" fmla="*/ 677580 h 2470496"/>
              <a:gd name="connsiteX155" fmla="*/ 1110707 w 2470496"/>
              <a:gd name="connsiteY155" fmla="*/ 678902 h 2470496"/>
              <a:gd name="connsiteX156" fmla="*/ 1104156 w 2470496"/>
              <a:gd name="connsiteY156" fmla="*/ 678902 h 2470496"/>
              <a:gd name="connsiteX157" fmla="*/ 1100189 w 2470496"/>
              <a:gd name="connsiteY157" fmla="*/ 680225 h 2470496"/>
              <a:gd name="connsiteX158" fmla="*/ 1097544 w 2470496"/>
              <a:gd name="connsiteY158" fmla="*/ 681547 h 2470496"/>
              <a:gd name="connsiteX159" fmla="*/ 1093577 w 2470496"/>
              <a:gd name="connsiteY159" fmla="*/ 682869 h 2470496"/>
              <a:gd name="connsiteX160" fmla="*/ 1090993 w 2470496"/>
              <a:gd name="connsiteY160" fmla="*/ 684191 h 2470496"/>
              <a:gd name="connsiteX161" fmla="*/ 1088348 w 2470496"/>
              <a:gd name="connsiteY161" fmla="*/ 685514 h 2470496"/>
              <a:gd name="connsiteX162" fmla="*/ 1085703 w 2470496"/>
              <a:gd name="connsiteY162" fmla="*/ 686836 h 2470496"/>
              <a:gd name="connsiteX163" fmla="*/ 1081736 w 2470496"/>
              <a:gd name="connsiteY163" fmla="*/ 688159 h 2470496"/>
              <a:gd name="connsiteX164" fmla="*/ 1079091 w 2470496"/>
              <a:gd name="connsiteY164" fmla="*/ 690743 h 2470496"/>
              <a:gd name="connsiteX165" fmla="*/ 1076447 w 2470496"/>
              <a:gd name="connsiteY165" fmla="*/ 692126 h 2470496"/>
              <a:gd name="connsiteX166" fmla="*/ 1073862 w 2470496"/>
              <a:gd name="connsiteY166" fmla="*/ 694710 h 2470496"/>
              <a:gd name="connsiteX167" fmla="*/ 1072540 w 2470496"/>
              <a:gd name="connsiteY167" fmla="*/ 697355 h 2470496"/>
              <a:gd name="connsiteX168" fmla="*/ 1069895 w 2470496"/>
              <a:gd name="connsiteY168" fmla="*/ 698677 h 2470496"/>
              <a:gd name="connsiteX169" fmla="*/ 1067250 w 2470496"/>
              <a:gd name="connsiteY169" fmla="*/ 702644 h 2470496"/>
              <a:gd name="connsiteX170" fmla="*/ 1064606 w 2470496"/>
              <a:gd name="connsiteY170" fmla="*/ 703967 h 2470496"/>
              <a:gd name="connsiteX171" fmla="*/ 1063283 w 2470496"/>
              <a:gd name="connsiteY171" fmla="*/ 706611 h 2470496"/>
              <a:gd name="connsiteX172" fmla="*/ 1061961 w 2470496"/>
              <a:gd name="connsiteY172" fmla="*/ 710518 h 2470496"/>
              <a:gd name="connsiteX173" fmla="*/ 1060639 w 2470496"/>
              <a:gd name="connsiteY173" fmla="*/ 713163 h 2470496"/>
              <a:gd name="connsiteX174" fmla="*/ 1057994 w 2470496"/>
              <a:gd name="connsiteY174" fmla="*/ 715807 h 2470496"/>
              <a:gd name="connsiteX175" fmla="*/ 1056732 w 2470496"/>
              <a:gd name="connsiteY175" fmla="*/ 718452 h 2470496"/>
              <a:gd name="connsiteX176" fmla="*/ 1055410 w 2470496"/>
              <a:gd name="connsiteY176" fmla="*/ 722419 h 2470496"/>
              <a:gd name="connsiteX177" fmla="*/ 1055410 w 2470496"/>
              <a:gd name="connsiteY177" fmla="*/ 725064 h 2470496"/>
              <a:gd name="connsiteX178" fmla="*/ 1054087 w 2470496"/>
              <a:gd name="connsiteY178" fmla="*/ 727708 h 2470496"/>
              <a:gd name="connsiteX179" fmla="*/ 1052765 w 2470496"/>
              <a:gd name="connsiteY179" fmla="*/ 731676 h 2470496"/>
              <a:gd name="connsiteX180" fmla="*/ 1052765 w 2470496"/>
              <a:gd name="connsiteY180" fmla="*/ 734320 h 2470496"/>
              <a:gd name="connsiteX181" fmla="*/ 1051442 w 2470496"/>
              <a:gd name="connsiteY181" fmla="*/ 738227 h 2470496"/>
              <a:gd name="connsiteX182" fmla="*/ 1051442 w 2470496"/>
              <a:gd name="connsiteY182" fmla="*/ 751451 h 2470496"/>
              <a:gd name="connsiteX183" fmla="*/ 1052765 w 2470496"/>
              <a:gd name="connsiteY183" fmla="*/ 755417 h 2470496"/>
              <a:gd name="connsiteX184" fmla="*/ 1052765 w 2470496"/>
              <a:gd name="connsiteY184" fmla="*/ 758062 h 2470496"/>
              <a:gd name="connsiteX185" fmla="*/ 1054087 w 2470496"/>
              <a:gd name="connsiteY185" fmla="*/ 761969 h 2470496"/>
              <a:gd name="connsiteX186" fmla="*/ 1054087 w 2470496"/>
              <a:gd name="connsiteY186" fmla="*/ 764614 h 2470496"/>
              <a:gd name="connsiteX187" fmla="*/ 1055410 w 2470496"/>
              <a:gd name="connsiteY187" fmla="*/ 767259 h 2470496"/>
              <a:gd name="connsiteX188" fmla="*/ 1056732 w 2470496"/>
              <a:gd name="connsiteY188" fmla="*/ 771225 h 2470496"/>
              <a:gd name="connsiteX189" fmla="*/ 1057994 w 2470496"/>
              <a:gd name="connsiteY189" fmla="*/ 773870 h 2470496"/>
              <a:gd name="connsiteX190" fmla="*/ 1059316 w 2470496"/>
              <a:gd name="connsiteY190" fmla="*/ 776516 h 2470496"/>
              <a:gd name="connsiteX191" fmla="*/ 1060639 w 2470496"/>
              <a:gd name="connsiteY191" fmla="*/ 780422 h 2470496"/>
              <a:gd name="connsiteX192" fmla="*/ 1061961 w 2470496"/>
              <a:gd name="connsiteY192" fmla="*/ 783067 h 2470496"/>
              <a:gd name="connsiteX193" fmla="*/ 1064606 w 2470496"/>
              <a:gd name="connsiteY193" fmla="*/ 785712 h 2470496"/>
              <a:gd name="connsiteX194" fmla="*/ 1065928 w 2470496"/>
              <a:gd name="connsiteY194" fmla="*/ 788356 h 2470496"/>
              <a:gd name="connsiteX195" fmla="*/ 1068573 w 2470496"/>
              <a:gd name="connsiteY195" fmla="*/ 790940 h 2470496"/>
              <a:gd name="connsiteX196" fmla="*/ 1071217 w 2470496"/>
              <a:gd name="connsiteY196" fmla="*/ 793586 h 2470496"/>
              <a:gd name="connsiteX197" fmla="*/ 1073862 w 2470496"/>
              <a:gd name="connsiteY197" fmla="*/ 796230 h 2470496"/>
              <a:gd name="connsiteX198" fmla="*/ 1112030 w 2470496"/>
              <a:gd name="connsiteY198" fmla="*/ 841069 h 2470496"/>
              <a:gd name="connsiteX199" fmla="*/ 1101511 w 2470496"/>
              <a:gd name="connsiteY199" fmla="*/ 860845 h 2470496"/>
              <a:gd name="connsiteX200" fmla="*/ 922274 w 2470496"/>
              <a:gd name="connsiteY200" fmla="*/ 668383 h 2470496"/>
              <a:gd name="connsiteX201" fmla="*/ 919689 w 2470496"/>
              <a:gd name="connsiteY201" fmla="*/ 665739 h 2470496"/>
              <a:gd name="connsiteX202" fmla="*/ 917044 w 2470496"/>
              <a:gd name="connsiteY202" fmla="*/ 664417 h 2470496"/>
              <a:gd name="connsiteX203" fmla="*/ 914400 w 2470496"/>
              <a:gd name="connsiteY203" fmla="*/ 661772 h 2470496"/>
              <a:gd name="connsiteX204" fmla="*/ 911755 w 2470496"/>
              <a:gd name="connsiteY204" fmla="*/ 660450 h 2470496"/>
              <a:gd name="connsiteX205" fmla="*/ 907848 w 2470496"/>
              <a:gd name="connsiteY205" fmla="*/ 657805 h 2470496"/>
              <a:gd name="connsiteX206" fmla="*/ 905203 w 2470496"/>
              <a:gd name="connsiteY206" fmla="*/ 656543 h 2470496"/>
              <a:gd name="connsiteX207" fmla="*/ 901236 w 2470496"/>
              <a:gd name="connsiteY207" fmla="*/ 655220 h 2470496"/>
              <a:gd name="connsiteX208" fmla="*/ 898592 w 2470496"/>
              <a:gd name="connsiteY208" fmla="*/ 653898 h 2470496"/>
              <a:gd name="connsiteX209" fmla="*/ 894625 w 2470496"/>
              <a:gd name="connsiteY209" fmla="*/ 652575 h 2470496"/>
              <a:gd name="connsiteX210" fmla="*/ 892040 w 2470496"/>
              <a:gd name="connsiteY210" fmla="*/ 651253 h 2470496"/>
              <a:gd name="connsiteX211" fmla="*/ 888073 w 2470496"/>
              <a:gd name="connsiteY211" fmla="*/ 649931 h 2470496"/>
              <a:gd name="connsiteX212" fmla="*/ 881461 w 2470496"/>
              <a:gd name="connsiteY212" fmla="*/ 649931 h 2470496"/>
              <a:gd name="connsiteX213" fmla="*/ 877494 w 2470496"/>
              <a:gd name="connsiteY213" fmla="*/ 648609 h 2470496"/>
              <a:gd name="connsiteX214" fmla="*/ 869620 w 2470496"/>
              <a:gd name="connsiteY214" fmla="*/ 648609 h 2470496"/>
              <a:gd name="connsiteX215" fmla="*/ 865653 w 2470496"/>
              <a:gd name="connsiteY215" fmla="*/ 649931 h 2470496"/>
              <a:gd name="connsiteX216" fmla="*/ 859042 w 2470496"/>
              <a:gd name="connsiteY216" fmla="*/ 649931 h 2470496"/>
              <a:gd name="connsiteX217" fmla="*/ 855135 w 2470496"/>
              <a:gd name="connsiteY217" fmla="*/ 651253 h 2470496"/>
              <a:gd name="connsiteX218" fmla="*/ 852490 w 2470496"/>
              <a:gd name="connsiteY218" fmla="*/ 651253 h 2470496"/>
              <a:gd name="connsiteX219" fmla="*/ 848523 w 2470496"/>
              <a:gd name="connsiteY219" fmla="*/ 652575 h 2470496"/>
              <a:gd name="connsiteX220" fmla="*/ 844556 w 2470496"/>
              <a:gd name="connsiteY220" fmla="*/ 653898 h 2470496"/>
              <a:gd name="connsiteX221" fmla="*/ 841911 w 2470496"/>
              <a:gd name="connsiteY221" fmla="*/ 655220 h 2470496"/>
              <a:gd name="connsiteX222" fmla="*/ 838004 w 2470496"/>
              <a:gd name="connsiteY222" fmla="*/ 656543 h 2470496"/>
              <a:gd name="connsiteX223" fmla="*/ 835360 w 2470496"/>
              <a:gd name="connsiteY223" fmla="*/ 659187 h 2470496"/>
              <a:gd name="connsiteX224" fmla="*/ 832715 w 2470496"/>
              <a:gd name="connsiteY224" fmla="*/ 660450 h 2470496"/>
              <a:gd name="connsiteX225" fmla="*/ 828748 w 2470496"/>
              <a:gd name="connsiteY225" fmla="*/ 663094 h 2470496"/>
              <a:gd name="connsiteX226" fmla="*/ 826103 w 2470496"/>
              <a:gd name="connsiteY226" fmla="*/ 664417 h 2470496"/>
              <a:gd name="connsiteX227" fmla="*/ 823459 w 2470496"/>
              <a:gd name="connsiteY227" fmla="*/ 667061 h 2470496"/>
              <a:gd name="connsiteX228" fmla="*/ 820874 w 2470496"/>
              <a:gd name="connsiteY228" fmla="*/ 669706 h 2470496"/>
              <a:gd name="connsiteX229" fmla="*/ 815585 w 2470496"/>
              <a:gd name="connsiteY229" fmla="*/ 674995 h 2470496"/>
              <a:gd name="connsiteX230" fmla="*/ 812940 w 2470496"/>
              <a:gd name="connsiteY230" fmla="*/ 677580 h 2470496"/>
              <a:gd name="connsiteX231" fmla="*/ 810295 w 2470496"/>
              <a:gd name="connsiteY231" fmla="*/ 680225 h 2470496"/>
              <a:gd name="connsiteX232" fmla="*/ 808973 w 2470496"/>
              <a:gd name="connsiteY232" fmla="*/ 682869 h 2470496"/>
              <a:gd name="connsiteX233" fmla="*/ 807651 w 2470496"/>
              <a:gd name="connsiteY233" fmla="*/ 686836 h 2470496"/>
              <a:gd name="connsiteX234" fmla="*/ 805066 w 2470496"/>
              <a:gd name="connsiteY234" fmla="*/ 689481 h 2470496"/>
              <a:gd name="connsiteX235" fmla="*/ 803744 w 2470496"/>
              <a:gd name="connsiteY235" fmla="*/ 692126 h 2470496"/>
              <a:gd name="connsiteX236" fmla="*/ 802421 w 2470496"/>
              <a:gd name="connsiteY236" fmla="*/ 696033 h 2470496"/>
              <a:gd name="connsiteX237" fmla="*/ 801099 w 2470496"/>
              <a:gd name="connsiteY237" fmla="*/ 698677 h 2470496"/>
              <a:gd name="connsiteX238" fmla="*/ 799777 w 2470496"/>
              <a:gd name="connsiteY238" fmla="*/ 702644 h 2470496"/>
              <a:gd name="connsiteX239" fmla="*/ 798454 w 2470496"/>
              <a:gd name="connsiteY239" fmla="*/ 706611 h 2470496"/>
              <a:gd name="connsiteX240" fmla="*/ 798454 w 2470496"/>
              <a:gd name="connsiteY240" fmla="*/ 709256 h 2470496"/>
              <a:gd name="connsiteX241" fmla="*/ 797132 w 2470496"/>
              <a:gd name="connsiteY241" fmla="*/ 713163 h 2470496"/>
              <a:gd name="connsiteX242" fmla="*/ 797132 w 2470496"/>
              <a:gd name="connsiteY242" fmla="*/ 735583 h 2470496"/>
              <a:gd name="connsiteX243" fmla="*/ 798454 w 2470496"/>
              <a:gd name="connsiteY243" fmla="*/ 738227 h 2470496"/>
              <a:gd name="connsiteX244" fmla="*/ 798454 w 2470496"/>
              <a:gd name="connsiteY244" fmla="*/ 742194 h 2470496"/>
              <a:gd name="connsiteX245" fmla="*/ 799777 w 2470496"/>
              <a:gd name="connsiteY245" fmla="*/ 746161 h 2470496"/>
              <a:gd name="connsiteX246" fmla="*/ 801099 w 2470496"/>
              <a:gd name="connsiteY246" fmla="*/ 748806 h 2470496"/>
              <a:gd name="connsiteX247" fmla="*/ 802421 w 2470496"/>
              <a:gd name="connsiteY247" fmla="*/ 752773 h 2470496"/>
              <a:gd name="connsiteX248" fmla="*/ 803744 w 2470496"/>
              <a:gd name="connsiteY248" fmla="*/ 755417 h 2470496"/>
              <a:gd name="connsiteX249" fmla="*/ 805066 w 2470496"/>
              <a:gd name="connsiteY249" fmla="*/ 759385 h 2470496"/>
              <a:gd name="connsiteX250" fmla="*/ 807651 w 2470496"/>
              <a:gd name="connsiteY250" fmla="*/ 761969 h 2470496"/>
              <a:gd name="connsiteX251" fmla="*/ 808973 w 2470496"/>
              <a:gd name="connsiteY251" fmla="*/ 765936 h 2470496"/>
              <a:gd name="connsiteX252" fmla="*/ 810295 w 2470496"/>
              <a:gd name="connsiteY252" fmla="*/ 768581 h 2470496"/>
              <a:gd name="connsiteX253" fmla="*/ 812940 w 2470496"/>
              <a:gd name="connsiteY253" fmla="*/ 771225 h 2470496"/>
              <a:gd name="connsiteX254" fmla="*/ 815585 w 2470496"/>
              <a:gd name="connsiteY254" fmla="*/ 773870 h 2470496"/>
              <a:gd name="connsiteX255" fmla="*/ 818229 w 2470496"/>
              <a:gd name="connsiteY255" fmla="*/ 776516 h 2470496"/>
              <a:gd name="connsiteX256" fmla="*/ 1025056 w 2470496"/>
              <a:gd name="connsiteY256" fmla="*/ 1012433 h 2470496"/>
              <a:gd name="connsiteX257" fmla="*/ 1017182 w 2470496"/>
              <a:gd name="connsiteY257" fmla="*/ 1028301 h 2470496"/>
              <a:gd name="connsiteX258" fmla="*/ 860364 w 2470496"/>
              <a:gd name="connsiteY258" fmla="*/ 860845 h 2470496"/>
              <a:gd name="connsiteX259" fmla="*/ 857719 w 2470496"/>
              <a:gd name="connsiteY259" fmla="*/ 859522 h 2470496"/>
              <a:gd name="connsiteX260" fmla="*/ 855135 w 2470496"/>
              <a:gd name="connsiteY260" fmla="*/ 856877 h 2470496"/>
              <a:gd name="connsiteX261" fmla="*/ 853812 w 2470496"/>
              <a:gd name="connsiteY261" fmla="*/ 854293 h 2470496"/>
              <a:gd name="connsiteX262" fmla="*/ 851168 w 2470496"/>
              <a:gd name="connsiteY262" fmla="*/ 852911 h 2470496"/>
              <a:gd name="connsiteX263" fmla="*/ 848523 w 2470496"/>
              <a:gd name="connsiteY263" fmla="*/ 850326 h 2470496"/>
              <a:gd name="connsiteX264" fmla="*/ 845878 w 2470496"/>
              <a:gd name="connsiteY264" fmla="*/ 849004 h 2470496"/>
              <a:gd name="connsiteX265" fmla="*/ 843234 w 2470496"/>
              <a:gd name="connsiteY265" fmla="*/ 847681 h 2470496"/>
              <a:gd name="connsiteX266" fmla="*/ 840649 w 2470496"/>
              <a:gd name="connsiteY266" fmla="*/ 846358 h 2470496"/>
              <a:gd name="connsiteX267" fmla="*/ 836682 w 2470496"/>
              <a:gd name="connsiteY267" fmla="*/ 845037 h 2470496"/>
              <a:gd name="connsiteX268" fmla="*/ 834037 w 2470496"/>
              <a:gd name="connsiteY268" fmla="*/ 843714 h 2470496"/>
              <a:gd name="connsiteX269" fmla="*/ 831393 w 2470496"/>
              <a:gd name="connsiteY269" fmla="*/ 842392 h 2470496"/>
              <a:gd name="connsiteX270" fmla="*/ 828748 w 2470496"/>
              <a:gd name="connsiteY270" fmla="*/ 841069 h 2470496"/>
              <a:gd name="connsiteX271" fmla="*/ 824781 w 2470496"/>
              <a:gd name="connsiteY271" fmla="*/ 839747 h 2470496"/>
              <a:gd name="connsiteX272" fmla="*/ 818229 w 2470496"/>
              <a:gd name="connsiteY272" fmla="*/ 839747 h 2470496"/>
              <a:gd name="connsiteX273" fmla="*/ 815585 w 2470496"/>
              <a:gd name="connsiteY273" fmla="*/ 838425 h 2470496"/>
              <a:gd name="connsiteX274" fmla="*/ 799777 w 2470496"/>
              <a:gd name="connsiteY274" fmla="*/ 838425 h 2470496"/>
              <a:gd name="connsiteX275" fmla="*/ 797132 w 2470496"/>
              <a:gd name="connsiteY275" fmla="*/ 839747 h 2470496"/>
              <a:gd name="connsiteX276" fmla="*/ 790580 w 2470496"/>
              <a:gd name="connsiteY276" fmla="*/ 839747 h 2470496"/>
              <a:gd name="connsiteX277" fmla="*/ 787936 w 2470496"/>
              <a:gd name="connsiteY277" fmla="*/ 841069 h 2470496"/>
              <a:gd name="connsiteX278" fmla="*/ 783969 w 2470496"/>
              <a:gd name="connsiteY278" fmla="*/ 842392 h 2470496"/>
              <a:gd name="connsiteX279" fmla="*/ 781324 w 2470496"/>
              <a:gd name="connsiteY279" fmla="*/ 843714 h 2470496"/>
              <a:gd name="connsiteX280" fmla="*/ 778679 w 2470496"/>
              <a:gd name="connsiteY280" fmla="*/ 845037 h 2470496"/>
              <a:gd name="connsiteX281" fmla="*/ 776035 w 2470496"/>
              <a:gd name="connsiteY281" fmla="*/ 846358 h 2470496"/>
              <a:gd name="connsiteX282" fmla="*/ 772128 w 2470496"/>
              <a:gd name="connsiteY282" fmla="*/ 847681 h 2470496"/>
              <a:gd name="connsiteX283" fmla="*/ 769483 w 2470496"/>
              <a:gd name="connsiteY283" fmla="*/ 849004 h 2470496"/>
              <a:gd name="connsiteX284" fmla="*/ 766838 w 2470496"/>
              <a:gd name="connsiteY284" fmla="*/ 850326 h 2470496"/>
              <a:gd name="connsiteX285" fmla="*/ 764194 w 2470496"/>
              <a:gd name="connsiteY285" fmla="*/ 852911 h 2470496"/>
              <a:gd name="connsiteX286" fmla="*/ 761549 w 2470496"/>
              <a:gd name="connsiteY286" fmla="*/ 854293 h 2470496"/>
              <a:gd name="connsiteX287" fmla="*/ 758904 w 2470496"/>
              <a:gd name="connsiteY287" fmla="*/ 856877 h 2470496"/>
              <a:gd name="connsiteX288" fmla="*/ 757582 w 2470496"/>
              <a:gd name="connsiteY288" fmla="*/ 859522 h 2470496"/>
              <a:gd name="connsiteX289" fmla="*/ 754997 w 2470496"/>
              <a:gd name="connsiteY289" fmla="*/ 860845 h 2470496"/>
              <a:gd name="connsiteX290" fmla="*/ 752353 w 2470496"/>
              <a:gd name="connsiteY290" fmla="*/ 863489 h 2470496"/>
              <a:gd name="connsiteX291" fmla="*/ 751030 w 2470496"/>
              <a:gd name="connsiteY291" fmla="*/ 866134 h 2470496"/>
              <a:gd name="connsiteX292" fmla="*/ 748386 w 2470496"/>
              <a:gd name="connsiteY292" fmla="*/ 868778 h 2470496"/>
              <a:gd name="connsiteX293" fmla="*/ 747063 w 2470496"/>
              <a:gd name="connsiteY293" fmla="*/ 871363 h 2470496"/>
              <a:gd name="connsiteX294" fmla="*/ 745741 w 2470496"/>
              <a:gd name="connsiteY294" fmla="*/ 874008 h 2470496"/>
              <a:gd name="connsiteX295" fmla="*/ 744419 w 2470496"/>
              <a:gd name="connsiteY295" fmla="*/ 876652 h 2470496"/>
              <a:gd name="connsiteX296" fmla="*/ 743096 w 2470496"/>
              <a:gd name="connsiteY296" fmla="*/ 879297 h 2470496"/>
              <a:gd name="connsiteX297" fmla="*/ 741834 w 2470496"/>
              <a:gd name="connsiteY297" fmla="*/ 881942 h 2470496"/>
              <a:gd name="connsiteX298" fmla="*/ 740512 w 2470496"/>
              <a:gd name="connsiteY298" fmla="*/ 885849 h 2470496"/>
              <a:gd name="connsiteX299" fmla="*/ 739189 w 2470496"/>
              <a:gd name="connsiteY299" fmla="*/ 888493 h 2470496"/>
              <a:gd name="connsiteX300" fmla="*/ 737867 w 2470496"/>
              <a:gd name="connsiteY300" fmla="*/ 891138 h 2470496"/>
              <a:gd name="connsiteX301" fmla="*/ 737867 w 2470496"/>
              <a:gd name="connsiteY301" fmla="*/ 895105 h 2470496"/>
              <a:gd name="connsiteX302" fmla="*/ 736545 w 2470496"/>
              <a:gd name="connsiteY302" fmla="*/ 897750 h 2470496"/>
              <a:gd name="connsiteX303" fmla="*/ 736545 w 2470496"/>
              <a:gd name="connsiteY303" fmla="*/ 904362 h 2470496"/>
              <a:gd name="connsiteX304" fmla="*/ 735222 w 2470496"/>
              <a:gd name="connsiteY304" fmla="*/ 907006 h 2470496"/>
              <a:gd name="connsiteX305" fmla="*/ 735222 w 2470496"/>
              <a:gd name="connsiteY305" fmla="*/ 913558 h 2470496"/>
              <a:gd name="connsiteX306" fmla="*/ 736545 w 2470496"/>
              <a:gd name="connsiteY306" fmla="*/ 916202 h 2470496"/>
              <a:gd name="connsiteX307" fmla="*/ 736545 w 2470496"/>
              <a:gd name="connsiteY307" fmla="*/ 922814 h 2470496"/>
              <a:gd name="connsiteX308" fmla="*/ 737867 w 2470496"/>
              <a:gd name="connsiteY308" fmla="*/ 926782 h 2470496"/>
              <a:gd name="connsiteX309" fmla="*/ 737867 w 2470496"/>
              <a:gd name="connsiteY309" fmla="*/ 929426 h 2470496"/>
              <a:gd name="connsiteX310" fmla="*/ 739189 w 2470496"/>
              <a:gd name="connsiteY310" fmla="*/ 932071 h 2470496"/>
              <a:gd name="connsiteX311" fmla="*/ 740512 w 2470496"/>
              <a:gd name="connsiteY311" fmla="*/ 936038 h 2470496"/>
              <a:gd name="connsiteX312" fmla="*/ 741834 w 2470496"/>
              <a:gd name="connsiteY312" fmla="*/ 938622 h 2470496"/>
              <a:gd name="connsiteX313" fmla="*/ 743096 w 2470496"/>
              <a:gd name="connsiteY313" fmla="*/ 941267 h 2470496"/>
              <a:gd name="connsiteX314" fmla="*/ 943431 w 2470496"/>
              <a:gd name="connsiteY314" fmla="*/ 1173279 h 2470496"/>
              <a:gd name="connsiteX315" fmla="*/ 936819 w 2470496"/>
              <a:gd name="connsiteY315" fmla="*/ 1185120 h 2470496"/>
              <a:gd name="connsiteX316" fmla="*/ 841911 w 2470496"/>
              <a:gd name="connsiteY316" fmla="*/ 1083659 h 2470496"/>
              <a:gd name="connsiteX317" fmla="*/ 839267 w 2470496"/>
              <a:gd name="connsiteY317" fmla="*/ 1082337 h 2470496"/>
              <a:gd name="connsiteX318" fmla="*/ 836682 w 2470496"/>
              <a:gd name="connsiteY318" fmla="*/ 1079692 h 2470496"/>
              <a:gd name="connsiteX319" fmla="*/ 834037 w 2470496"/>
              <a:gd name="connsiteY319" fmla="*/ 1078369 h 2470496"/>
              <a:gd name="connsiteX320" fmla="*/ 831393 w 2470496"/>
              <a:gd name="connsiteY320" fmla="*/ 1075725 h 2470496"/>
              <a:gd name="connsiteX321" fmla="*/ 828748 w 2470496"/>
              <a:gd name="connsiteY321" fmla="*/ 1074403 h 2470496"/>
              <a:gd name="connsiteX322" fmla="*/ 826103 w 2470496"/>
              <a:gd name="connsiteY322" fmla="*/ 1073080 h 2470496"/>
              <a:gd name="connsiteX323" fmla="*/ 823459 w 2470496"/>
              <a:gd name="connsiteY323" fmla="*/ 1071758 h 2470496"/>
              <a:gd name="connsiteX324" fmla="*/ 820874 w 2470496"/>
              <a:gd name="connsiteY324" fmla="*/ 1070436 h 2470496"/>
              <a:gd name="connsiteX325" fmla="*/ 818229 w 2470496"/>
              <a:gd name="connsiteY325" fmla="*/ 1069114 h 2470496"/>
              <a:gd name="connsiteX326" fmla="*/ 815585 w 2470496"/>
              <a:gd name="connsiteY326" fmla="*/ 1069114 h 2470496"/>
              <a:gd name="connsiteX327" fmla="*/ 811618 w 2470496"/>
              <a:gd name="connsiteY327" fmla="*/ 1067792 h 2470496"/>
              <a:gd name="connsiteX328" fmla="*/ 808973 w 2470496"/>
              <a:gd name="connsiteY328" fmla="*/ 1066469 h 2470496"/>
              <a:gd name="connsiteX329" fmla="*/ 787936 w 2470496"/>
              <a:gd name="connsiteY329" fmla="*/ 1066469 h 2470496"/>
              <a:gd name="connsiteX330" fmla="*/ 785291 w 2470496"/>
              <a:gd name="connsiteY330" fmla="*/ 1067792 h 2470496"/>
              <a:gd name="connsiteX331" fmla="*/ 781324 w 2470496"/>
              <a:gd name="connsiteY331" fmla="*/ 1067792 h 2470496"/>
              <a:gd name="connsiteX332" fmla="*/ 778679 w 2470496"/>
              <a:gd name="connsiteY332" fmla="*/ 1069114 h 2470496"/>
              <a:gd name="connsiteX333" fmla="*/ 776035 w 2470496"/>
              <a:gd name="connsiteY333" fmla="*/ 1070436 h 2470496"/>
              <a:gd name="connsiteX334" fmla="*/ 773390 w 2470496"/>
              <a:gd name="connsiteY334" fmla="*/ 1071758 h 2470496"/>
              <a:gd name="connsiteX335" fmla="*/ 770805 w 2470496"/>
              <a:gd name="connsiteY335" fmla="*/ 1071758 h 2470496"/>
              <a:gd name="connsiteX336" fmla="*/ 768161 w 2470496"/>
              <a:gd name="connsiteY336" fmla="*/ 1073080 h 2470496"/>
              <a:gd name="connsiteX337" fmla="*/ 765516 w 2470496"/>
              <a:gd name="connsiteY337" fmla="*/ 1075725 h 2470496"/>
              <a:gd name="connsiteX338" fmla="*/ 762871 w 2470496"/>
              <a:gd name="connsiteY338" fmla="*/ 1077048 h 2470496"/>
              <a:gd name="connsiteX339" fmla="*/ 760226 w 2470496"/>
              <a:gd name="connsiteY339" fmla="*/ 1078369 h 2470496"/>
              <a:gd name="connsiteX340" fmla="*/ 757582 w 2470496"/>
              <a:gd name="connsiteY340" fmla="*/ 1081015 h 2470496"/>
              <a:gd name="connsiteX341" fmla="*/ 754997 w 2470496"/>
              <a:gd name="connsiteY341" fmla="*/ 1082337 h 2470496"/>
              <a:gd name="connsiteX342" fmla="*/ 752353 w 2470496"/>
              <a:gd name="connsiteY342" fmla="*/ 1084981 h 2470496"/>
              <a:gd name="connsiteX343" fmla="*/ 751030 w 2470496"/>
              <a:gd name="connsiteY343" fmla="*/ 1087567 h 2470496"/>
              <a:gd name="connsiteX344" fmla="*/ 748386 w 2470496"/>
              <a:gd name="connsiteY344" fmla="*/ 1088889 h 2470496"/>
              <a:gd name="connsiteX345" fmla="*/ 747063 w 2470496"/>
              <a:gd name="connsiteY345" fmla="*/ 1091534 h 2470496"/>
              <a:gd name="connsiteX346" fmla="*/ 744419 w 2470496"/>
              <a:gd name="connsiteY346" fmla="*/ 1094179 h 2470496"/>
              <a:gd name="connsiteX347" fmla="*/ 743096 w 2470496"/>
              <a:gd name="connsiteY347" fmla="*/ 1096824 h 2470496"/>
              <a:gd name="connsiteX348" fmla="*/ 741834 w 2470496"/>
              <a:gd name="connsiteY348" fmla="*/ 1099468 h 2470496"/>
              <a:gd name="connsiteX349" fmla="*/ 740512 w 2470496"/>
              <a:gd name="connsiteY349" fmla="*/ 1102113 h 2470496"/>
              <a:gd name="connsiteX350" fmla="*/ 739189 w 2470496"/>
              <a:gd name="connsiteY350" fmla="*/ 1104758 h 2470496"/>
              <a:gd name="connsiteX351" fmla="*/ 737867 w 2470496"/>
              <a:gd name="connsiteY351" fmla="*/ 1107402 h 2470496"/>
              <a:gd name="connsiteX352" fmla="*/ 737867 w 2470496"/>
              <a:gd name="connsiteY352" fmla="*/ 1111309 h 2470496"/>
              <a:gd name="connsiteX353" fmla="*/ 736545 w 2470496"/>
              <a:gd name="connsiteY353" fmla="*/ 1113954 h 2470496"/>
              <a:gd name="connsiteX354" fmla="*/ 736545 w 2470496"/>
              <a:gd name="connsiteY354" fmla="*/ 1116598 h 2470496"/>
              <a:gd name="connsiteX355" fmla="*/ 735222 w 2470496"/>
              <a:gd name="connsiteY355" fmla="*/ 1120566 h 2470496"/>
              <a:gd name="connsiteX356" fmla="*/ 735222 w 2470496"/>
              <a:gd name="connsiteY356" fmla="*/ 1137696 h 2470496"/>
              <a:gd name="connsiteX357" fmla="*/ 736545 w 2470496"/>
              <a:gd name="connsiteY357" fmla="*/ 1141663 h 2470496"/>
              <a:gd name="connsiteX358" fmla="*/ 736545 w 2470496"/>
              <a:gd name="connsiteY358" fmla="*/ 1144307 h 2470496"/>
              <a:gd name="connsiteX359" fmla="*/ 737867 w 2470496"/>
              <a:gd name="connsiteY359" fmla="*/ 1146952 h 2470496"/>
              <a:gd name="connsiteX360" fmla="*/ 739189 w 2470496"/>
              <a:gd name="connsiteY360" fmla="*/ 1149596 h 2470496"/>
              <a:gd name="connsiteX361" fmla="*/ 740512 w 2470496"/>
              <a:gd name="connsiteY361" fmla="*/ 1153504 h 2470496"/>
              <a:gd name="connsiteX362" fmla="*/ 741834 w 2470496"/>
              <a:gd name="connsiteY362" fmla="*/ 1156149 h 2470496"/>
              <a:gd name="connsiteX363" fmla="*/ 743096 w 2470496"/>
              <a:gd name="connsiteY363" fmla="*/ 1158793 h 2470496"/>
              <a:gd name="connsiteX364" fmla="*/ 744419 w 2470496"/>
              <a:gd name="connsiteY364" fmla="*/ 1161438 h 2470496"/>
              <a:gd name="connsiteX365" fmla="*/ 745741 w 2470496"/>
              <a:gd name="connsiteY365" fmla="*/ 1164083 h 2470496"/>
              <a:gd name="connsiteX366" fmla="*/ 747063 w 2470496"/>
              <a:gd name="connsiteY366" fmla="*/ 1166667 h 2470496"/>
              <a:gd name="connsiteX367" fmla="*/ 749708 w 2470496"/>
              <a:gd name="connsiteY367" fmla="*/ 1169312 h 2470496"/>
              <a:gd name="connsiteX368" fmla="*/ 751030 w 2470496"/>
              <a:gd name="connsiteY368" fmla="*/ 1170634 h 2470496"/>
              <a:gd name="connsiteX369" fmla="*/ 753675 w 2470496"/>
              <a:gd name="connsiteY369" fmla="*/ 1173279 h 2470496"/>
              <a:gd name="connsiteX370" fmla="*/ 872265 w 2470496"/>
              <a:gd name="connsiteY370" fmla="*/ 1320961 h 2470496"/>
              <a:gd name="connsiteX371" fmla="*/ 1347887 w 2470496"/>
              <a:gd name="connsiteY371" fmla="*/ 1545037 h 2470496"/>
              <a:gd name="connsiteX372" fmla="*/ 1349210 w 2470496"/>
              <a:gd name="connsiteY372" fmla="*/ 1545037 h 2470496"/>
              <a:gd name="connsiteX373" fmla="*/ 1349210 w 2470496"/>
              <a:gd name="connsiteY373" fmla="*/ 1546360 h 2470496"/>
              <a:gd name="connsiteX374" fmla="*/ 1354499 w 2470496"/>
              <a:gd name="connsiteY374" fmla="*/ 1546360 h 2470496"/>
              <a:gd name="connsiteX375" fmla="*/ 1354499 w 2470496"/>
              <a:gd name="connsiteY375" fmla="*/ 1545037 h 2470496"/>
              <a:gd name="connsiteX376" fmla="*/ 1355821 w 2470496"/>
              <a:gd name="connsiteY376" fmla="*/ 1545037 h 2470496"/>
              <a:gd name="connsiteX377" fmla="*/ 1357144 w 2470496"/>
              <a:gd name="connsiteY377" fmla="*/ 1543715 h 2470496"/>
              <a:gd name="connsiteX378" fmla="*/ 1357144 w 2470496"/>
              <a:gd name="connsiteY378" fmla="*/ 1537164 h 2470496"/>
              <a:gd name="connsiteX379" fmla="*/ 1262236 w 2470496"/>
              <a:gd name="connsiteY379" fmla="*/ 1373674 h 2470496"/>
              <a:gd name="connsiteX380" fmla="*/ 1259651 w 2470496"/>
              <a:gd name="connsiteY380" fmla="*/ 1368385 h 2470496"/>
              <a:gd name="connsiteX381" fmla="*/ 1257007 w 2470496"/>
              <a:gd name="connsiteY381" fmla="*/ 1361833 h 2470496"/>
              <a:gd name="connsiteX382" fmla="*/ 1253039 w 2470496"/>
              <a:gd name="connsiteY382" fmla="*/ 1356544 h 2470496"/>
              <a:gd name="connsiteX383" fmla="*/ 1250395 w 2470496"/>
              <a:gd name="connsiteY383" fmla="*/ 1351254 h 2470496"/>
              <a:gd name="connsiteX384" fmla="*/ 1247750 w 2470496"/>
              <a:gd name="connsiteY384" fmla="*/ 1344702 h 2470496"/>
              <a:gd name="connsiteX385" fmla="*/ 1246428 w 2470496"/>
              <a:gd name="connsiteY385" fmla="*/ 1339413 h 2470496"/>
              <a:gd name="connsiteX386" fmla="*/ 1243783 w 2470496"/>
              <a:gd name="connsiteY386" fmla="*/ 1332801 h 2470496"/>
              <a:gd name="connsiteX387" fmla="*/ 1241199 w 2470496"/>
              <a:gd name="connsiteY387" fmla="*/ 1326250 h 2470496"/>
              <a:gd name="connsiteX388" fmla="*/ 1239876 w 2470496"/>
              <a:gd name="connsiteY388" fmla="*/ 1320961 h 2470496"/>
              <a:gd name="connsiteX389" fmla="*/ 1237231 w 2470496"/>
              <a:gd name="connsiteY389" fmla="*/ 1314349 h 2470496"/>
              <a:gd name="connsiteX390" fmla="*/ 1235909 w 2470496"/>
              <a:gd name="connsiteY390" fmla="*/ 1307797 h 2470496"/>
              <a:gd name="connsiteX391" fmla="*/ 1234587 w 2470496"/>
              <a:gd name="connsiteY391" fmla="*/ 1302508 h 2470496"/>
              <a:gd name="connsiteX392" fmla="*/ 1231942 w 2470496"/>
              <a:gd name="connsiteY392" fmla="*/ 1295896 h 2470496"/>
              <a:gd name="connsiteX393" fmla="*/ 1227975 w 2470496"/>
              <a:gd name="connsiteY393" fmla="*/ 1276121 h 2470496"/>
              <a:gd name="connsiteX394" fmla="*/ 1227975 w 2470496"/>
              <a:gd name="connsiteY394" fmla="*/ 1251056 h 2470496"/>
              <a:gd name="connsiteX395" fmla="*/ 1229297 w 2470496"/>
              <a:gd name="connsiteY395" fmla="*/ 1245767 h 2470496"/>
              <a:gd name="connsiteX396" fmla="*/ 1229297 w 2470496"/>
              <a:gd name="connsiteY396" fmla="*/ 1240538 h 2470496"/>
              <a:gd name="connsiteX397" fmla="*/ 1230620 w 2470496"/>
              <a:gd name="connsiteY397" fmla="*/ 1236571 h 2470496"/>
              <a:gd name="connsiteX398" fmla="*/ 1230620 w 2470496"/>
              <a:gd name="connsiteY398" fmla="*/ 1231282 h 2470496"/>
              <a:gd name="connsiteX399" fmla="*/ 1231942 w 2470496"/>
              <a:gd name="connsiteY399" fmla="*/ 1227375 h 2470496"/>
              <a:gd name="connsiteX400" fmla="*/ 1233265 w 2470496"/>
              <a:gd name="connsiteY400" fmla="*/ 1222085 h 2470496"/>
              <a:gd name="connsiteX401" fmla="*/ 1234587 w 2470496"/>
              <a:gd name="connsiteY401" fmla="*/ 1216796 h 2470496"/>
              <a:gd name="connsiteX402" fmla="*/ 1235909 w 2470496"/>
              <a:gd name="connsiteY402" fmla="*/ 1212829 h 2470496"/>
              <a:gd name="connsiteX403" fmla="*/ 1238554 w 2470496"/>
              <a:gd name="connsiteY403" fmla="*/ 1207600 h 2470496"/>
              <a:gd name="connsiteX404" fmla="*/ 1239876 w 2470496"/>
              <a:gd name="connsiteY404" fmla="*/ 1203632 h 2470496"/>
              <a:gd name="connsiteX405" fmla="*/ 1242521 w 2470496"/>
              <a:gd name="connsiteY405" fmla="*/ 1198343 h 2470496"/>
              <a:gd name="connsiteX406" fmla="*/ 1243783 w 2470496"/>
              <a:gd name="connsiteY406" fmla="*/ 1194376 h 2470496"/>
              <a:gd name="connsiteX407" fmla="*/ 1246428 w 2470496"/>
              <a:gd name="connsiteY407" fmla="*/ 1189087 h 2470496"/>
              <a:gd name="connsiteX408" fmla="*/ 1249073 w 2470496"/>
              <a:gd name="connsiteY408" fmla="*/ 1185120 h 2470496"/>
              <a:gd name="connsiteX409" fmla="*/ 1251717 w 2470496"/>
              <a:gd name="connsiteY409" fmla="*/ 1181213 h 2470496"/>
              <a:gd name="connsiteX410" fmla="*/ 1254362 w 2470496"/>
              <a:gd name="connsiteY410" fmla="*/ 1177246 h 2470496"/>
              <a:gd name="connsiteX411" fmla="*/ 1257007 w 2470496"/>
              <a:gd name="connsiteY411" fmla="*/ 1173279 h 2470496"/>
              <a:gd name="connsiteX412" fmla="*/ 1259651 w 2470496"/>
              <a:gd name="connsiteY412" fmla="*/ 1169312 h 2470496"/>
              <a:gd name="connsiteX413" fmla="*/ 1263558 w 2470496"/>
              <a:gd name="connsiteY413" fmla="*/ 1165345 h 2470496"/>
              <a:gd name="connsiteX414" fmla="*/ 1266203 w 2470496"/>
              <a:gd name="connsiteY414" fmla="*/ 1161438 h 2470496"/>
              <a:gd name="connsiteX415" fmla="*/ 1270170 w 2470496"/>
              <a:gd name="connsiteY415" fmla="*/ 1157471 h 2470496"/>
              <a:gd name="connsiteX416" fmla="*/ 1272814 w 2470496"/>
              <a:gd name="connsiteY416" fmla="*/ 1153504 h 2470496"/>
              <a:gd name="connsiteX417" fmla="*/ 1276721 w 2470496"/>
              <a:gd name="connsiteY417" fmla="*/ 1150859 h 2470496"/>
              <a:gd name="connsiteX418" fmla="*/ 1280688 w 2470496"/>
              <a:gd name="connsiteY418" fmla="*/ 1146952 h 2470496"/>
              <a:gd name="connsiteX419" fmla="*/ 1284656 w 2470496"/>
              <a:gd name="connsiteY419" fmla="*/ 1142986 h 2470496"/>
              <a:gd name="connsiteX420" fmla="*/ 1292590 w 2470496"/>
              <a:gd name="connsiteY420" fmla="*/ 1137696 h 2470496"/>
              <a:gd name="connsiteX421" fmla="*/ 1314949 w 2470496"/>
              <a:gd name="connsiteY421" fmla="*/ 1166667 h 2470496"/>
              <a:gd name="connsiteX422" fmla="*/ 1338691 w 2470496"/>
              <a:gd name="connsiteY422" fmla="*/ 1194376 h 2470496"/>
              <a:gd name="connsiteX423" fmla="*/ 1361051 w 2470496"/>
              <a:gd name="connsiteY423" fmla="*/ 1223408 h 2470496"/>
              <a:gd name="connsiteX424" fmla="*/ 1384793 w 2470496"/>
              <a:gd name="connsiteY424" fmla="*/ 1251056 h 2470496"/>
              <a:gd name="connsiteX425" fmla="*/ 1407152 w 2470496"/>
              <a:gd name="connsiteY425" fmla="*/ 1280088 h 2470496"/>
              <a:gd name="connsiteX426" fmla="*/ 1430894 w 2470496"/>
              <a:gd name="connsiteY426" fmla="*/ 1307797 h 2470496"/>
              <a:gd name="connsiteX427" fmla="*/ 1454637 w 2470496"/>
              <a:gd name="connsiteY427" fmla="*/ 1336769 h 2470496"/>
              <a:gd name="connsiteX428" fmla="*/ 1476996 w 2470496"/>
              <a:gd name="connsiteY428" fmla="*/ 1364417 h 2470496"/>
              <a:gd name="connsiteX429" fmla="*/ 1502061 w 2470496"/>
              <a:gd name="connsiteY429" fmla="*/ 1392126 h 2470496"/>
              <a:gd name="connsiteX430" fmla="*/ 1525803 w 2470496"/>
              <a:gd name="connsiteY430" fmla="*/ 1419835 h 2470496"/>
              <a:gd name="connsiteX431" fmla="*/ 1548162 w 2470496"/>
              <a:gd name="connsiteY431" fmla="*/ 1447485 h 2470496"/>
              <a:gd name="connsiteX432" fmla="*/ 1573227 w 2470496"/>
              <a:gd name="connsiteY432" fmla="*/ 1475194 h 2470496"/>
              <a:gd name="connsiteX433" fmla="*/ 1596909 w 2470496"/>
              <a:gd name="connsiteY433" fmla="*/ 1502903 h 2470496"/>
              <a:gd name="connsiteX434" fmla="*/ 1620651 w 2470496"/>
              <a:gd name="connsiteY434" fmla="*/ 1530552 h 2470496"/>
              <a:gd name="connsiteX435" fmla="*/ 1645715 w 2470496"/>
              <a:gd name="connsiteY435" fmla="*/ 1558261 h 2470496"/>
              <a:gd name="connsiteX436" fmla="*/ 1670719 w 2470496"/>
              <a:gd name="connsiteY436" fmla="*/ 1585909 h 2470496"/>
              <a:gd name="connsiteX437" fmla="*/ 1681238 w 2470496"/>
              <a:gd name="connsiteY437" fmla="*/ 1597810 h 2470496"/>
              <a:gd name="connsiteX438" fmla="*/ 1693139 w 2470496"/>
              <a:gd name="connsiteY438" fmla="*/ 1610974 h 2470496"/>
              <a:gd name="connsiteX439" fmla="*/ 1703658 w 2470496"/>
              <a:gd name="connsiteY439" fmla="*/ 1622815 h 2470496"/>
              <a:gd name="connsiteX440" fmla="*/ 1715499 w 2470496"/>
              <a:gd name="connsiteY440" fmla="*/ 1636038 h 2470496"/>
              <a:gd name="connsiteX441" fmla="*/ 1739241 w 2470496"/>
              <a:gd name="connsiteY441" fmla="*/ 1659721 h 2470496"/>
              <a:gd name="connsiteX442" fmla="*/ 1752404 w 2470496"/>
              <a:gd name="connsiteY442" fmla="*/ 1671622 h 2470496"/>
              <a:gd name="connsiteX443" fmla="*/ 1764245 w 2470496"/>
              <a:gd name="connsiteY443" fmla="*/ 1683523 h 2470496"/>
              <a:gd name="connsiteX444" fmla="*/ 1776146 w 2470496"/>
              <a:gd name="connsiteY444" fmla="*/ 1695363 h 2470496"/>
              <a:gd name="connsiteX445" fmla="*/ 1789309 w 2470496"/>
              <a:gd name="connsiteY445" fmla="*/ 1705882 h 2470496"/>
              <a:gd name="connsiteX446" fmla="*/ 1802473 w 2470496"/>
              <a:gd name="connsiteY446" fmla="*/ 1717723 h 2470496"/>
              <a:gd name="connsiteX447" fmla="*/ 1814314 w 2470496"/>
              <a:gd name="connsiteY447" fmla="*/ 1728302 h 2470496"/>
              <a:gd name="connsiteX448" fmla="*/ 1827537 w 2470496"/>
              <a:gd name="connsiteY448" fmla="*/ 1738821 h 2470496"/>
              <a:gd name="connsiteX449" fmla="*/ 1840700 w 2470496"/>
              <a:gd name="connsiteY449" fmla="*/ 1749399 h 2470496"/>
              <a:gd name="connsiteX450" fmla="*/ 1855186 w 2470496"/>
              <a:gd name="connsiteY450" fmla="*/ 1759978 h 2470496"/>
              <a:gd name="connsiteX451" fmla="*/ 1868349 w 2470496"/>
              <a:gd name="connsiteY451" fmla="*/ 1770496 h 2470496"/>
              <a:gd name="connsiteX452" fmla="*/ 1881513 w 2470496"/>
              <a:gd name="connsiteY452" fmla="*/ 1781076 h 2470496"/>
              <a:gd name="connsiteX453" fmla="*/ 1895998 w 2470496"/>
              <a:gd name="connsiteY453" fmla="*/ 1790272 h 2470496"/>
              <a:gd name="connsiteX454" fmla="*/ 1909162 w 2470496"/>
              <a:gd name="connsiteY454" fmla="*/ 1799528 h 2470496"/>
              <a:gd name="connsiteX455" fmla="*/ 1923707 w 2470496"/>
              <a:gd name="connsiteY455" fmla="*/ 1808724 h 2470496"/>
              <a:gd name="connsiteX456" fmla="*/ 1938193 w 2470496"/>
              <a:gd name="connsiteY456" fmla="*/ 1817920 h 2470496"/>
              <a:gd name="connsiteX457" fmla="*/ 1952679 w 2470496"/>
              <a:gd name="connsiteY457" fmla="*/ 1827177 h 2470496"/>
              <a:gd name="connsiteX458" fmla="*/ 1967164 w 2470496"/>
              <a:gd name="connsiteY458" fmla="*/ 1836374 h 2470496"/>
              <a:gd name="connsiteX459" fmla="*/ 1981650 w 2470496"/>
              <a:gd name="connsiteY459" fmla="*/ 1845629 h 2470496"/>
              <a:gd name="connsiteX460" fmla="*/ 1996136 w 2470496"/>
              <a:gd name="connsiteY460" fmla="*/ 1853564 h 2470496"/>
              <a:gd name="connsiteX461" fmla="*/ 2010621 w 2470496"/>
              <a:gd name="connsiteY461" fmla="*/ 1861437 h 2470496"/>
              <a:gd name="connsiteX462" fmla="*/ 2026490 w 2470496"/>
              <a:gd name="connsiteY462" fmla="*/ 1869372 h 2470496"/>
              <a:gd name="connsiteX463" fmla="*/ 2040975 w 2470496"/>
              <a:gd name="connsiteY463" fmla="*/ 1877306 h 2470496"/>
              <a:gd name="connsiteX464" fmla="*/ 2056783 w 2470496"/>
              <a:gd name="connsiteY464" fmla="*/ 1885180 h 2470496"/>
              <a:gd name="connsiteX465" fmla="*/ 2071269 w 2470496"/>
              <a:gd name="connsiteY465" fmla="*/ 1893114 h 2470496"/>
              <a:gd name="connsiteX466" fmla="*/ 2087077 w 2470496"/>
              <a:gd name="connsiteY466" fmla="*/ 1899665 h 2470496"/>
              <a:gd name="connsiteX467" fmla="*/ 2102885 w 2470496"/>
              <a:gd name="connsiteY467" fmla="*/ 1906277 h 2470496"/>
              <a:gd name="connsiteX468" fmla="*/ 2097596 w 2470496"/>
              <a:gd name="connsiteY468" fmla="*/ 1922085 h 2470496"/>
              <a:gd name="connsiteX469" fmla="*/ 2081788 w 2470496"/>
              <a:gd name="connsiteY469" fmla="*/ 1915473 h 2470496"/>
              <a:gd name="connsiteX470" fmla="*/ 2065979 w 2470496"/>
              <a:gd name="connsiteY470" fmla="*/ 1908922 h 2470496"/>
              <a:gd name="connsiteX471" fmla="*/ 2050171 w 2470496"/>
              <a:gd name="connsiteY471" fmla="*/ 1902310 h 2470496"/>
              <a:gd name="connsiteX472" fmla="*/ 2034363 w 2470496"/>
              <a:gd name="connsiteY472" fmla="*/ 1894437 h 2470496"/>
              <a:gd name="connsiteX473" fmla="*/ 2018555 w 2470496"/>
              <a:gd name="connsiteY473" fmla="*/ 1886502 h 2470496"/>
              <a:gd name="connsiteX474" fmla="*/ 2004070 w 2470496"/>
              <a:gd name="connsiteY474" fmla="*/ 1878629 h 2470496"/>
              <a:gd name="connsiteX475" fmla="*/ 1972454 w 2470496"/>
              <a:gd name="connsiteY475" fmla="*/ 1862760 h 2470496"/>
              <a:gd name="connsiteX476" fmla="*/ 1957968 w 2470496"/>
              <a:gd name="connsiteY476" fmla="*/ 1853564 h 2470496"/>
              <a:gd name="connsiteX477" fmla="*/ 1943482 w 2470496"/>
              <a:gd name="connsiteY477" fmla="*/ 1845629 h 2470496"/>
              <a:gd name="connsiteX478" fmla="*/ 1928937 w 2470496"/>
              <a:gd name="connsiteY478" fmla="*/ 1836374 h 2470496"/>
              <a:gd name="connsiteX479" fmla="*/ 1914451 w 2470496"/>
              <a:gd name="connsiteY479" fmla="*/ 1827177 h 2470496"/>
              <a:gd name="connsiteX480" fmla="*/ 1899965 w 2470496"/>
              <a:gd name="connsiteY480" fmla="*/ 1816658 h 2470496"/>
              <a:gd name="connsiteX481" fmla="*/ 1885480 w 2470496"/>
              <a:gd name="connsiteY481" fmla="*/ 1807402 h 2470496"/>
              <a:gd name="connsiteX482" fmla="*/ 1870994 w 2470496"/>
              <a:gd name="connsiteY482" fmla="*/ 1798205 h 2470496"/>
              <a:gd name="connsiteX483" fmla="*/ 1856508 w 2470496"/>
              <a:gd name="connsiteY483" fmla="*/ 1787627 h 2470496"/>
              <a:gd name="connsiteX484" fmla="*/ 1843285 w 2470496"/>
              <a:gd name="connsiteY484" fmla="*/ 1777108 h 2470496"/>
              <a:gd name="connsiteX485" fmla="*/ 1830122 w 2470496"/>
              <a:gd name="connsiteY485" fmla="*/ 1766530 h 2470496"/>
              <a:gd name="connsiteX486" fmla="*/ 1815636 w 2470496"/>
              <a:gd name="connsiteY486" fmla="*/ 1756011 h 2470496"/>
              <a:gd name="connsiteX487" fmla="*/ 1802473 w 2470496"/>
              <a:gd name="connsiteY487" fmla="*/ 1745432 h 2470496"/>
              <a:gd name="connsiteX488" fmla="*/ 1789309 w 2470496"/>
              <a:gd name="connsiteY488" fmla="*/ 1733591 h 2470496"/>
              <a:gd name="connsiteX489" fmla="*/ 1776146 w 2470496"/>
              <a:gd name="connsiteY489" fmla="*/ 1723013 h 2470496"/>
              <a:gd name="connsiteX490" fmla="*/ 1764245 w 2470496"/>
              <a:gd name="connsiteY490" fmla="*/ 1711171 h 2470496"/>
              <a:gd name="connsiteX491" fmla="*/ 1751082 w 2470496"/>
              <a:gd name="connsiteY491" fmla="*/ 1699331 h 2470496"/>
              <a:gd name="connsiteX492" fmla="*/ 1737918 w 2470496"/>
              <a:gd name="connsiteY492" fmla="*/ 1687430 h 2470496"/>
              <a:gd name="connsiteX493" fmla="*/ 1726077 w 2470496"/>
              <a:gd name="connsiteY493" fmla="*/ 1675589 h 2470496"/>
              <a:gd name="connsiteX494" fmla="*/ 1714176 w 2470496"/>
              <a:gd name="connsiteY494" fmla="*/ 1662365 h 2470496"/>
              <a:gd name="connsiteX495" fmla="*/ 1702335 w 2470496"/>
              <a:gd name="connsiteY495" fmla="*/ 1650524 h 2470496"/>
              <a:gd name="connsiteX496" fmla="*/ 1690494 w 2470496"/>
              <a:gd name="connsiteY496" fmla="*/ 1637301 h 2470496"/>
              <a:gd name="connsiteX497" fmla="*/ 1678593 w 2470496"/>
              <a:gd name="connsiteY497" fmla="*/ 1624198 h 2470496"/>
              <a:gd name="connsiteX498" fmla="*/ 1666752 w 2470496"/>
              <a:gd name="connsiteY498" fmla="*/ 1610974 h 2470496"/>
              <a:gd name="connsiteX499" fmla="*/ 1656234 w 2470496"/>
              <a:gd name="connsiteY499" fmla="*/ 1597810 h 2470496"/>
              <a:gd name="connsiteX500" fmla="*/ 1289945 w 2470496"/>
              <a:gd name="connsiteY500" fmla="*/ 1171957 h 2470496"/>
              <a:gd name="connsiteX501" fmla="*/ 1287300 w 2470496"/>
              <a:gd name="connsiteY501" fmla="*/ 1174601 h 2470496"/>
              <a:gd name="connsiteX502" fmla="*/ 1284656 w 2470496"/>
              <a:gd name="connsiteY502" fmla="*/ 1177246 h 2470496"/>
              <a:gd name="connsiteX503" fmla="*/ 1283333 w 2470496"/>
              <a:gd name="connsiteY503" fmla="*/ 1179891 h 2470496"/>
              <a:gd name="connsiteX504" fmla="*/ 1280688 w 2470496"/>
              <a:gd name="connsiteY504" fmla="*/ 1182535 h 2470496"/>
              <a:gd name="connsiteX505" fmla="*/ 1275399 w 2470496"/>
              <a:gd name="connsiteY505" fmla="*/ 1187765 h 2470496"/>
              <a:gd name="connsiteX506" fmla="*/ 1274137 w 2470496"/>
              <a:gd name="connsiteY506" fmla="*/ 1190409 h 2470496"/>
              <a:gd name="connsiteX507" fmla="*/ 1271492 w 2470496"/>
              <a:gd name="connsiteY507" fmla="*/ 1193054 h 2470496"/>
              <a:gd name="connsiteX508" fmla="*/ 1270170 w 2470496"/>
              <a:gd name="connsiteY508" fmla="*/ 1197021 h 2470496"/>
              <a:gd name="connsiteX509" fmla="*/ 1268848 w 2470496"/>
              <a:gd name="connsiteY509" fmla="*/ 1199666 h 2470496"/>
              <a:gd name="connsiteX510" fmla="*/ 1266203 w 2470496"/>
              <a:gd name="connsiteY510" fmla="*/ 1202311 h 2470496"/>
              <a:gd name="connsiteX511" fmla="*/ 1264880 w 2470496"/>
              <a:gd name="connsiteY511" fmla="*/ 1204955 h 2470496"/>
              <a:gd name="connsiteX512" fmla="*/ 1263558 w 2470496"/>
              <a:gd name="connsiteY512" fmla="*/ 1208862 h 2470496"/>
              <a:gd name="connsiteX513" fmla="*/ 1262236 w 2470496"/>
              <a:gd name="connsiteY513" fmla="*/ 1211507 h 2470496"/>
              <a:gd name="connsiteX514" fmla="*/ 1260913 w 2470496"/>
              <a:gd name="connsiteY514" fmla="*/ 1215474 h 2470496"/>
              <a:gd name="connsiteX515" fmla="*/ 1259651 w 2470496"/>
              <a:gd name="connsiteY515" fmla="*/ 1218119 h 2470496"/>
              <a:gd name="connsiteX516" fmla="*/ 1258269 w 2470496"/>
              <a:gd name="connsiteY516" fmla="*/ 1220763 h 2470496"/>
              <a:gd name="connsiteX517" fmla="*/ 1257007 w 2470496"/>
              <a:gd name="connsiteY517" fmla="*/ 1224730 h 2470496"/>
              <a:gd name="connsiteX518" fmla="*/ 1257007 w 2470496"/>
              <a:gd name="connsiteY518" fmla="*/ 1228637 h 2470496"/>
              <a:gd name="connsiteX519" fmla="*/ 1255684 w 2470496"/>
              <a:gd name="connsiteY519" fmla="*/ 1231282 h 2470496"/>
              <a:gd name="connsiteX520" fmla="*/ 1254362 w 2470496"/>
              <a:gd name="connsiteY520" fmla="*/ 1233926 h 2470496"/>
              <a:gd name="connsiteX521" fmla="*/ 1254362 w 2470496"/>
              <a:gd name="connsiteY521" fmla="*/ 1241860 h 2470496"/>
              <a:gd name="connsiteX522" fmla="*/ 1253039 w 2470496"/>
              <a:gd name="connsiteY522" fmla="*/ 1244505 h 2470496"/>
              <a:gd name="connsiteX523" fmla="*/ 1253039 w 2470496"/>
              <a:gd name="connsiteY523" fmla="*/ 1269509 h 2470496"/>
              <a:gd name="connsiteX524" fmla="*/ 1254362 w 2470496"/>
              <a:gd name="connsiteY524" fmla="*/ 1272154 h 2470496"/>
              <a:gd name="connsiteX525" fmla="*/ 1254362 w 2470496"/>
              <a:gd name="connsiteY525" fmla="*/ 1278765 h 2470496"/>
              <a:gd name="connsiteX526" fmla="*/ 1257007 w 2470496"/>
              <a:gd name="connsiteY526" fmla="*/ 1289284 h 2470496"/>
              <a:gd name="connsiteX527" fmla="*/ 1258269 w 2470496"/>
              <a:gd name="connsiteY527" fmla="*/ 1294573 h 2470496"/>
              <a:gd name="connsiteX528" fmla="*/ 1259651 w 2470496"/>
              <a:gd name="connsiteY528" fmla="*/ 1301185 h 2470496"/>
              <a:gd name="connsiteX529" fmla="*/ 1262236 w 2470496"/>
              <a:gd name="connsiteY529" fmla="*/ 1306474 h 2470496"/>
              <a:gd name="connsiteX530" fmla="*/ 1263558 w 2470496"/>
              <a:gd name="connsiteY530" fmla="*/ 1311704 h 2470496"/>
              <a:gd name="connsiteX531" fmla="*/ 1264880 w 2470496"/>
              <a:gd name="connsiteY531" fmla="*/ 1316993 h 2470496"/>
              <a:gd name="connsiteX532" fmla="*/ 1267525 w 2470496"/>
              <a:gd name="connsiteY532" fmla="*/ 1322282 h 2470496"/>
              <a:gd name="connsiteX533" fmla="*/ 1268848 w 2470496"/>
              <a:gd name="connsiteY533" fmla="*/ 1327512 h 2470496"/>
              <a:gd name="connsiteX534" fmla="*/ 1274137 w 2470496"/>
              <a:gd name="connsiteY534" fmla="*/ 1338090 h 2470496"/>
              <a:gd name="connsiteX535" fmla="*/ 1276721 w 2470496"/>
              <a:gd name="connsiteY535" fmla="*/ 1343320 h 2470496"/>
              <a:gd name="connsiteX536" fmla="*/ 1278044 w 2470496"/>
              <a:gd name="connsiteY536" fmla="*/ 1348609 h 2470496"/>
              <a:gd name="connsiteX537" fmla="*/ 1283333 w 2470496"/>
              <a:gd name="connsiteY537" fmla="*/ 1359189 h 2470496"/>
              <a:gd name="connsiteX538" fmla="*/ 1379503 w 2470496"/>
              <a:gd name="connsiteY538" fmla="*/ 1534519 h 2470496"/>
              <a:gd name="connsiteX539" fmla="*/ 1380826 w 2470496"/>
              <a:gd name="connsiteY539" fmla="*/ 1535841 h 2470496"/>
              <a:gd name="connsiteX540" fmla="*/ 1382148 w 2470496"/>
              <a:gd name="connsiteY540" fmla="*/ 1538426 h 2470496"/>
              <a:gd name="connsiteX541" fmla="*/ 1382148 w 2470496"/>
              <a:gd name="connsiteY541" fmla="*/ 1539748 h 2470496"/>
              <a:gd name="connsiteX542" fmla="*/ 1383471 w 2470496"/>
              <a:gd name="connsiteY542" fmla="*/ 1542392 h 2470496"/>
              <a:gd name="connsiteX543" fmla="*/ 1383471 w 2470496"/>
              <a:gd name="connsiteY543" fmla="*/ 1552972 h 2470496"/>
              <a:gd name="connsiteX544" fmla="*/ 1382148 w 2470496"/>
              <a:gd name="connsiteY544" fmla="*/ 1554293 h 2470496"/>
              <a:gd name="connsiteX545" fmla="*/ 1382148 w 2470496"/>
              <a:gd name="connsiteY545" fmla="*/ 1556938 h 2470496"/>
              <a:gd name="connsiteX546" fmla="*/ 1380826 w 2470496"/>
              <a:gd name="connsiteY546" fmla="*/ 1558261 h 2470496"/>
              <a:gd name="connsiteX547" fmla="*/ 1379503 w 2470496"/>
              <a:gd name="connsiteY547" fmla="*/ 1560905 h 2470496"/>
              <a:gd name="connsiteX548" fmla="*/ 1378181 w 2470496"/>
              <a:gd name="connsiteY548" fmla="*/ 1562168 h 2470496"/>
              <a:gd name="connsiteX549" fmla="*/ 1376859 w 2470496"/>
              <a:gd name="connsiteY549" fmla="*/ 1563490 h 2470496"/>
              <a:gd name="connsiteX550" fmla="*/ 1375537 w 2470496"/>
              <a:gd name="connsiteY550" fmla="*/ 1564812 h 2470496"/>
              <a:gd name="connsiteX551" fmla="*/ 1374274 w 2470496"/>
              <a:gd name="connsiteY551" fmla="*/ 1567457 h 2470496"/>
              <a:gd name="connsiteX552" fmla="*/ 1372952 w 2470496"/>
              <a:gd name="connsiteY552" fmla="*/ 1567457 h 2470496"/>
              <a:gd name="connsiteX553" fmla="*/ 1370307 w 2470496"/>
              <a:gd name="connsiteY553" fmla="*/ 1568780 h 2470496"/>
              <a:gd name="connsiteX554" fmla="*/ 1368985 w 2470496"/>
              <a:gd name="connsiteY554" fmla="*/ 1570101 h 2470496"/>
              <a:gd name="connsiteX555" fmla="*/ 1367663 w 2470496"/>
              <a:gd name="connsiteY555" fmla="*/ 1571424 h 2470496"/>
              <a:gd name="connsiteX556" fmla="*/ 1353177 w 2470496"/>
              <a:gd name="connsiteY556" fmla="*/ 1571424 h 2470496"/>
              <a:gd name="connsiteX557" fmla="*/ 1350532 w 2470496"/>
              <a:gd name="connsiteY557" fmla="*/ 1570101 h 2470496"/>
              <a:gd name="connsiteX558" fmla="*/ 1349210 w 2470496"/>
              <a:gd name="connsiteY558" fmla="*/ 1570101 h 2470496"/>
              <a:gd name="connsiteX559" fmla="*/ 1346565 w 2470496"/>
              <a:gd name="connsiteY559" fmla="*/ 1568780 h 2470496"/>
              <a:gd name="connsiteX560" fmla="*/ 1345303 w 2470496"/>
              <a:gd name="connsiteY560" fmla="*/ 1567457 h 2470496"/>
              <a:gd name="connsiteX561" fmla="*/ 785291 w 2470496"/>
              <a:gd name="connsiteY561" fmla="*/ 1297218 h 2470496"/>
              <a:gd name="connsiteX562" fmla="*/ 782646 w 2470496"/>
              <a:gd name="connsiteY562" fmla="*/ 1297218 h 2470496"/>
              <a:gd name="connsiteX563" fmla="*/ 780002 w 2470496"/>
              <a:gd name="connsiteY563" fmla="*/ 1295896 h 2470496"/>
              <a:gd name="connsiteX564" fmla="*/ 774772 w 2470496"/>
              <a:gd name="connsiteY564" fmla="*/ 1295896 h 2470496"/>
              <a:gd name="connsiteX565" fmla="*/ 772128 w 2470496"/>
              <a:gd name="connsiteY565" fmla="*/ 1294573 h 2470496"/>
              <a:gd name="connsiteX566" fmla="*/ 760226 w 2470496"/>
              <a:gd name="connsiteY566" fmla="*/ 1294573 h 2470496"/>
              <a:gd name="connsiteX567" fmla="*/ 757582 w 2470496"/>
              <a:gd name="connsiteY567" fmla="*/ 1295896 h 2470496"/>
              <a:gd name="connsiteX568" fmla="*/ 754997 w 2470496"/>
              <a:gd name="connsiteY568" fmla="*/ 1295896 h 2470496"/>
              <a:gd name="connsiteX569" fmla="*/ 751030 w 2470496"/>
              <a:gd name="connsiteY569" fmla="*/ 1297218 h 2470496"/>
              <a:gd name="connsiteX570" fmla="*/ 748386 w 2470496"/>
              <a:gd name="connsiteY570" fmla="*/ 1297218 h 2470496"/>
              <a:gd name="connsiteX571" fmla="*/ 745741 w 2470496"/>
              <a:gd name="connsiteY571" fmla="*/ 1298541 h 2470496"/>
              <a:gd name="connsiteX572" fmla="*/ 743096 w 2470496"/>
              <a:gd name="connsiteY572" fmla="*/ 1299863 h 2470496"/>
              <a:gd name="connsiteX573" fmla="*/ 740512 w 2470496"/>
              <a:gd name="connsiteY573" fmla="*/ 1299863 h 2470496"/>
              <a:gd name="connsiteX574" fmla="*/ 735222 w 2470496"/>
              <a:gd name="connsiteY574" fmla="*/ 1302508 h 2470496"/>
              <a:gd name="connsiteX575" fmla="*/ 729933 w 2470496"/>
              <a:gd name="connsiteY575" fmla="*/ 1305153 h 2470496"/>
              <a:gd name="connsiteX576" fmla="*/ 727288 w 2470496"/>
              <a:gd name="connsiteY576" fmla="*/ 1307797 h 2470496"/>
              <a:gd name="connsiteX577" fmla="*/ 725966 w 2470496"/>
              <a:gd name="connsiteY577" fmla="*/ 1309059 h 2470496"/>
              <a:gd name="connsiteX578" fmla="*/ 723381 w 2470496"/>
              <a:gd name="connsiteY578" fmla="*/ 1310381 h 2470496"/>
              <a:gd name="connsiteX579" fmla="*/ 720737 w 2470496"/>
              <a:gd name="connsiteY579" fmla="*/ 1313027 h 2470496"/>
              <a:gd name="connsiteX580" fmla="*/ 719414 w 2470496"/>
              <a:gd name="connsiteY580" fmla="*/ 1315671 h 2470496"/>
              <a:gd name="connsiteX581" fmla="*/ 716770 w 2470496"/>
              <a:gd name="connsiteY581" fmla="*/ 1316993 h 2470496"/>
              <a:gd name="connsiteX582" fmla="*/ 714125 w 2470496"/>
              <a:gd name="connsiteY582" fmla="*/ 1322282 h 2470496"/>
              <a:gd name="connsiteX583" fmla="*/ 711480 w 2470496"/>
              <a:gd name="connsiteY583" fmla="*/ 1323605 h 2470496"/>
              <a:gd name="connsiteX584" fmla="*/ 710158 w 2470496"/>
              <a:gd name="connsiteY584" fmla="*/ 1326250 h 2470496"/>
              <a:gd name="connsiteX585" fmla="*/ 708835 w 2470496"/>
              <a:gd name="connsiteY585" fmla="*/ 1328835 h 2470496"/>
              <a:gd name="connsiteX586" fmla="*/ 707513 w 2470496"/>
              <a:gd name="connsiteY586" fmla="*/ 1331479 h 2470496"/>
              <a:gd name="connsiteX587" fmla="*/ 704929 w 2470496"/>
              <a:gd name="connsiteY587" fmla="*/ 1336769 h 2470496"/>
              <a:gd name="connsiteX588" fmla="*/ 704929 w 2470496"/>
              <a:gd name="connsiteY588" fmla="*/ 1339413 h 2470496"/>
              <a:gd name="connsiteX589" fmla="*/ 703606 w 2470496"/>
              <a:gd name="connsiteY589" fmla="*/ 1342058 h 2470496"/>
              <a:gd name="connsiteX590" fmla="*/ 702284 w 2470496"/>
              <a:gd name="connsiteY590" fmla="*/ 1345965 h 2470496"/>
              <a:gd name="connsiteX591" fmla="*/ 702284 w 2470496"/>
              <a:gd name="connsiteY591" fmla="*/ 1351254 h 2470496"/>
              <a:gd name="connsiteX592" fmla="*/ 700962 w 2470496"/>
              <a:gd name="connsiteY592" fmla="*/ 1353898 h 2470496"/>
              <a:gd name="connsiteX593" fmla="*/ 700962 w 2470496"/>
              <a:gd name="connsiteY593" fmla="*/ 1365740 h 2470496"/>
              <a:gd name="connsiteX594" fmla="*/ 702284 w 2470496"/>
              <a:gd name="connsiteY594" fmla="*/ 1368385 h 2470496"/>
              <a:gd name="connsiteX595" fmla="*/ 702284 w 2470496"/>
              <a:gd name="connsiteY595" fmla="*/ 1373674 h 2470496"/>
              <a:gd name="connsiteX596" fmla="*/ 703606 w 2470496"/>
              <a:gd name="connsiteY596" fmla="*/ 1377641 h 2470496"/>
              <a:gd name="connsiteX597" fmla="*/ 703606 w 2470496"/>
              <a:gd name="connsiteY597" fmla="*/ 1378963 h 2470496"/>
              <a:gd name="connsiteX598" fmla="*/ 704929 w 2470496"/>
              <a:gd name="connsiteY598" fmla="*/ 1382930 h 2470496"/>
              <a:gd name="connsiteX599" fmla="*/ 707513 w 2470496"/>
              <a:gd name="connsiteY599" fmla="*/ 1388160 h 2470496"/>
              <a:gd name="connsiteX600" fmla="*/ 708835 w 2470496"/>
              <a:gd name="connsiteY600" fmla="*/ 1390804 h 2470496"/>
              <a:gd name="connsiteX601" fmla="*/ 710158 w 2470496"/>
              <a:gd name="connsiteY601" fmla="*/ 1392126 h 2470496"/>
              <a:gd name="connsiteX602" fmla="*/ 711480 w 2470496"/>
              <a:gd name="connsiteY602" fmla="*/ 1394771 h 2470496"/>
              <a:gd name="connsiteX603" fmla="*/ 714125 w 2470496"/>
              <a:gd name="connsiteY603" fmla="*/ 1400061 h 2470496"/>
              <a:gd name="connsiteX604" fmla="*/ 716770 w 2470496"/>
              <a:gd name="connsiteY604" fmla="*/ 1402706 h 2470496"/>
              <a:gd name="connsiteX605" fmla="*/ 718092 w 2470496"/>
              <a:gd name="connsiteY605" fmla="*/ 1404027 h 2470496"/>
              <a:gd name="connsiteX606" fmla="*/ 720737 w 2470496"/>
              <a:gd name="connsiteY606" fmla="*/ 1406672 h 2470496"/>
              <a:gd name="connsiteX607" fmla="*/ 721999 w 2470496"/>
              <a:gd name="connsiteY607" fmla="*/ 1407995 h 2470496"/>
              <a:gd name="connsiteX608" fmla="*/ 724644 w 2470496"/>
              <a:gd name="connsiteY608" fmla="*/ 1410579 h 2470496"/>
              <a:gd name="connsiteX609" fmla="*/ 727288 w 2470496"/>
              <a:gd name="connsiteY609" fmla="*/ 1411902 h 2470496"/>
              <a:gd name="connsiteX610" fmla="*/ 729933 w 2470496"/>
              <a:gd name="connsiteY610" fmla="*/ 1414546 h 2470496"/>
              <a:gd name="connsiteX611" fmla="*/ 798454 w 2470496"/>
              <a:gd name="connsiteY611" fmla="*/ 1452774 h 2470496"/>
              <a:gd name="connsiteX612" fmla="*/ 782646 w 2470496"/>
              <a:gd name="connsiteY612" fmla="*/ 1483128 h 2470496"/>
              <a:gd name="connsiteX613" fmla="*/ 567886 w 2470496"/>
              <a:gd name="connsiteY613" fmla="*/ 1385575 h 2470496"/>
              <a:gd name="connsiteX614" fmla="*/ 565241 w 2470496"/>
              <a:gd name="connsiteY614" fmla="*/ 1384253 h 2470496"/>
              <a:gd name="connsiteX615" fmla="*/ 561274 w 2470496"/>
              <a:gd name="connsiteY615" fmla="*/ 1384253 h 2470496"/>
              <a:gd name="connsiteX616" fmla="*/ 557307 w 2470496"/>
              <a:gd name="connsiteY616" fmla="*/ 1382930 h 2470496"/>
              <a:gd name="connsiteX617" fmla="*/ 554663 w 2470496"/>
              <a:gd name="connsiteY617" fmla="*/ 1381607 h 2470496"/>
              <a:gd name="connsiteX618" fmla="*/ 533625 w 2470496"/>
              <a:gd name="connsiteY618" fmla="*/ 1381607 h 2470496"/>
              <a:gd name="connsiteX619" fmla="*/ 529658 w 2470496"/>
              <a:gd name="connsiteY619" fmla="*/ 1382930 h 2470496"/>
              <a:gd name="connsiteX620" fmla="*/ 525691 w 2470496"/>
              <a:gd name="connsiteY620" fmla="*/ 1382930 h 2470496"/>
              <a:gd name="connsiteX621" fmla="*/ 523046 w 2470496"/>
              <a:gd name="connsiteY621" fmla="*/ 1384253 h 2470496"/>
              <a:gd name="connsiteX622" fmla="*/ 519140 w 2470496"/>
              <a:gd name="connsiteY622" fmla="*/ 1385575 h 2470496"/>
              <a:gd name="connsiteX623" fmla="*/ 515172 w 2470496"/>
              <a:gd name="connsiteY623" fmla="*/ 1385575 h 2470496"/>
              <a:gd name="connsiteX624" fmla="*/ 512528 w 2470496"/>
              <a:gd name="connsiteY624" fmla="*/ 1388160 h 2470496"/>
              <a:gd name="connsiteX625" fmla="*/ 508561 w 2470496"/>
              <a:gd name="connsiteY625" fmla="*/ 1389482 h 2470496"/>
              <a:gd name="connsiteX626" fmla="*/ 505916 w 2470496"/>
              <a:gd name="connsiteY626" fmla="*/ 1390804 h 2470496"/>
              <a:gd name="connsiteX627" fmla="*/ 503271 w 2470496"/>
              <a:gd name="connsiteY627" fmla="*/ 1392126 h 2470496"/>
              <a:gd name="connsiteX628" fmla="*/ 500687 w 2470496"/>
              <a:gd name="connsiteY628" fmla="*/ 1394771 h 2470496"/>
              <a:gd name="connsiteX629" fmla="*/ 496720 w 2470496"/>
              <a:gd name="connsiteY629" fmla="*/ 1396094 h 2470496"/>
              <a:gd name="connsiteX630" fmla="*/ 494075 w 2470496"/>
              <a:gd name="connsiteY630" fmla="*/ 1398738 h 2470496"/>
              <a:gd name="connsiteX631" fmla="*/ 491430 w 2470496"/>
              <a:gd name="connsiteY631" fmla="*/ 1401383 h 2470496"/>
              <a:gd name="connsiteX632" fmla="*/ 488846 w 2470496"/>
              <a:gd name="connsiteY632" fmla="*/ 1404027 h 2470496"/>
              <a:gd name="connsiteX633" fmla="*/ 486201 w 2470496"/>
              <a:gd name="connsiteY633" fmla="*/ 1406672 h 2470496"/>
              <a:gd name="connsiteX634" fmla="*/ 484879 w 2470496"/>
              <a:gd name="connsiteY634" fmla="*/ 1409257 h 2470496"/>
              <a:gd name="connsiteX635" fmla="*/ 482234 w 2470496"/>
              <a:gd name="connsiteY635" fmla="*/ 1411902 h 2470496"/>
              <a:gd name="connsiteX636" fmla="*/ 480912 w 2470496"/>
              <a:gd name="connsiteY636" fmla="*/ 1414546 h 2470496"/>
              <a:gd name="connsiteX637" fmla="*/ 478267 w 2470496"/>
              <a:gd name="connsiteY637" fmla="*/ 1417191 h 2470496"/>
              <a:gd name="connsiteX638" fmla="*/ 476945 w 2470496"/>
              <a:gd name="connsiteY638" fmla="*/ 1421158 h 2470496"/>
              <a:gd name="connsiteX639" fmla="*/ 475623 w 2470496"/>
              <a:gd name="connsiteY639" fmla="*/ 1423803 h 2470496"/>
              <a:gd name="connsiteX640" fmla="*/ 473038 w 2470496"/>
              <a:gd name="connsiteY640" fmla="*/ 1426447 h 2470496"/>
              <a:gd name="connsiteX641" fmla="*/ 471716 w 2470496"/>
              <a:gd name="connsiteY641" fmla="*/ 1430354 h 2470496"/>
              <a:gd name="connsiteX642" fmla="*/ 471716 w 2470496"/>
              <a:gd name="connsiteY642" fmla="*/ 1434322 h 2470496"/>
              <a:gd name="connsiteX643" fmla="*/ 470393 w 2470496"/>
              <a:gd name="connsiteY643" fmla="*/ 1436966 h 2470496"/>
              <a:gd name="connsiteX644" fmla="*/ 469071 w 2470496"/>
              <a:gd name="connsiteY644" fmla="*/ 1440933 h 2470496"/>
              <a:gd name="connsiteX645" fmla="*/ 469071 w 2470496"/>
              <a:gd name="connsiteY645" fmla="*/ 1443578 h 2470496"/>
              <a:gd name="connsiteX646" fmla="*/ 467749 w 2470496"/>
              <a:gd name="connsiteY646" fmla="*/ 1447485 h 2470496"/>
              <a:gd name="connsiteX647" fmla="*/ 467749 w 2470496"/>
              <a:gd name="connsiteY647" fmla="*/ 1461970 h 2470496"/>
              <a:gd name="connsiteX648" fmla="*/ 469071 w 2470496"/>
              <a:gd name="connsiteY648" fmla="*/ 1465937 h 2470496"/>
              <a:gd name="connsiteX649" fmla="*/ 469071 w 2470496"/>
              <a:gd name="connsiteY649" fmla="*/ 1472549 h 2470496"/>
              <a:gd name="connsiteX650" fmla="*/ 470393 w 2470496"/>
              <a:gd name="connsiteY650" fmla="*/ 1475194 h 2470496"/>
              <a:gd name="connsiteX651" fmla="*/ 471716 w 2470496"/>
              <a:gd name="connsiteY651" fmla="*/ 1479160 h 2470496"/>
              <a:gd name="connsiteX652" fmla="*/ 473038 w 2470496"/>
              <a:gd name="connsiteY652" fmla="*/ 1483128 h 2470496"/>
              <a:gd name="connsiteX653" fmla="*/ 474300 w 2470496"/>
              <a:gd name="connsiteY653" fmla="*/ 1485772 h 2470496"/>
              <a:gd name="connsiteX654" fmla="*/ 475623 w 2470496"/>
              <a:gd name="connsiteY654" fmla="*/ 1489679 h 2470496"/>
              <a:gd name="connsiteX655" fmla="*/ 476945 w 2470496"/>
              <a:gd name="connsiteY655" fmla="*/ 1492324 h 2470496"/>
              <a:gd name="connsiteX656" fmla="*/ 478267 w 2470496"/>
              <a:gd name="connsiteY656" fmla="*/ 1494968 h 2470496"/>
              <a:gd name="connsiteX657" fmla="*/ 480912 w 2470496"/>
              <a:gd name="connsiteY657" fmla="*/ 1498936 h 2470496"/>
              <a:gd name="connsiteX658" fmla="*/ 482234 w 2470496"/>
              <a:gd name="connsiteY658" fmla="*/ 1501580 h 2470496"/>
              <a:gd name="connsiteX659" fmla="*/ 484879 w 2470496"/>
              <a:gd name="connsiteY659" fmla="*/ 1504225 h 2470496"/>
              <a:gd name="connsiteX660" fmla="*/ 487524 w 2470496"/>
              <a:gd name="connsiteY660" fmla="*/ 1506869 h 2470496"/>
              <a:gd name="connsiteX661" fmla="*/ 490168 w 2470496"/>
              <a:gd name="connsiteY661" fmla="*/ 1509455 h 2470496"/>
              <a:gd name="connsiteX662" fmla="*/ 492753 w 2470496"/>
              <a:gd name="connsiteY662" fmla="*/ 1512099 h 2470496"/>
              <a:gd name="connsiteX663" fmla="*/ 495398 w 2470496"/>
              <a:gd name="connsiteY663" fmla="*/ 1513421 h 2470496"/>
              <a:gd name="connsiteX664" fmla="*/ 498042 w 2470496"/>
              <a:gd name="connsiteY664" fmla="*/ 1516066 h 2470496"/>
              <a:gd name="connsiteX665" fmla="*/ 500687 w 2470496"/>
              <a:gd name="connsiteY665" fmla="*/ 1518711 h 2470496"/>
              <a:gd name="connsiteX666" fmla="*/ 503271 w 2470496"/>
              <a:gd name="connsiteY666" fmla="*/ 1520033 h 2470496"/>
              <a:gd name="connsiteX667" fmla="*/ 507238 w 2470496"/>
              <a:gd name="connsiteY667" fmla="*/ 1521356 h 2470496"/>
              <a:gd name="connsiteX668" fmla="*/ 509883 w 2470496"/>
              <a:gd name="connsiteY668" fmla="*/ 1523940 h 2470496"/>
              <a:gd name="connsiteX669" fmla="*/ 714125 w 2470496"/>
              <a:gd name="connsiteY669" fmla="*/ 1620171 h 2470496"/>
              <a:gd name="connsiteX670" fmla="*/ 700962 w 2470496"/>
              <a:gd name="connsiteY670" fmla="*/ 1645235 h 2470496"/>
              <a:gd name="connsiteX671" fmla="*/ 561274 w 2470496"/>
              <a:gd name="connsiteY671" fmla="*/ 1583325 h 2470496"/>
              <a:gd name="connsiteX672" fmla="*/ 558629 w 2470496"/>
              <a:gd name="connsiteY672" fmla="*/ 1582002 h 2470496"/>
              <a:gd name="connsiteX673" fmla="*/ 555985 w 2470496"/>
              <a:gd name="connsiteY673" fmla="*/ 1582002 h 2470496"/>
              <a:gd name="connsiteX674" fmla="*/ 552078 w 2470496"/>
              <a:gd name="connsiteY674" fmla="*/ 1580681 h 2470496"/>
              <a:gd name="connsiteX675" fmla="*/ 548111 w 2470496"/>
              <a:gd name="connsiteY675" fmla="*/ 1580681 h 2470496"/>
              <a:gd name="connsiteX676" fmla="*/ 545466 w 2470496"/>
              <a:gd name="connsiteY676" fmla="*/ 1579358 h 2470496"/>
              <a:gd name="connsiteX677" fmla="*/ 534948 w 2470496"/>
              <a:gd name="connsiteY677" fmla="*/ 1579358 h 2470496"/>
              <a:gd name="connsiteX678" fmla="*/ 532303 w 2470496"/>
              <a:gd name="connsiteY678" fmla="*/ 1580681 h 2470496"/>
              <a:gd name="connsiteX679" fmla="*/ 525691 w 2470496"/>
              <a:gd name="connsiteY679" fmla="*/ 1580681 h 2470496"/>
              <a:gd name="connsiteX680" fmla="*/ 521724 w 2470496"/>
              <a:gd name="connsiteY680" fmla="*/ 1582002 h 2470496"/>
              <a:gd name="connsiteX681" fmla="*/ 519140 w 2470496"/>
              <a:gd name="connsiteY681" fmla="*/ 1583325 h 2470496"/>
              <a:gd name="connsiteX682" fmla="*/ 516495 w 2470496"/>
              <a:gd name="connsiteY682" fmla="*/ 1584588 h 2470496"/>
              <a:gd name="connsiteX683" fmla="*/ 512528 w 2470496"/>
              <a:gd name="connsiteY683" fmla="*/ 1584588 h 2470496"/>
              <a:gd name="connsiteX684" fmla="*/ 509883 w 2470496"/>
              <a:gd name="connsiteY684" fmla="*/ 1585909 h 2470496"/>
              <a:gd name="connsiteX685" fmla="*/ 507238 w 2470496"/>
              <a:gd name="connsiteY685" fmla="*/ 1588555 h 2470496"/>
              <a:gd name="connsiteX686" fmla="*/ 503271 w 2470496"/>
              <a:gd name="connsiteY686" fmla="*/ 1589877 h 2470496"/>
              <a:gd name="connsiteX687" fmla="*/ 500687 w 2470496"/>
              <a:gd name="connsiteY687" fmla="*/ 1591199 h 2470496"/>
              <a:gd name="connsiteX688" fmla="*/ 498042 w 2470496"/>
              <a:gd name="connsiteY688" fmla="*/ 1593844 h 2470496"/>
              <a:gd name="connsiteX689" fmla="*/ 495398 w 2470496"/>
              <a:gd name="connsiteY689" fmla="*/ 1595166 h 2470496"/>
              <a:gd name="connsiteX690" fmla="*/ 492753 w 2470496"/>
              <a:gd name="connsiteY690" fmla="*/ 1597810 h 2470496"/>
              <a:gd name="connsiteX691" fmla="*/ 490168 w 2470496"/>
              <a:gd name="connsiteY691" fmla="*/ 1599133 h 2470496"/>
              <a:gd name="connsiteX692" fmla="*/ 488846 w 2470496"/>
              <a:gd name="connsiteY692" fmla="*/ 1601778 h 2470496"/>
              <a:gd name="connsiteX693" fmla="*/ 486201 w 2470496"/>
              <a:gd name="connsiteY693" fmla="*/ 1604422 h 2470496"/>
              <a:gd name="connsiteX694" fmla="*/ 483557 w 2470496"/>
              <a:gd name="connsiteY694" fmla="*/ 1607007 h 2470496"/>
              <a:gd name="connsiteX695" fmla="*/ 482234 w 2470496"/>
              <a:gd name="connsiteY695" fmla="*/ 1609652 h 2470496"/>
              <a:gd name="connsiteX696" fmla="*/ 479589 w 2470496"/>
              <a:gd name="connsiteY696" fmla="*/ 1612297 h 2470496"/>
              <a:gd name="connsiteX697" fmla="*/ 478267 w 2470496"/>
              <a:gd name="connsiteY697" fmla="*/ 1614941 h 2470496"/>
              <a:gd name="connsiteX698" fmla="*/ 476945 w 2470496"/>
              <a:gd name="connsiteY698" fmla="*/ 1618909 h 2470496"/>
              <a:gd name="connsiteX699" fmla="*/ 475623 w 2470496"/>
              <a:gd name="connsiteY699" fmla="*/ 1621553 h 2470496"/>
              <a:gd name="connsiteX700" fmla="*/ 474300 w 2470496"/>
              <a:gd name="connsiteY700" fmla="*/ 1624198 h 2470496"/>
              <a:gd name="connsiteX701" fmla="*/ 473038 w 2470496"/>
              <a:gd name="connsiteY701" fmla="*/ 1628105 h 2470496"/>
              <a:gd name="connsiteX702" fmla="*/ 471716 w 2470496"/>
              <a:gd name="connsiteY702" fmla="*/ 1630749 h 2470496"/>
              <a:gd name="connsiteX703" fmla="*/ 470393 w 2470496"/>
              <a:gd name="connsiteY703" fmla="*/ 1633394 h 2470496"/>
              <a:gd name="connsiteX704" fmla="*/ 470393 w 2470496"/>
              <a:gd name="connsiteY704" fmla="*/ 1637301 h 2470496"/>
              <a:gd name="connsiteX705" fmla="*/ 469071 w 2470496"/>
              <a:gd name="connsiteY705" fmla="*/ 1639945 h 2470496"/>
              <a:gd name="connsiteX706" fmla="*/ 469071 w 2470496"/>
              <a:gd name="connsiteY706" fmla="*/ 1659721 h 2470496"/>
              <a:gd name="connsiteX707" fmla="*/ 470393 w 2470496"/>
              <a:gd name="connsiteY707" fmla="*/ 1663688 h 2470496"/>
              <a:gd name="connsiteX708" fmla="*/ 470393 w 2470496"/>
              <a:gd name="connsiteY708" fmla="*/ 1666332 h 2470496"/>
              <a:gd name="connsiteX709" fmla="*/ 471716 w 2470496"/>
              <a:gd name="connsiteY709" fmla="*/ 1670299 h 2470496"/>
              <a:gd name="connsiteX710" fmla="*/ 471716 w 2470496"/>
              <a:gd name="connsiteY710" fmla="*/ 1672944 h 2470496"/>
              <a:gd name="connsiteX711" fmla="*/ 473038 w 2470496"/>
              <a:gd name="connsiteY711" fmla="*/ 1676911 h 2470496"/>
              <a:gd name="connsiteX712" fmla="*/ 474300 w 2470496"/>
              <a:gd name="connsiteY712" fmla="*/ 1679555 h 2470496"/>
              <a:gd name="connsiteX713" fmla="*/ 475623 w 2470496"/>
              <a:gd name="connsiteY713" fmla="*/ 1682200 h 2470496"/>
              <a:gd name="connsiteX714" fmla="*/ 478267 w 2470496"/>
              <a:gd name="connsiteY714" fmla="*/ 1686107 h 2470496"/>
              <a:gd name="connsiteX715" fmla="*/ 480912 w 2470496"/>
              <a:gd name="connsiteY715" fmla="*/ 1691397 h 2470496"/>
              <a:gd name="connsiteX716" fmla="*/ 483557 w 2470496"/>
              <a:gd name="connsiteY716" fmla="*/ 1694042 h 2470496"/>
              <a:gd name="connsiteX717" fmla="*/ 484879 w 2470496"/>
              <a:gd name="connsiteY717" fmla="*/ 1696686 h 2470496"/>
              <a:gd name="connsiteX718" fmla="*/ 487524 w 2470496"/>
              <a:gd name="connsiteY718" fmla="*/ 1699331 h 2470496"/>
              <a:gd name="connsiteX719" fmla="*/ 490168 w 2470496"/>
              <a:gd name="connsiteY719" fmla="*/ 1701975 h 2470496"/>
              <a:gd name="connsiteX720" fmla="*/ 491430 w 2470496"/>
              <a:gd name="connsiteY720" fmla="*/ 1703238 h 2470496"/>
              <a:gd name="connsiteX721" fmla="*/ 494075 w 2470496"/>
              <a:gd name="connsiteY721" fmla="*/ 1705882 h 2470496"/>
              <a:gd name="connsiteX722" fmla="*/ 496720 w 2470496"/>
              <a:gd name="connsiteY722" fmla="*/ 1707205 h 2470496"/>
              <a:gd name="connsiteX723" fmla="*/ 499364 w 2470496"/>
              <a:gd name="connsiteY723" fmla="*/ 1709850 h 2470496"/>
              <a:gd name="connsiteX724" fmla="*/ 502009 w 2470496"/>
              <a:gd name="connsiteY724" fmla="*/ 1711171 h 2470496"/>
              <a:gd name="connsiteX725" fmla="*/ 505916 w 2470496"/>
              <a:gd name="connsiteY725" fmla="*/ 1713816 h 2470496"/>
              <a:gd name="connsiteX726" fmla="*/ 508561 w 2470496"/>
              <a:gd name="connsiteY726" fmla="*/ 1715139 h 2470496"/>
              <a:gd name="connsiteX727" fmla="*/ 635085 w 2470496"/>
              <a:gd name="connsiteY727" fmla="*/ 1771819 h 2470496"/>
              <a:gd name="connsiteX728" fmla="*/ 625828 w 2470496"/>
              <a:gd name="connsiteY728" fmla="*/ 1790272 h 2470496"/>
              <a:gd name="connsiteX729" fmla="*/ 603469 w 2470496"/>
              <a:gd name="connsiteY729" fmla="*/ 1790272 h 2470496"/>
              <a:gd name="connsiteX730" fmla="*/ 600824 w 2470496"/>
              <a:gd name="connsiteY730" fmla="*/ 1791594 h 2470496"/>
              <a:gd name="connsiteX731" fmla="*/ 598180 w 2470496"/>
              <a:gd name="connsiteY731" fmla="*/ 1791594 h 2470496"/>
              <a:gd name="connsiteX732" fmla="*/ 596857 w 2470496"/>
              <a:gd name="connsiteY732" fmla="*/ 1792916 h 2470496"/>
              <a:gd name="connsiteX733" fmla="*/ 594213 w 2470496"/>
              <a:gd name="connsiteY733" fmla="*/ 1794239 h 2470496"/>
              <a:gd name="connsiteX734" fmla="*/ 591568 w 2470496"/>
              <a:gd name="connsiteY734" fmla="*/ 1794239 h 2470496"/>
              <a:gd name="connsiteX735" fmla="*/ 588983 w 2470496"/>
              <a:gd name="connsiteY735" fmla="*/ 1795561 h 2470496"/>
              <a:gd name="connsiteX736" fmla="*/ 587661 w 2470496"/>
              <a:gd name="connsiteY736" fmla="*/ 1796884 h 2470496"/>
              <a:gd name="connsiteX737" fmla="*/ 585016 w 2470496"/>
              <a:gd name="connsiteY737" fmla="*/ 1798205 h 2470496"/>
              <a:gd name="connsiteX738" fmla="*/ 583694 w 2470496"/>
              <a:gd name="connsiteY738" fmla="*/ 1799528 h 2470496"/>
              <a:gd name="connsiteX739" fmla="*/ 581049 w 2470496"/>
              <a:gd name="connsiteY739" fmla="*/ 1800790 h 2470496"/>
              <a:gd name="connsiteX740" fmla="*/ 579727 w 2470496"/>
              <a:gd name="connsiteY740" fmla="*/ 1802112 h 2470496"/>
              <a:gd name="connsiteX741" fmla="*/ 577082 w 2470496"/>
              <a:gd name="connsiteY741" fmla="*/ 1803435 h 2470496"/>
              <a:gd name="connsiteX742" fmla="*/ 575760 w 2470496"/>
              <a:gd name="connsiteY742" fmla="*/ 1804758 h 2470496"/>
              <a:gd name="connsiteX743" fmla="*/ 574437 w 2470496"/>
              <a:gd name="connsiteY743" fmla="*/ 1807402 h 2470496"/>
              <a:gd name="connsiteX744" fmla="*/ 571793 w 2470496"/>
              <a:gd name="connsiteY744" fmla="*/ 1808724 h 2470496"/>
              <a:gd name="connsiteX745" fmla="*/ 570531 w 2470496"/>
              <a:gd name="connsiteY745" fmla="*/ 1810047 h 2470496"/>
              <a:gd name="connsiteX746" fmla="*/ 569208 w 2470496"/>
              <a:gd name="connsiteY746" fmla="*/ 1812692 h 2470496"/>
              <a:gd name="connsiteX747" fmla="*/ 567886 w 2470496"/>
              <a:gd name="connsiteY747" fmla="*/ 1814013 h 2470496"/>
              <a:gd name="connsiteX748" fmla="*/ 566563 w 2470496"/>
              <a:gd name="connsiteY748" fmla="*/ 1816658 h 2470496"/>
              <a:gd name="connsiteX749" fmla="*/ 565241 w 2470496"/>
              <a:gd name="connsiteY749" fmla="*/ 1819243 h 2470496"/>
              <a:gd name="connsiteX750" fmla="*/ 563919 w 2470496"/>
              <a:gd name="connsiteY750" fmla="*/ 1820566 h 2470496"/>
              <a:gd name="connsiteX751" fmla="*/ 562597 w 2470496"/>
              <a:gd name="connsiteY751" fmla="*/ 1823210 h 2470496"/>
              <a:gd name="connsiteX752" fmla="*/ 561274 w 2470496"/>
              <a:gd name="connsiteY752" fmla="*/ 1825855 h 2470496"/>
              <a:gd name="connsiteX753" fmla="*/ 561274 w 2470496"/>
              <a:gd name="connsiteY753" fmla="*/ 1828500 h 2470496"/>
              <a:gd name="connsiteX754" fmla="*/ 559952 w 2470496"/>
              <a:gd name="connsiteY754" fmla="*/ 1831144 h 2470496"/>
              <a:gd name="connsiteX755" fmla="*/ 559952 w 2470496"/>
              <a:gd name="connsiteY755" fmla="*/ 1832466 h 2470496"/>
              <a:gd name="connsiteX756" fmla="*/ 558629 w 2470496"/>
              <a:gd name="connsiteY756" fmla="*/ 1835051 h 2470496"/>
              <a:gd name="connsiteX757" fmla="*/ 558629 w 2470496"/>
              <a:gd name="connsiteY757" fmla="*/ 1840340 h 2470496"/>
              <a:gd name="connsiteX758" fmla="*/ 557307 w 2470496"/>
              <a:gd name="connsiteY758" fmla="*/ 1842985 h 2470496"/>
              <a:gd name="connsiteX759" fmla="*/ 557307 w 2470496"/>
              <a:gd name="connsiteY759" fmla="*/ 1852241 h 2470496"/>
              <a:gd name="connsiteX760" fmla="*/ 558629 w 2470496"/>
              <a:gd name="connsiteY760" fmla="*/ 1854886 h 2470496"/>
              <a:gd name="connsiteX761" fmla="*/ 558629 w 2470496"/>
              <a:gd name="connsiteY761" fmla="*/ 1860175 h 2470496"/>
              <a:gd name="connsiteX762" fmla="*/ 559952 w 2470496"/>
              <a:gd name="connsiteY762" fmla="*/ 1861437 h 2470496"/>
              <a:gd name="connsiteX763" fmla="*/ 559952 w 2470496"/>
              <a:gd name="connsiteY763" fmla="*/ 1864083 h 2470496"/>
              <a:gd name="connsiteX764" fmla="*/ 562597 w 2470496"/>
              <a:gd name="connsiteY764" fmla="*/ 1869372 h 2470496"/>
              <a:gd name="connsiteX765" fmla="*/ 562597 w 2470496"/>
              <a:gd name="connsiteY765" fmla="*/ 1870694 h 2470496"/>
              <a:gd name="connsiteX766" fmla="*/ 565241 w 2470496"/>
              <a:gd name="connsiteY766" fmla="*/ 1875984 h 2470496"/>
              <a:gd name="connsiteX767" fmla="*/ 566563 w 2470496"/>
              <a:gd name="connsiteY767" fmla="*/ 1877306 h 2470496"/>
              <a:gd name="connsiteX768" fmla="*/ 567886 w 2470496"/>
              <a:gd name="connsiteY768" fmla="*/ 1879950 h 2470496"/>
              <a:gd name="connsiteX769" fmla="*/ 569208 w 2470496"/>
              <a:gd name="connsiteY769" fmla="*/ 1881213 h 2470496"/>
              <a:gd name="connsiteX770" fmla="*/ 570531 w 2470496"/>
              <a:gd name="connsiteY770" fmla="*/ 1883857 h 2470496"/>
              <a:gd name="connsiteX771" fmla="*/ 571793 w 2470496"/>
              <a:gd name="connsiteY771" fmla="*/ 1885180 h 2470496"/>
              <a:gd name="connsiteX772" fmla="*/ 574437 w 2470496"/>
              <a:gd name="connsiteY772" fmla="*/ 1887825 h 2470496"/>
              <a:gd name="connsiteX773" fmla="*/ 575760 w 2470496"/>
              <a:gd name="connsiteY773" fmla="*/ 1889146 h 2470496"/>
              <a:gd name="connsiteX774" fmla="*/ 577082 w 2470496"/>
              <a:gd name="connsiteY774" fmla="*/ 1890469 h 2470496"/>
              <a:gd name="connsiteX775" fmla="*/ 579727 w 2470496"/>
              <a:gd name="connsiteY775" fmla="*/ 1891792 h 2470496"/>
              <a:gd name="connsiteX776" fmla="*/ 581049 w 2470496"/>
              <a:gd name="connsiteY776" fmla="*/ 1894437 h 2470496"/>
              <a:gd name="connsiteX777" fmla="*/ 583694 w 2470496"/>
              <a:gd name="connsiteY777" fmla="*/ 1895699 h 2470496"/>
              <a:gd name="connsiteX778" fmla="*/ 938142 w 2470496"/>
              <a:gd name="connsiteY778" fmla="*/ 2075056 h 2470496"/>
              <a:gd name="connsiteX779" fmla="*/ 951305 w 2470496"/>
              <a:gd name="connsiteY779" fmla="*/ 2081608 h 2470496"/>
              <a:gd name="connsiteX780" fmla="*/ 964468 w 2470496"/>
              <a:gd name="connsiteY780" fmla="*/ 2086897 h 2470496"/>
              <a:gd name="connsiteX781" fmla="*/ 978954 w 2470496"/>
              <a:gd name="connsiteY781" fmla="*/ 2093448 h 2470496"/>
              <a:gd name="connsiteX782" fmla="*/ 993440 w 2470496"/>
              <a:gd name="connsiteY782" fmla="*/ 2098738 h 2470496"/>
              <a:gd name="connsiteX783" fmla="*/ 1006663 w 2470496"/>
              <a:gd name="connsiteY783" fmla="*/ 2105349 h 2470496"/>
              <a:gd name="connsiteX784" fmla="*/ 1021149 w 2470496"/>
              <a:gd name="connsiteY784" fmla="*/ 2110640 h 2470496"/>
              <a:gd name="connsiteX785" fmla="*/ 1034312 w 2470496"/>
              <a:gd name="connsiteY785" fmla="*/ 2115868 h 2470496"/>
              <a:gd name="connsiteX786" fmla="*/ 1048798 w 2470496"/>
              <a:gd name="connsiteY786" fmla="*/ 2119836 h 2470496"/>
              <a:gd name="connsiteX787" fmla="*/ 1063283 w 2470496"/>
              <a:gd name="connsiteY787" fmla="*/ 2125125 h 2470496"/>
              <a:gd name="connsiteX788" fmla="*/ 1077769 w 2470496"/>
              <a:gd name="connsiteY788" fmla="*/ 2130414 h 2470496"/>
              <a:gd name="connsiteX789" fmla="*/ 1090993 w 2470496"/>
              <a:gd name="connsiteY789" fmla="*/ 2135644 h 2470496"/>
              <a:gd name="connsiteX790" fmla="*/ 1105478 w 2470496"/>
              <a:gd name="connsiteY790" fmla="*/ 2139611 h 2470496"/>
              <a:gd name="connsiteX791" fmla="*/ 1119964 w 2470496"/>
              <a:gd name="connsiteY791" fmla="*/ 2144900 h 2470496"/>
              <a:gd name="connsiteX792" fmla="*/ 1134449 w 2470496"/>
              <a:gd name="connsiteY792" fmla="*/ 2148866 h 2470496"/>
              <a:gd name="connsiteX793" fmla="*/ 1148935 w 2470496"/>
              <a:gd name="connsiteY793" fmla="*/ 2152834 h 2470496"/>
              <a:gd name="connsiteX794" fmla="*/ 1163421 w 2470496"/>
              <a:gd name="connsiteY794" fmla="*/ 2156801 h 2470496"/>
              <a:gd name="connsiteX795" fmla="*/ 1177906 w 2470496"/>
              <a:gd name="connsiteY795" fmla="*/ 2160708 h 2470496"/>
              <a:gd name="connsiteX796" fmla="*/ 1192392 w 2470496"/>
              <a:gd name="connsiteY796" fmla="*/ 2164674 h 2470496"/>
              <a:gd name="connsiteX797" fmla="*/ 1206938 w 2470496"/>
              <a:gd name="connsiteY797" fmla="*/ 2168642 h 2470496"/>
              <a:gd name="connsiteX798" fmla="*/ 1221423 w 2470496"/>
              <a:gd name="connsiteY798" fmla="*/ 2171286 h 2470496"/>
              <a:gd name="connsiteX799" fmla="*/ 1235909 w 2470496"/>
              <a:gd name="connsiteY799" fmla="*/ 2175193 h 2470496"/>
              <a:gd name="connsiteX800" fmla="*/ 1250395 w 2470496"/>
              <a:gd name="connsiteY800" fmla="*/ 2177838 h 2470496"/>
              <a:gd name="connsiteX801" fmla="*/ 1264880 w 2470496"/>
              <a:gd name="connsiteY801" fmla="*/ 2180483 h 2470496"/>
              <a:gd name="connsiteX802" fmla="*/ 1279366 w 2470496"/>
              <a:gd name="connsiteY802" fmla="*/ 2184450 h 2470496"/>
              <a:gd name="connsiteX803" fmla="*/ 1293912 w 2470496"/>
              <a:gd name="connsiteY803" fmla="*/ 2187094 h 2470496"/>
              <a:gd name="connsiteX804" fmla="*/ 1309660 w 2470496"/>
              <a:gd name="connsiteY804" fmla="*/ 2189739 h 2470496"/>
              <a:gd name="connsiteX805" fmla="*/ 1324206 w 2470496"/>
              <a:gd name="connsiteY805" fmla="*/ 2192324 h 2470496"/>
              <a:gd name="connsiteX806" fmla="*/ 1338691 w 2470496"/>
              <a:gd name="connsiteY806" fmla="*/ 2194969 h 2470496"/>
              <a:gd name="connsiteX807" fmla="*/ 1353177 w 2470496"/>
              <a:gd name="connsiteY807" fmla="*/ 2196291 h 2470496"/>
              <a:gd name="connsiteX808" fmla="*/ 1368985 w 2470496"/>
              <a:gd name="connsiteY808" fmla="*/ 2198936 h 2470496"/>
              <a:gd name="connsiteX809" fmla="*/ 1383471 w 2470496"/>
              <a:gd name="connsiteY809" fmla="*/ 2200258 h 2470496"/>
              <a:gd name="connsiteX810" fmla="*/ 1397956 w 2470496"/>
              <a:gd name="connsiteY810" fmla="*/ 2202902 h 2470496"/>
              <a:gd name="connsiteX811" fmla="*/ 1423021 w 2470496"/>
              <a:gd name="connsiteY811" fmla="*/ 2206870 h 2470496"/>
              <a:gd name="connsiteX812" fmla="*/ 1448025 w 2470496"/>
              <a:gd name="connsiteY812" fmla="*/ 2212099 h 2470496"/>
              <a:gd name="connsiteX813" fmla="*/ 1473089 w 2470496"/>
              <a:gd name="connsiteY813" fmla="*/ 2217389 h 2470496"/>
              <a:gd name="connsiteX814" fmla="*/ 1498094 w 2470496"/>
              <a:gd name="connsiteY814" fmla="*/ 2221355 h 2470496"/>
              <a:gd name="connsiteX815" fmla="*/ 1523158 w 2470496"/>
              <a:gd name="connsiteY815" fmla="*/ 2225322 h 2470496"/>
              <a:gd name="connsiteX816" fmla="*/ 1548162 w 2470496"/>
              <a:gd name="connsiteY816" fmla="*/ 2229290 h 2470496"/>
              <a:gd name="connsiteX817" fmla="*/ 1573227 w 2470496"/>
              <a:gd name="connsiteY817" fmla="*/ 2233196 h 2470496"/>
              <a:gd name="connsiteX818" fmla="*/ 1598231 w 2470496"/>
              <a:gd name="connsiteY818" fmla="*/ 2237163 h 2470496"/>
              <a:gd name="connsiteX819" fmla="*/ 1623295 w 2470496"/>
              <a:gd name="connsiteY819" fmla="*/ 2241130 h 2470496"/>
              <a:gd name="connsiteX820" fmla="*/ 1648300 w 2470496"/>
              <a:gd name="connsiteY820" fmla="*/ 2243775 h 2470496"/>
              <a:gd name="connsiteX821" fmla="*/ 1673364 w 2470496"/>
              <a:gd name="connsiteY821" fmla="*/ 2246419 h 2470496"/>
              <a:gd name="connsiteX822" fmla="*/ 1698368 w 2470496"/>
              <a:gd name="connsiteY822" fmla="*/ 2249064 h 2470496"/>
              <a:gd name="connsiteX823" fmla="*/ 1723433 w 2470496"/>
              <a:gd name="connsiteY823" fmla="*/ 2251709 h 2470496"/>
              <a:gd name="connsiteX824" fmla="*/ 1748437 w 2470496"/>
              <a:gd name="connsiteY824" fmla="*/ 2254354 h 2470496"/>
              <a:gd name="connsiteX825" fmla="*/ 1774824 w 2470496"/>
              <a:gd name="connsiteY825" fmla="*/ 2256938 h 2470496"/>
              <a:gd name="connsiteX826" fmla="*/ 1799828 w 2470496"/>
              <a:gd name="connsiteY826" fmla="*/ 2258261 h 2470496"/>
              <a:gd name="connsiteX827" fmla="*/ 1880190 w 2470496"/>
              <a:gd name="connsiteY827" fmla="*/ 2288554 h 2470496"/>
              <a:gd name="connsiteX828" fmla="*/ 1881513 w 2470496"/>
              <a:gd name="connsiteY828" fmla="*/ 2288554 h 2470496"/>
              <a:gd name="connsiteX829" fmla="*/ 1834089 w 2470496"/>
              <a:gd name="connsiteY829" fmla="*/ 2316263 h 2470496"/>
              <a:gd name="connsiteX830" fmla="*/ 1786665 w 2470496"/>
              <a:gd name="connsiteY830" fmla="*/ 2341328 h 2470496"/>
              <a:gd name="connsiteX831" fmla="*/ 1737918 w 2470496"/>
              <a:gd name="connsiteY831" fmla="*/ 2363748 h 2470496"/>
              <a:gd name="connsiteX832" fmla="*/ 1689172 w 2470496"/>
              <a:gd name="connsiteY832" fmla="*/ 2384845 h 2470496"/>
              <a:gd name="connsiteX833" fmla="*/ 1640426 w 2470496"/>
              <a:gd name="connsiteY833" fmla="*/ 2403298 h 2470496"/>
              <a:gd name="connsiteX834" fmla="*/ 1589035 w 2470496"/>
              <a:gd name="connsiteY834" fmla="*/ 2419106 h 2470496"/>
              <a:gd name="connsiteX835" fmla="*/ 1538966 w 2470496"/>
              <a:gd name="connsiteY835" fmla="*/ 2433591 h 2470496"/>
              <a:gd name="connsiteX836" fmla="*/ 1488897 w 2470496"/>
              <a:gd name="connsiteY836" fmla="*/ 2445492 h 2470496"/>
              <a:gd name="connsiteX837" fmla="*/ 1437506 w 2470496"/>
              <a:gd name="connsiteY837" fmla="*/ 2454688 h 2470496"/>
              <a:gd name="connsiteX838" fmla="*/ 1386115 w 2470496"/>
              <a:gd name="connsiteY838" fmla="*/ 2461300 h 2470496"/>
              <a:gd name="connsiteX839" fmla="*/ 1334724 w 2470496"/>
              <a:gd name="connsiteY839" fmla="*/ 2466529 h 2470496"/>
              <a:gd name="connsiteX840" fmla="*/ 1283333 w 2470496"/>
              <a:gd name="connsiteY840" fmla="*/ 2470496 h 2470496"/>
              <a:gd name="connsiteX841" fmla="*/ 1231942 w 2470496"/>
              <a:gd name="connsiteY841" fmla="*/ 2470496 h 2470496"/>
              <a:gd name="connsiteX842" fmla="*/ 1180551 w 2470496"/>
              <a:gd name="connsiteY842" fmla="*/ 2469174 h 2470496"/>
              <a:gd name="connsiteX843" fmla="*/ 1129160 w 2470496"/>
              <a:gd name="connsiteY843" fmla="*/ 2466529 h 2470496"/>
              <a:gd name="connsiteX844" fmla="*/ 1077769 w 2470496"/>
              <a:gd name="connsiteY844" fmla="*/ 2461300 h 2470496"/>
              <a:gd name="connsiteX845" fmla="*/ 1026378 w 2470496"/>
              <a:gd name="connsiteY845" fmla="*/ 2453366 h 2470496"/>
              <a:gd name="connsiteX846" fmla="*/ 976309 w 2470496"/>
              <a:gd name="connsiteY846" fmla="*/ 2442848 h 2470496"/>
              <a:gd name="connsiteX847" fmla="*/ 926241 w 2470496"/>
              <a:gd name="connsiteY847" fmla="*/ 2430947 h 2470496"/>
              <a:gd name="connsiteX848" fmla="*/ 876172 w 2470496"/>
              <a:gd name="connsiteY848" fmla="*/ 2417783 h 2470496"/>
              <a:gd name="connsiteX849" fmla="*/ 827426 w 2470496"/>
              <a:gd name="connsiteY849" fmla="*/ 2401975 h 2470496"/>
              <a:gd name="connsiteX850" fmla="*/ 778679 w 2470496"/>
              <a:gd name="connsiteY850" fmla="*/ 2383522 h 2470496"/>
              <a:gd name="connsiteX851" fmla="*/ 683831 w 2470496"/>
              <a:gd name="connsiteY851" fmla="*/ 2341328 h 2470496"/>
              <a:gd name="connsiteX852" fmla="*/ 637730 w 2470496"/>
              <a:gd name="connsiteY852" fmla="*/ 2316263 h 2470496"/>
              <a:gd name="connsiteX853" fmla="*/ 591568 w 2470496"/>
              <a:gd name="connsiteY853" fmla="*/ 2289877 h 2470496"/>
              <a:gd name="connsiteX854" fmla="*/ 548111 w 2470496"/>
              <a:gd name="connsiteY854" fmla="*/ 2262227 h 2470496"/>
              <a:gd name="connsiteX855" fmla="*/ 504654 w 2470496"/>
              <a:gd name="connsiteY855" fmla="*/ 2231934 h 2470496"/>
              <a:gd name="connsiteX856" fmla="*/ 462459 w 2470496"/>
              <a:gd name="connsiteY856" fmla="*/ 2198936 h 2470496"/>
              <a:gd name="connsiteX857" fmla="*/ 421647 w 2470496"/>
              <a:gd name="connsiteY857" fmla="*/ 2164674 h 2470496"/>
              <a:gd name="connsiteX858" fmla="*/ 382097 w 2470496"/>
              <a:gd name="connsiteY858" fmla="*/ 2127769 h 2470496"/>
              <a:gd name="connsiteX859" fmla="*/ 343869 w 2470496"/>
              <a:gd name="connsiteY859" fmla="*/ 2089541 h 2470496"/>
              <a:gd name="connsiteX860" fmla="*/ 306964 w 2470496"/>
              <a:gd name="connsiteY860" fmla="*/ 2049992 h 2470496"/>
              <a:gd name="connsiteX861" fmla="*/ 272703 w 2470496"/>
              <a:gd name="connsiteY861" fmla="*/ 2009119 h 2470496"/>
              <a:gd name="connsiteX862" fmla="*/ 239825 w 2470496"/>
              <a:gd name="connsiteY862" fmla="*/ 1966925 h 2470496"/>
              <a:gd name="connsiteX863" fmla="*/ 209471 w 2470496"/>
              <a:gd name="connsiteY863" fmla="*/ 1923408 h 2470496"/>
              <a:gd name="connsiteX864" fmla="*/ 180500 w 2470496"/>
              <a:gd name="connsiteY864" fmla="*/ 1878629 h 2470496"/>
              <a:gd name="connsiteX865" fmla="*/ 154113 w 2470496"/>
              <a:gd name="connsiteY865" fmla="*/ 1832466 h 2470496"/>
              <a:gd name="connsiteX866" fmla="*/ 130431 w 2470496"/>
              <a:gd name="connsiteY866" fmla="*/ 1786304 h 2470496"/>
              <a:gd name="connsiteX867" fmla="*/ 108011 w 2470496"/>
              <a:gd name="connsiteY867" fmla="*/ 1738821 h 2470496"/>
              <a:gd name="connsiteX868" fmla="*/ 86914 w 2470496"/>
              <a:gd name="connsiteY868" fmla="*/ 1691397 h 2470496"/>
              <a:gd name="connsiteX869" fmla="*/ 69784 w 2470496"/>
              <a:gd name="connsiteY869" fmla="*/ 1642590 h 2470496"/>
              <a:gd name="connsiteX870" fmla="*/ 52713 w 2470496"/>
              <a:gd name="connsiteY870" fmla="*/ 1593844 h 2470496"/>
              <a:gd name="connsiteX871" fmla="*/ 39490 w 2470496"/>
              <a:gd name="connsiteY871" fmla="*/ 1543715 h 2470496"/>
              <a:gd name="connsiteX872" fmla="*/ 27649 w 2470496"/>
              <a:gd name="connsiteY872" fmla="*/ 1493647 h 2470496"/>
              <a:gd name="connsiteX873" fmla="*/ 18453 w 2470496"/>
              <a:gd name="connsiteY873" fmla="*/ 1443578 h 2470496"/>
              <a:gd name="connsiteX874" fmla="*/ 10519 w 2470496"/>
              <a:gd name="connsiteY874" fmla="*/ 1392126 h 2470496"/>
              <a:gd name="connsiteX875" fmla="*/ 5229 w 2470496"/>
              <a:gd name="connsiteY875" fmla="*/ 1340736 h 2470496"/>
              <a:gd name="connsiteX876" fmla="*/ 1322 w 2470496"/>
              <a:gd name="connsiteY876" fmla="*/ 1289284 h 2470496"/>
              <a:gd name="connsiteX877" fmla="*/ 0 w 2470496"/>
              <a:gd name="connsiteY877" fmla="*/ 1237893 h 2470496"/>
              <a:gd name="connsiteX878" fmla="*/ 1322 w 2470496"/>
              <a:gd name="connsiteY878" fmla="*/ 1186503 h 2470496"/>
              <a:gd name="connsiteX879" fmla="*/ 3907 w 2470496"/>
              <a:gd name="connsiteY879" fmla="*/ 1135051 h 2470496"/>
              <a:gd name="connsiteX880" fmla="*/ 9196 w 2470496"/>
              <a:gd name="connsiteY880" fmla="*/ 1083659 h 2470496"/>
              <a:gd name="connsiteX881" fmla="*/ 17130 w 2470496"/>
              <a:gd name="connsiteY881" fmla="*/ 1032268 h 2470496"/>
              <a:gd name="connsiteX882" fmla="*/ 26327 w 2470496"/>
              <a:gd name="connsiteY882" fmla="*/ 980817 h 2470496"/>
              <a:gd name="connsiteX883" fmla="*/ 38168 w 2470496"/>
              <a:gd name="connsiteY883" fmla="*/ 930748 h 2470496"/>
              <a:gd name="connsiteX884" fmla="*/ 52713 w 2470496"/>
              <a:gd name="connsiteY884" fmla="*/ 880620 h 2470496"/>
              <a:gd name="connsiteX885" fmla="*/ 68521 w 2470496"/>
              <a:gd name="connsiteY885" fmla="*/ 830550 h 2470496"/>
              <a:gd name="connsiteX886" fmla="*/ 86914 w 2470496"/>
              <a:gd name="connsiteY886" fmla="*/ 780422 h 2470496"/>
              <a:gd name="connsiteX887" fmla="*/ 106689 w 2470496"/>
              <a:gd name="connsiteY887" fmla="*/ 731676 h 2470496"/>
              <a:gd name="connsiteX888" fmla="*/ 154113 w 2470496"/>
              <a:gd name="connsiteY888" fmla="*/ 636767 h 2470496"/>
              <a:gd name="connsiteX889" fmla="*/ 181822 w 2470496"/>
              <a:gd name="connsiteY889" fmla="*/ 590606 h 2470496"/>
              <a:gd name="connsiteX890" fmla="*/ 1200326 w 2470496"/>
              <a:gd name="connsiteY890" fmla="*/ 0 h 2470496"/>
              <a:gd name="connsiteX891" fmla="*/ 1284655 w 2470496"/>
              <a:gd name="connsiteY891" fmla="*/ 0 h 2470496"/>
              <a:gd name="connsiteX892" fmla="*/ 1312304 w 2470496"/>
              <a:gd name="connsiteY892" fmla="*/ 1323 h 2470496"/>
              <a:gd name="connsiteX893" fmla="*/ 1341336 w 2470496"/>
              <a:gd name="connsiteY893" fmla="*/ 3967 h 2470496"/>
              <a:gd name="connsiteX894" fmla="*/ 1368985 w 2470496"/>
              <a:gd name="connsiteY894" fmla="*/ 6612 h 2470496"/>
              <a:gd name="connsiteX895" fmla="*/ 1396634 w 2470496"/>
              <a:gd name="connsiteY895" fmla="*/ 10519 h 2470496"/>
              <a:gd name="connsiteX896" fmla="*/ 1424343 w 2470496"/>
              <a:gd name="connsiteY896" fmla="*/ 14485 h 2470496"/>
              <a:gd name="connsiteX897" fmla="*/ 1451992 w 2470496"/>
              <a:gd name="connsiteY897" fmla="*/ 18452 h 2470496"/>
              <a:gd name="connsiteX898" fmla="*/ 1479641 w 2470496"/>
              <a:gd name="connsiteY898" fmla="*/ 23742 h 2470496"/>
              <a:gd name="connsiteX899" fmla="*/ 1507350 w 2470496"/>
              <a:gd name="connsiteY899" fmla="*/ 29032 h 2470496"/>
              <a:gd name="connsiteX900" fmla="*/ 1533677 w 2470496"/>
              <a:gd name="connsiteY900" fmla="*/ 35583 h 2470496"/>
              <a:gd name="connsiteX901" fmla="*/ 1561326 w 2470496"/>
              <a:gd name="connsiteY901" fmla="*/ 43517 h 2470496"/>
              <a:gd name="connsiteX902" fmla="*/ 1587713 w 2470496"/>
              <a:gd name="connsiteY902" fmla="*/ 51391 h 2470496"/>
              <a:gd name="connsiteX903" fmla="*/ 1614039 w 2470496"/>
              <a:gd name="connsiteY903" fmla="*/ 59325 h 2470496"/>
              <a:gd name="connsiteX904" fmla="*/ 1640426 w 2470496"/>
              <a:gd name="connsiteY904" fmla="*/ 68521 h 2470496"/>
              <a:gd name="connsiteX905" fmla="*/ 1666753 w 2470496"/>
              <a:gd name="connsiteY905" fmla="*/ 77778 h 2470496"/>
              <a:gd name="connsiteX906" fmla="*/ 1693139 w 2470496"/>
              <a:gd name="connsiteY906" fmla="*/ 86974 h 2470496"/>
              <a:gd name="connsiteX907" fmla="*/ 1719466 w 2470496"/>
              <a:gd name="connsiteY907" fmla="*/ 97553 h 2470496"/>
              <a:gd name="connsiteX908" fmla="*/ 1744531 w 2470496"/>
              <a:gd name="connsiteY908" fmla="*/ 109454 h 2470496"/>
              <a:gd name="connsiteX909" fmla="*/ 1769535 w 2470496"/>
              <a:gd name="connsiteY909" fmla="*/ 121295 h 2470496"/>
              <a:gd name="connsiteX910" fmla="*/ 1794599 w 2470496"/>
              <a:gd name="connsiteY910" fmla="*/ 133136 h 2470496"/>
              <a:gd name="connsiteX911" fmla="*/ 1819603 w 2470496"/>
              <a:gd name="connsiteY911" fmla="*/ 146299 h 2470496"/>
              <a:gd name="connsiteX912" fmla="*/ 1844608 w 2470496"/>
              <a:gd name="connsiteY912" fmla="*/ 159522 h 2470496"/>
              <a:gd name="connsiteX913" fmla="*/ 1868350 w 2470496"/>
              <a:gd name="connsiteY913" fmla="*/ 174008 h 2470496"/>
              <a:gd name="connsiteX914" fmla="*/ 1892092 w 2470496"/>
              <a:gd name="connsiteY914" fmla="*/ 188494 h 2470496"/>
              <a:gd name="connsiteX915" fmla="*/ 1939516 w 2470496"/>
              <a:gd name="connsiteY915" fmla="*/ 220170 h 2470496"/>
              <a:gd name="connsiteX916" fmla="*/ 1961875 w 2470496"/>
              <a:gd name="connsiteY916" fmla="*/ 235978 h 2470496"/>
              <a:gd name="connsiteX917" fmla="*/ 2006715 w 2470496"/>
              <a:gd name="connsiteY917" fmla="*/ 270239 h 2470496"/>
              <a:gd name="connsiteX918" fmla="*/ 2029135 w 2470496"/>
              <a:gd name="connsiteY918" fmla="*/ 288691 h 2470496"/>
              <a:gd name="connsiteX919" fmla="*/ 2071269 w 2470496"/>
              <a:gd name="connsiteY919" fmla="*/ 325596 h 2470496"/>
              <a:gd name="connsiteX920" fmla="*/ 2092366 w 2470496"/>
              <a:gd name="connsiteY920" fmla="*/ 345372 h 2470496"/>
              <a:gd name="connsiteX921" fmla="*/ 2112082 w 2470496"/>
              <a:gd name="connsiteY921" fmla="*/ 365147 h 2470496"/>
              <a:gd name="connsiteX922" fmla="*/ 2131857 w 2470496"/>
              <a:gd name="connsiteY922" fmla="*/ 384921 h 2470496"/>
              <a:gd name="connsiteX923" fmla="*/ 2187215 w 2470496"/>
              <a:gd name="connsiteY923" fmla="*/ 448214 h 2470496"/>
              <a:gd name="connsiteX924" fmla="*/ 2204345 w 2470496"/>
              <a:gd name="connsiteY924" fmla="*/ 470634 h 2470496"/>
              <a:gd name="connsiteX925" fmla="*/ 2221475 w 2470496"/>
              <a:gd name="connsiteY925" fmla="*/ 491731 h 2470496"/>
              <a:gd name="connsiteX926" fmla="*/ 2238606 w 2470496"/>
              <a:gd name="connsiteY926" fmla="*/ 514090 h 2470496"/>
              <a:gd name="connsiteX927" fmla="*/ 2254414 w 2470496"/>
              <a:gd name="connsiteY927" fmla="*/ 537833 h 2470496"/>
              <a:gd name="connsiteX928" fmla="*/ 2270221 w 2470496"/>
              <a:gd name="connsiteY928" fmla="*/ 560313 h 2470496"/>
              <a:gd name="connsiteX929" fmla="*/ 2284707 w 2470496"/>
              <a:gd name="connsiteY929" fmla="*/ 583995 h 2470496"/>
              <a:gd name="connsiteX930" fmla="*/ 2299193 w 2470496"/>
              <a:gd name="connsiteY930" fmla="*/ 607736 h 2470496"/>
              <a:gd name="connsiteX931" fmla="*/ 2313679 w 2470496"/>
              <a:gd name="connsiteY931" fmla="*/ 632801 h 2470496"/>
              <a:gd name="connsiteX932" fmla="*/ 2326902 w 2470496"/>
              <a:gd name="connsiteY932" fmla="*/ 656544 h 2470496"/>
              <a:gd name="connsiteX933" fmla="*/ 2340065 w 2470496"/>
              <a:gd name="connsiteY933" fmla="*/ 681548 h 2470496"/>
              <a:gd name="connsiteX934" fmla="*/ 2363748 w 2470496"/>
              <a:gd name="connsiteY934" fmla="*/ 731677 h 2470496"/>
              <a:gd name="connsiteX935" fmla="*/ 2374326 w 2470496"/>
              <a:gd name="connsiteY935" fmla="*/ 758064 h 2470496"/>
              <a:gd name="connsiteX936" fmla="*/ 2384845 w 2470496"/>
              <a:gd name="connsiteY936" fmla="*/ 783068 h 2470496"/>
              <a:gd name="connsiteX937" fmla="*/ 2395423 w 2470496"/>
              <a:gd name="connsiteY937" fmla="*/ 809454 h 2470496"/>
              <a:gd name="connsiteX938" fmla="*/ 2404620 w 2470496"/>
              <a:gd name="connsiteY938" fmla="*/ 835842 h 2470496"/>
              <a:gd name="connsiteX939" fmla="*/ 2412494 w 2470496"/>
              <a:gd name="connsiteY939" fmla="*/ 863490 h 2470496"/>
              <a:gd name="connsiteX940" fmla="*/ 2421750 w 2470496"/>
              <a:gd name="connsiteY940" fmla="*/ 889817 h 2470496"/>
              <a:gd name="connsiteX941" fmla="*/ 2428362 w 2470496"/>
              <a:gd name="connsiteY941" fmla="*/ 916204 h 2470496"/>
              <a:gd name="connsiteX942" fmla="*/ 2436236 w 2470496"/>
              <a:gd name="connsiteY942" fmla="*/ 943913 h 2470496"/>
              <a:gd name="connsiteX943" fmla="*/ 2441525 w 2470496"/>
              <a:gd name="connsiteY943" fmla="*/ 971562 h 2470496"/>
              <a:gd name="connsiteX944" fmla="*/ 2448077 w 2470496"/>
              <a:gd name="connsiteY944" fmla="*/ 999271 h 2470496"/>
              <a:gd name="connsiteX945" fmla="*/ 2453366 w 2470496"/>
              <a:gd name="connsiteY945" fmla="*/ 1026980 h 2470496"/>
              <a:gd name="connsiteX946" fmla="*/ 2457333 w 2470496"/>
              <a:gd name="connsiteY946" fmla="*/ 1054629 h 2470496"/>
              <a:gd name="connsiteX947" fmla="*/ 2461240 w 2470496"/>
              <a:gd name="connsiteY947" fmla="*/ 1082338 h 2470496"/>
              <a:gd name="connsiteX948" fmla="*/ 2463885 w 2470496"/>
              <a:gd name="connsiteY948" fmla="*/ 1111309 h 2470496"/>
              <a:gd name="connsiteX949" fmla="*/ 2466530 w 2470496"/>
              <a:gd name="connsiteY949" fmla="*/ 1139018 h 2470496"/>
              <a:gd name="connsiteX950" fmla="*/ 2469174 w 2470496"/>
              <a:gd name="connsiteY950" fmla="*/ 1167989 h 2470496"/>
              <a:gd name="connsiteX951" fmla="*/ 2469174 w 2470496"/>
              <a:gd name="connsiteY951" fmla="*/ 1195699 h 2470496"/>
              <a:gd name="connsiteX952" fmla="*/ 2470496 w 2470496"/>
              <a:gd name="connsiteY952" fmla="*/ 1223408 h 2470496"/>
              <a:gd name="connsiteX953" fmla="*/ 2470496 w 2470496"/>
              <a:gd name="connsiteY953" fmla="*/ 1251057 h 2470496"/>
              <a:gd name="connsiteX954" fmla="*/ 2469174 w 2470496"/>
              <a:gd name="connsiteY954" fmla="*/ 1280088 h 2470496"/>
              <a:gd name="connsiteX955" fmla="*/ 2466530 w 2470496"/>
              <a:gd name="connsiteY955" fmla="*/ 1335447 h 2470496"/>
              <a:gd name="connsiteX956" fmla="*/ 2463885 w 2470496"/>
              <a:gd name="connsiteY956" fmla="*/ 1363095 h 2470496"/>
              <a:gd name="connsiteX957" fmla="*/ 2459978 w 2470496"/>
              <a:gd name="connsiteY957" fmla="*/ 1390804 h 2470496"/>
              <a:gd name="connsiteX958" fmla="*/ 2456011 w 2470496"/>
              <a:gd name="connsiteY958" fmla="*/ 1418514 h 2470496"/>
              <a:gd name="connsiteX959" fmla="*/ 2452044 w 2470496"/>
              <a:gd name="connsiteY959" fmla="*/ 1446162 h 2470496"/>
              <a:gd name="connsiteX960" fmla="*/ 2446754 w 2470496"/>
              <a:gd name="connsiteY960" fmla="*/ 1473871 h 2470496"/>
              <a:gd name="connsiteX961" fmla="*/ 2441525 w 2470496"/>
              <a:gd name="connsiteY961" fmla="*/ 1501580 h 2470496"/>
              <a:gd name="connsiteX962" fmla="*/ 2434914 w 2470496"/>
              <a:gd name="connsiteY962" fmla="*/ 1527907 h 2470496"/>
              <a:gd name="connsiteX963" fmla="*/ 2428362 w 2470496"/>
              <a:gd name="connsiteY963" fmla="*/ 1555616 h 2470496"/>
              <a:gd name="connsiteX964" fmla="*/ 2420428 w 2470496"/>
              <a:gd name="connsiteY964" fmla="*/ 1582003 h 2470496"/>
              <a:gd name="connsiteX965" fmla="*/ 2412494 w 2470496"/>
              <a:gd name="connsiteY965" fmla="*/ 1609652 h 2470496"/>
              <a:gd name="connsiteX966" fmla="*/ 2394101 w 2470496"/>
              <a:gd name="connsiteY966" fmla="*/ 1662365 h 2470496"/>
              <a:gd name="connsiteX967" fmla="*/ 2384845 w 2470496"/>
              <a:gd name="connsiteY967" fmla="*/ 1687430 h 2470496"/>
              <a:gd name="connsiteX968" fmla="*/ 2374326 w 2470496"/>
              <a:gd name="connsiteY968" fmla="*/ 1713817 h 2470496"/>
              <a:gd name="connsiteX969" fmla="*/ 2362425 w 2470496"/>
              <a:gd name="connsiteY969" fmla="*/ 1740143 h 2470496"/>
              <a:gd name="connsiteX970" fmla="*/ 2350584 w 2470496"/>
              <a:gd name="connsiteY970" fmla="*/ 1765207 h 2470496"/>
              <a:gd name="connsiteX971" fmla="*/ 2338743 w 2470496"/>
              <a:gd name="connsiteY971" fmla="*/ 1790272 h 2470496"/>
              <a:gd name="connsiteX972" fmla="*/ 2312356 w 2470496"/>
              <a:gd name="connsiteY972" fmla="*/ 1840340 h 2470496"/>
              <a:gd name="connsiteX973" fmla="*/ 2297871 w 2470496"/>
              <a:gd name="connsiteY973" fmla="*/ 1864083 h 2470496"/>
              <a:gd name="connsiteX974" fmla="*/ 2283445 w 2470496"/>
              <a:gd name="connsiteY974" fmla="*/ 1889147 h 2470496"/>
              <a:gd name="connsiteX975" fmla="*/ 2267577 w 2470496"/>
              <a:gd name="connsiteY975" fmla="*/ 1912829 h 2470496"/>
              <a:gd name="connsiteX976" fmla="*/ 2258381 w 2470496"/>
              <a:gd name="connsiteY976" fmla="*/ 1906277 h 2470496"/>
              <a:gd name="connsiteX977" fmla="*/ 2249124 w 2470496"/>
              <a:gd name="connsiteY977" fmla="*/ 1899666 h 2470496"/>
              <a:gd name="connsiteX978" fmla="*/ 2239928 w 2470496"/>
              <a:gd name="connsiteY978" fmla="*/ 1893114 h 2470496"/>
              <a:gd name="connsiteX979" fmla="*/ 2230732 w 2470496"/>
              <a:gd name="connsiteY979" fmla="*/ 1886503 h 2470496"/>
              <a:gd name="connsiteX980" fmla="*/ 2221475 w 2470496"/>
              <a:gd name="connsiteY980" fmla="*/ 1879950 h 2470496"/>
              <a:gd name="connsiteX981" fmla="*/ 2212219 w 2470496"/>
              <a:gd name="connsiteY981" fmla="*/ 1872017 h 2470496"/>
              <a:gd name="connsiteX982" fmla="*/ 2204345 w 2470496"/>
              <a:gd name="connsiteY982" fmla="*/ 1865405 h 2470496"/>
              <a:gd name="connsiteX983" fmla="*/ 2195149 w 2470496"/>
              <a:gd name="connsiteY983" fmla="*/ 1858794 h 2470496"/>
              <a:gd name="connsiteX984" fmla="*/ 2185892 w 2470496"/>
              <a:gd name="connsiteY984" fmla="*/ 1850920 h 2470496"/>
              <a:gd name="connsiteX985" fmla="*/ 2176696 w 2470496"/>
              <a:gd name="connsiteY985" fmla="*/ 1844308 h 2470496"/>
              <a:gd name="connsiteX986" fmla="*/ 2168762 w 2470496"/>
              <a:gd name="connsiteY986" fmla="*/ 1836374 h 2470496"/>
              <a:gd name="connsiteX987" fmla="*/ 2159506 w 2470496"/>
              <a:gd name="connsiteY987" fmla="*/ 1829822 h 2470496"/>
              <a:gd name="connsiteX988" fmla="*/ 2151631 w 2470496"/>
              <a:gd name="connsiteY988" fmla="*/ 1821888 h 2470496"/>
              <a:gd name="connsiteX989" fmla="*/ 2142375 w 2470496"/>
              <a:gd name="connsiteY989" fmla="*/ 1814014 h 2470496"/>
              <a:gd name="connsiteX990" fmla="*/ 2134501 w 2470496"/>
              <a:gd name="connsiteY990" fmla="*/ 1806080 h 2470496"/>
              <a:gd name="connsiteX991" fmla="*/ 2125305 w 2470496"/>
              <a:gd name="connsiteY991" fmla="*/ 1799528 h 2470496"/>
              <a:gd name="connsiteX992" fmla="*/ 2117371 w 2470496"/>
              <a:gd name="connsiteY992" fmla="*/ 1790272 h 2470496"/>
              <a:gd name="connsiteX993" fmla="*/ 2109437 w 2470496"/>
              <a:gd name="connsiteY993" fmla="*/ 1783720 h 2470496"/>
              <a:gd name="connsiteX994" fmla="*/ 2101563 w 2470496"/>
              <a:gd name="connsiteY994" fmla="*/ 1775787 h 2470496"/>
              <a:gd name="connsiteX995" fmla="*/ 2092366 w 2470496"/>
              <a:gd name="connsiteY995" fmla="*/ 1767852 h 2470496"/>
              <a:gd name="connsiteX996" fmla="*/ 2084433 w 2470496"/>
              <a:gd name="connsiteY996" fmla="*/ 1759979 h 2470496"/>
              <a:gd name="connsiteX997" fmla="*/ 2076559 w 2470496"/>
              <a:gd name="connsiteY997" fmla="*/ 1750722 h 2470496"/>
              <a:gd name="connsiteX998" fmla="*/ 2068625 w 2470496"/>
              <a:gd name="connsiteY998" fmla="*/ 1742788 h 2470496"/>
              <a:gd name="connsiteX999" fmla="*/ 2060690 w 2470496"/>
              <a:gd name="connsiteY999" fmla="*/ 1734854 h 2470496"/>
              <a:gd name="connsiteX1000" fmla="*/ 2052817 w 2470496"/>
              <a:gd name="connsiteY1000" fmla="*/ 1726980 h 2470496"/>
              <a:gd name="connsiteX1001" fmla="*/ 2044883 w 2470496"/>
              <a:gd name="connsiteY1001" fmla="*/ 1717724 h 2470496"/>
              <a:gd name="connsiteX1002" fmla="*/ 2038331 w 2470496"/>
              <a:gd name="connsiteY1002" fmla="*/ 1709850 h 2470496"/>
              <a:gd name="connsiteX1003" fmla="*/ 2030457 w 2470496"/>
              <a:gd name="connsiteY1003" fmla="*/ 1700593 h 2470496"/>
              <a:gd name="connsiteX1004" fmla="*/ 2022523 w 2470496"/>
              <a:gd name="connsiteY1004" fmla="*/ 1692719 h 2470496"/>
              <a:gd name="connsiteX1005" fmla="*/ 2015911 w 2470496"/>
              <a:gd name="connsiteY1005" fmla="*/ 1683523 h 2470496"/>
              <a:gd name="connsiteX1006" fmla="*/ 2007977 w 2470496"/>
              <a:gd name="connsiteY1006" fmla="*/ 1675589 h 2470496"/>
              <a:gd name="connsiteX1007" fmla="*/ 2000103 w 2470496"/>
              <a:gd name="connsiteY1007" fmla="*/ 1666332 h 2470496"/>
              <a:gd name="connsiteX1008" fmla="*/ 1994874 w 2470496"/>
              <a:gd name="connsiteY1008" fmla="*/ 1659721 h 2470496"/>
              <a:gd name="connsiteX1009" fmla="*/ 1989585 w 2470496"/>
              <a:gd name="connsiteY1009" fmla="*/ 1654492 h 2470496"/>
              <a:gd name="connsiteX1010" fmla="*/ 1985618 w 2470496"/>
              <a:gd name="connsiteY1010" fmla="*/ 1647880 h 2470496"/>
              <a:gd name="connsiteX1011" fmla="*/ 1979066 w 2470496"/>
              <a:gd name="connsiteY1011" fmla="*/ 1641268 h 2470496"/>
              <a:gd name="connsiteX1012" fmla="*/ 1975099 w 2470496"/>
              <a:gd name="connsiteY1012" fmla="*/ 1634717 h 2470496"/>
              <a:gd name="connsiteX1013" fmla="*/ 1969810 w 2470496"/>
              <a:gd name="connsiteY1013" fmla="*/ 1628105 h 2470496"/>
              <a:gd name="connsiteX1014" fmla="*/ 1964520 w 2470496"/>
              <a:gd name="connsiteY1014" fmla="*/ 1621553 h 2470496"/>
              <a:gd name="connsiteX1015" fmla="*/ 1960553 w 2470496"/>
              <a:gd name="connsiteY1015" fmla="*/ 1614941 h 2470496"/>
              <a:gd name="connsiteX1016" fmla="*/ 1955324 w 2470496"/>
              <a:gd name="connsiteY1016" fmla="*/ 1608330 h 2470496"/>
              <a:gd name="connsiteX1017" fmla="*/ 1951357 w 2470496"/>
              <a:gd name="connsiteY1017" fmla="*/ 1601778 h 2470496"/>
              <a:gd name="connsiteX1018" fmla="*/ 1946067 w 2470496"/>
              <a:gd name="connsiteY1018" fmla="*/ 1595167 h 2470496"/>
              <a:gd name="connsiteX1019" fmla="*/ 1942161 w 2470496"/>
              <a:gd name="connsiteY1019" fmla="*/ 1588555 h 2470496"/>
              <a:gd name="connsiteX1020" fmla="*/ 1936871 w 2470496"/>
              <a:gd name="connsiteY1020" fmla="*/ 1582003 h 2470496"/>
              <a:gd name="connsiteX1021" fmla="*/ 1932904 w 2470496"/>
              <a:gd name="connsiteY1021" fmla="*/ 1575391 h 2470496"/>
              <a:gd name="connsiteX1022" fmla="*/ 1928937 w 2470496"/>
              <a:gd name="connsiteY1022" fmla="*/ 1567458 h 2470496"/>
              <a:gd name="connsiteX1023" fmla="*/ 1925030 w 2470496"/>
              <a:gd name="connsiteY1023" fmla="*/ 1560905 h 2470496"/>
              <a:gd name="connsiteX1024" fmla="*/ 1921063 w 2470496"/>
              <a:gd name="connsiteY1024" fmla="*/ 1554294 h 2470496"/>
              <a:gd name="connsiteX1025" fmla="*/ 1917096 w 2470496"/>
              <a:gd name="connsiteY1025" fmla="*/ 1546360 h 2470496"/>
              <a:gd name="connsiteX1026" fmla="*/ 1913129 w 2470496"/>
              <a:gd name="connsiteY1026" fmla="*/ 1539749 h 2470496"/>
              <a:gd name="connsiteX1027" fmla="*/ 1909162 w 2470496"/>
              <a:gd name="connsiteY1027" fmla="*/ 1531874 h 2470496"/>
              <a:gd name="connsiteX1028" fmla="*/ 1905255 w 2470496"/>
              <a:gd name="connsiteY1028" fmla="*/ 1525262 h 2470496"/>
              <a:gd name="connsiteX1029" fmla="*/ 1902611 w 2470496"/>
              <a:gd name="connsiteY1029" fmla="*/ 1517388 h 2470496"/>
              <a:gd name="connsiteX1030" fmla="*/ 1898644 w 2470496"/>
              <a:gd name="connsiteY1030" fmla="*/ 1510777 h 2470496"/>
              <a:gd name="connsiteX1031" fmla="*/ 1894676 w 2470496"/>
              <a:gd name="connsiteY1031" fmla="*/ 1502903 h 2470496"/>
              <a:gd name="connsiteX1032" fmla="*/ 1892092 w 2470496"/>
              <a:gd name="connsiteY1032" fmla="*/ 1496291 h 2470496"/>
              <a:gd name="connsiteX1033" fmla="*/ 1888125 w 2470496"/>
              <a:gd name="connsiteY1033" fmla="*/ 1488357 h 2470496"/>
              <a:gd name="connsiteX1034" fmla="*/ 1885480 w 2470496"/>
              <a:gd name="connsiteY1034" fmla="*/ 1480483 h 2470496"/>
              <a:gd name="connsiteX1035" fmla="*/ 1882836 w 2470496"/>
              <a:gd name="connsiteY1035" fmla="*/ 1473871 h 2470496"/>
              <a:gd name="connsiteX1036" fmla="*/ 1878929 w 2470496"/>
              <a:gd name="connsiteY1036" fmla="*/ 1465937 h 2470496"/>
              <a:gd name="connsiteX1037" fmla="*/ 1876284 w 2470496"/>
              <a:gd name="connsiteY1037" fmla="*/ 1458063 h 2470496"/>
              <a:gd name="connsiteX1038" fmla="*/ 1873639 w 2470496"/>
              <a:gd name="connsiteY1038" fmla="*/ 1450129 h 2470496"/>
              <a:gd name="connsiteX1039" fmla="*/ 1870995 w 2470496"/>
              <a:gd name="connsiteY1039" fmla="*/ 1442196 h 2470496"/>
              <a:gd name="connsiteX1040" fmla="*/ 1859093 w 2470496"/>
              <a:gd name="connsiteY1040" fmla="*/ 1398738 h 2470496"/>
              <a:gd name="connsiteX1041" fmla="*/ 1848575 w 2470496"/>
              <a:gd name="connsiteY1041" fmla="*/ 1355221 h 2470496"/>
              <a:gd name="connsiteX1042" fmla="*/ 1836734 w 2470496"/>
              <a:gd name="connsiteY1042" fmla="*/ 1311704 h 2470496"/>
              <a:gd name="connsiteX1043" fmla="*/ 1823571 w 2470496"/>
              <a:gd name="connsiteY1043" fmla="*/ 1268187 h 2470496"/>
              <a:gd name="connsiteX1044" fmla="*/ 1811669 w 2470496"/>
              <a:gd name="connsiteY1044" fmla="*/ 1225993 h 2470496"/>
              <a:gd name="connsiteX1045" fmla="*/ 1798506 w 2470496"/>
              <a:gd name="connsiteY1045" fmla="*/ 1182535 h 2470496"/>
              <a:gd name="connsiteX1046" fmla="*/ 1785343 w 2470496"/>
              <a:gd name="connsiteY1046" fmla="*/ 1139018 h 2470496"/>
              <a:gd name="connsiteX1047" fmla="*/ 1772180 w 2470496"/>
              <a:gd name="connsiteY1047" fmla="*/ 1095501 h 2470496"/>
              <a:gd name="connsiteX1048" fmla="*/ 1758956 w 2470496"/>
              <a:gd name="connsiteY1048" fmla="*/ 1051984 h 2470496"/>
              <a:gd name="connsiteX1049" fmla="*/ 1745793 w 2470496"/>
              <a:gd name="connsiteY1049" fmla="*/ 1009790 h 2470496"/>
              <a:gd name="connsiteX1050" fmla="*/ 1731307 w 2470496"/>
              <a:gd name="connsiteY1050" fmla="*/ 966332 h 2470496"/>
              <a:gd name="connsiteX1051" fmla="*/ 1702336 w 2470496"/>
              <a:gd name="connsiteY1051" fmla="*/ 881943 h 2470496"/>
              <a:gd name="connsiteX1052" fmla="*/ 1686528 w 2470496"/>
              <a:gd name="connsiteY1052" fmla="*/ 838426 h 2470496"/>
              <a:gd name="connsiteX1053" fmla="*/ 1672042 w 2470496"/>
              <a:gd name="connsiteY1053" fmla="*/ 796231 h 2470496"/>
              <a:gd name="connsiteX1054" fmla="*/ 1656234 w 2470496"/>
              <a:gd name="connsiteY1054" fmla="*/ 754097 h 2470496"/>
              <a:gd name="connsiteX1055" fmla="*/ 1650945 w 2470496"/>
              <a:gd name="connsiteY1055" fmla="*/ 754097 h 2470496"/>
              <a:gd name="connsiteX1056" fmla="*/ 1644393 w 2470496"/>
              <a:gd name="connsiteY1056" fmla="*/ 755419 h 2470496"/>
              <a:gd name="connsiteX1057" fmla="*/ 1639104 w 2470496"/>
              <a:gd name="connsiteY1057" fmla="*/ 756741 h 2470496"/>
              <a:gd name="connsiteX1058" fmla="*/ 1632492 w 2470496"/>
              <a:gd name="connsiteY1058" fmla="*/ 759386 h 2470496"/>
              <a:gd name="connsiteX1059" fmla="*/ 1627263 w 2470496"/>
              <a:gd name="connsiteY1059" fmla="*/ 760648 h 2470496"/>
              <a:gd name="connsiteX1060" fmla="*/ 1616684 w 2470496"/>
              <a:gd name="connsiteY1060" fmla="*/ 765937 h 2470496"/>
              <a:gd name="connsiteX1061" fmla="*/ 1611395 w 2470496"/>
              <a:gd name="connsiteY1061" fmla="*/ 768583 h 2470496"/>
              <a:gd name="connsiteX1062" fmla="*/ 1606105 w 2470496"/>
              <a:gd name="connsiteY1062" fmla="*/ 772490 h 2470496"/>
              <a:gd name="connsiteX1063" fmla="*/ 1600876 w 2470496"/>
              <a:gd name="connsiteY1063" fmla="*/ 775134 h 2470496"/>
              <a:gd name="connsiteX1064" fmla="*/ 1596909 w 2470496"/>
              <a:gd name="connsiteY1064" fmla="*/ 779101 h 2470496"/>
              <a:gd name="connsiteX1065" fmla="*/ 1591680 w 2470496"/>
              <a:gd name="connsiteY1065" fmla="*/ 783068 h 2470496"/>
              <a:gd name="connsiteX1066" fmla="*/ 1587713 w 2470496"/>
              <a:gd name="connsiteY1066" fmla="*/ 787035 h 2470496"/>
              <a:gd name="connsiteX1067" fmla="*/ 1583746 w 2470496"/>
              <a:gd name="connsiteY1067" fmla="*/ 790942 h 2470496"/>
              <a:gd name="connsiteX1068" fmla="*/ 1579779 w 2470496"/>
              <a:gd name="connsiteY1068" fmla="*/ 794909 h 2470496"/>
              <a:gd name="connsiteX1069" fmla="*/ 1575872 w 2470496"/>
              <a:gd name="connsiteY1069" fmla="*/ 800199 h 2470496"/>
              <a:gd name="connsiteX1070" fmla="*/ 1571905 w 2470496"/>
              <a:gd name="connsiteY1070" fmla="*/ 805488 h 2470496"/>
              <a:gd name="connsiteX1071" fmla="*/ 1569260 w 2470496"/>
              <a:gd name="connsiteY1071" fmla="*/ 809454 h 2470496"/>
              <a:gd name="connsiteX1072" fmla="*/ 1563971 w 2470496"/>
              <a:gd name="connsiteY1072" fmla="*/ 819973 h 2470496"/>
              <a:gd name="connsiteX1073" fmla="*/ 1561326 w 2470496"/>
              <a:gd name="connsiteY1073" fmla="*/ 825263 h 2470496"/>
              <a:gd name="connsiteX1074" fmla="*/ 1558741 w 2470496"/>
              <a:gd name="connsiteY1074" fmla="*/ 831874 h 2470496"/>
              <a:gd name="connsiteX1075" fmla="*/ 1557359 w 2470496"/>
              <a:gd name="connsiteY1075" fmla="*/ 837104 h 2470496"/>
              <a:gd name="connsiteX1076" fmla="*/ 1554714 w 2470496"/>
              <a:gd name="connsiteY1076" fmla="*/ 842393 h 2470496"/>
              <a:gd name="connsiteX1077" fmla="*/ 1553452 w 2470496"/>
              <a:gd name="connsiteY1077" fmla="*/ 849005 h 2470496"/>
              <a:gd name="connsiteX1078" fmla="*/ 1552130 w 2470496"/>
              <a:gd name="connsiteY1078" fmla="*/ 854294 h 2470496"/>
              <a:gd name="connsiteX1079" fmla="*/ 1552130 w 2470496"/>
              <a:gd name="connsiteY1079" fmla="*/ 859524 h 2470496"/>
              <a:gd name="connsiteX1080" fmla="*/ 1550807 w 2470496"/>
              <a:gd name="connsiteY1080" fmla="*/ 866135 h 2470496"/>
              <a:gd name="connsiteX1081" fmla="*/ 1550807 w 2470496"/>
              <a:gd name="connsiteY1081" fmla="*/ 883265 h 2470496"/>
              <a:gd name="connsiteX1082" fmla="*/ 1552130 w 2470496"/>
              <a:gd name="connsiteY1082" fmla="*/ 889817 h 2470496"/>
              <a:gd name="connsiteX1083" fmla="*/ 1405891 w 2470496"/>
              <a:gd name="connsiteY1083" fmla="*/ 609059 h 2470496"/>
              <a:gd name="connsiteX1084" fmla="*/ 1420376 w 2470496"/>
              <a:gd name="connsiteY1084" fmla="*/ 609059 h 2470496"/>
              <a:gd name="connsiteX1085" fmla="*/ 1409798 w 2470496"/>
              <a:gd name="connsiteY1085" fmla="*/ 515413 h 2470496"/>
              <a:gd name="connsiteX1086" fmla="*/ 1409798 w 2470496"/>
              <a:gd name="connsiteY1086" fmla="*/ 508862 h 2470496"/>
              <a:gd name="connsiteX1087" fmla="*/ 1408536 w 2470496"/>
              <a:gd name="connsiteY1087" fmla="*/ 506216 h 2470496"/>
              <a:gd name="connsiteX1088" fmla="*/ 1407153 w 2470496"/>
              <a:gd name="connsiteY1088" fmla="*/ 503572 h 2470496"/>
              <a:gd name="connsiteX1089" fmla="*/ 1407153 w 2470496"/>
              <a:gd name="connsiteY1089" fmla="*/ 500927 h 2470496"/>
              <a:gd name="connsiteX1090" fmla="*/ 1405891 w 2470496"/>
              <a:gd name="connsiteY1090" fmla="*/ 497020 h 2470496"/>
              <a:gd name="connsiteX1091" fmla="*/ 1403246 w 2470496"/>
              <a:gd name="connsiteY1091" fmla="*/ 491731 h 2470496"/>
              <a:gd name="connsiteX1092" fmla="*/ 1400601 w 2470496"/>
              <a:gd name="connsiteY1092" fmla="*/ 489086 h 2470496"/>
              <a:gd name="connsiteX1093" fmla="*/ 1399279 w 2470496"/>
              <a:gd name="connsiteY1093" fmla="*/ 486442 h 2470496"/>
              <a:gd name="connsiteX1094" fmla="*/ 1397957 w 2470496"/>
              <a:gd name="connsiteY1094" fmla="*/ 483797 h 2470496"/>
              <a:gd name="connsiteX1095" fmla="*/ 1395312 w 2470496"/>
              <a:gd name="connsiteY1095" fmla="*/ 481153 h 2470496"/>
              <a:gd name="connsiteX1096" fmla="*/ 1394050 w 2470496"/>
              <a:gd name="connsiteY1096" fmla="*/ 479890 h 2470496"/>
              <a:gd name="connsiteX1097" fmla="*/ 1391405 w 2470496"/>
              <a:gd name="connsiteY1097" fmla="*/ 477245 h 2470496"/>
              <a:gd name="connsiteX1098" fmla="*/ 1388760 w 2470496"/>
              <a:gd name="connsiteY1098" fmla="*/ 474600 h 2470496"/>
              <a:gd name="connsiteX1099" fmla="*/ 1387438 w 2470496"/>
              <a:gd name="connsiteY1099" fmla="*/ 473278 h 2470496"/>
              <a:gd name="connsiteX1100" fmla="*/ 1384793 w 2470496"/>
              <a:gd name="connsiteY1100" fmla="*/ 470634 h 2470496"/>
              <a:gd name="connsiteX1101" fmla="*/ 1382149 w 2470496"/>
              <a:gd name="connsiteY1101" fmla="*/ 469311 h 2470496"/>
              <a:gd name="connsiteX1102" fmla="*/ 1379504 w 2470496"/>
              <a:gd name="connsiteY1102" fmla="*/ 467989 h 2470496"/>
              <a:gd name="connsiteX1103" fmla="*/ 1376859 w 2470496"/>
              <a:gd name="connsiteY1103" fmla="*/ 465345 h 2470496"/>
              <a:gd name="connsiteX1104" fmla="*/ 1372952 w 2470496"/>
              <a:gd name="connsiteY1104" fmla="*/ 464022 h 2470496"/>
              <a:gd name="connsiteX1105" fmla="*/ 1370308 w 2470496"/>
              <a:gd name="connsiteY1105" fmla="*/ 464022 h 2470496"/>
              <a:gd name="connsiteX1106" fmla="*/ 1367663 w 2470496"/>
              <a:gd name="connsiteY1106" fmla="*/ 462699 h 2470496"/>
              <a:gd name="connsiteX1107" fmla="*/ 1365018 w 2470496"/>
              <a:gd name="connsiteY1107" fmla="*/ 461437 h 2470496"/>
              <a:gd name="connsiteX1108" fmla="*/ 1361051 w 2470496"/>
              <a:gd name="connsiteY1108" fmla="*/ 460115 h 2470496"/>
              <a:gd name="connsiteX1109" fmla="*/ 1051442 w 2470496"/>
              <a:gd name="connsiteY1109" fmla="*/ 460115 h 2470496"/>
              <a:gd name="connsiteX1110" fmla="*/ 1048797 w 2470496"/>
              <a:gd name="connsiteY1110" fmla="*/ 458792 h 2470496"/>
              <a:gd name="connsiteX1111" fmla="*/ 1044830 w 2470496"/>
              <a:gd name="connsiteY1111" fmla="*/ 458792 h 2470496"/>
              <a:gd name="connsiteX1112" fmla="*/ 1042186 w 2470496"/>
              <a:gd name="connsiteY1112" fmla="*/ 457470 h 2470496"/>
              <a:gd name="connsiteX1113" fmla="*/ 1038279 w 2470496"/>
              <a:gd name="connsiteY1113" fmla="*/ 456148 h 2470496"/>
              <a:gd name="connsiteX1114" fmla="*/ 1035634 w 2470496"/>
              <a:gd name="connsiteY1114" fmla="*/ 454826 h 2470496"/>
              <a:gd name="connsiteX1115" fmla="*/ 1031667 w 2470496"/>
              <a:gd name="connsiteY1115" fmla="*/ 453503 h 2470496"/>
              <a:gd name="connsiteX1116" fmla="*/ 1029022 w 2470496"/>
              <a:gd name="connsiteY1116" fmla="*/ 452181 h 2470496"/>
              <a:gd name="connsiteX1117" fmla="*/ 1026378 w 2470496"/>
              <a:gd name="connsiteY1117" fmla="*/ 449536 h 2470496"/>
              <a:gd name="connsiteX1118" fmla="*/ 1023733 w 2470496"/>
              <a:gd name="connsiteY1118" fmla="*/ 448214 h 2470496"/>
              <a:gd name="connsiteX1119" fmla="*/ 1021148 w 2470496"/>
              <a:gd name="connsiteY1119" fmla="*/ 445569 h 2470496"/>
              <a:gd name="connsiteX1120" fmla="*/ 1018504 w 2470496"/>
              <a:gd name="connsiteY1120" fmla="*/ 442925 h 2470496"/>
              <a:gd name="connsiteX1121" fmla="*/ 1015859 w 2470496"/>
              <a:gd name="connsiteY1121" fmla="*/ 440280 h 2470496"/>
              <a:gd name="connsiteX1122" fmla="*/ 1013214 w 2470496"/>
              <a:gd name="connsiteY1122" fmla="*/ 438957 h 2470496"/>
              <a:gd name="connsiteX1123" fmla="*/ 1011892 w 2470496"/>
              <a:gd name="connsiteY1123" fmla="*/ 434990 h 2470496"/>
              <a:gd name="connsiteX1124" fmla="*/ 1009247 w 2470496"/>
              <a:gd name="connsiteY1124" fmla="*/ 432406 h 2470496"/>
              <a:gd name="connsiteX1125" fmla="*/ 1007985 w 2470496"/>
              <a:gd name="connsiteY1125" fmla="*/ 429761 h 2470496"/>
              <a:gd name="connsiteX1126" fmla="*/ 1006663 w 2470496"/>
              <a:gd name="connsiteY1126" fmla="*/ 427117 h 2470496"/>
              <a:gd name="connsiteX1127" fmla="*/ 1005340 w 2470496"/>
              <a:gd name="connsiteY1127" fmla="*/ 423149 h 2470496"/>
              <a:gd name="connsiteX1128" fmla="*/ 1004018 w 2470496"/>
              <a:gd name="connsiteY1128" fmla="*/ 420505 h 2470496"/>
              <a:gd name="connsiteX1129" fmla="*/ 1002696 w 2470496"/>
              <a:gd name="connsiteY1129" fmla="*/ 416598 h 2470496"/>
              <a:gd name="connsiteX1130" fmla="*/ 1001373 w 2470496"/>
              <a:gd name="connsiteY1130" fmla="*/ 413953 h 2470496"/>
              <a:gd name="connsiteX1131" fmla="*/ 1001373 w 2470496"/>
              <a:gd name="connsiteY1131" fmla="*/ 409986 h 2470496"/>
              <a:gd name="connsiteX1132" fmla="*/ 1000051 w 2470496"/>
              <a:gd name="connsiteY1132" fmla="*/ 407341 h 2470496"/>
              <a:gd name="connsiteX1133" fmla="*/ 1000051 w 2470496"/>
              <a:gd name="connsiteY1133" fmla="*/ 392856 h 2470496"/>
              <a:gd name="connsiteX1134" fmla="*/ 1001373 w 2470496"/>
              <a:gd name="connsiteY1134" fmla="*/ 390211 h 2470496"/>
              <a:gd name="connsiteX1135" fmla="*/ 1015859 w 2470496"/>
              <a:gd name="connsiteY1135" fmla="*/ 390211 h 2470496"/>
              <a:gd name="connsiteX1136" fmla="*/ 1055409 w 2470496"/>
              <a:gd name="connsiteY1136" fmla="*/ 242530 h 2470496"/>
              <a:gd name="connsiteX1137" fmla="*/ 815584 w 2470496"/>
              <a:gd name="connsiteY1137" fmla="*/ 242530 h 2470496"/>
              <a:gd name="connsiteX1138" fmla="*/ 852489 w 2470496"/>
              <a:gd name="connsiteY1138" fmla="*/ 388889 h 2470496"/>
              <a:gd name="connsiteX1139" fmla="*/ 869620 w 2470496"/>
              <a:gd name="connsiteY1139" fmla="*/ 388889 h 2470496"/>
              <a:gd name="connsiteX1140" fmla="*/ 868297 w 2470496"/>
              <a:gd name="connsiteY1140" fmla="*/ 392856 h 2470496"/>
              <a:gd name="connsiteX1141" fmla="*/ 868297 w 2470496"/>
              <a:gd name="connsiteY1141" fmla="*/ 399467 h 2470496"/>
              <a:gd name="connsiteX1142" fmla="*/ 866975 w 2470496"/>
              <a:gd name="connsiteY1142" fmla="*/ 402052 h 2470496"/>
              <a:gd name="connsiteX1143" fmla="*/ 865653 w 2470496"/>
              <a:gd name="connsiteY1143" fmla="*/ 406019 h 2470496"/>
              <a:gd name="connsiteX1144" fmla="*/ 865653 w 2470496"/>
              <a:gd name="connsiteY1144" fmla="*/ 408664 h 2470496"/>
              <a:gd name="connsiteX1145" fmla="*/ 864331 w 2470496"/>
              <a:gd name="connsiteY1145" fmla="*/ 411309 h 2470496"/>
              <a:gd name="connsiteX1146" fmla="*/ 863008 w 2470496"/>
              <a:gd name="connsiteY1146" fmla="*/ 415216 h 2470496"/>
              <a:gd name="connsiteX1147" fmla="*/ 861686 w 2470496"/>
              <a:gd name="connsiteY1147" fmla="*/ 417860 h 2470496"/>
              <a:gd name="connsiteX1148" fmla="*/ 859041 w 2470496"/>
              <a:gd name="connsiteY1148" fmla="*/ 420505 h 2470496"/>
              <a:gd name="connsiteX1149" fmla="*/ 855134 w 2470496"/>
              <a:gd name="connsiteY1149" fmla="*/ 428439 h 2470496"/>
              <a:gd name="connsiteX1150" fmla="*/ 852489 w 2470496"/>
              <a:gd name="connsiteY1150" fmla="*/ 431083 h 2470496"/>
              <a:gd name="connsiteX1151" fmla="*/ 849845 w 2470496"/>
              <a:gd name="connsiteY1151" fmla="*/ 433728 h 2470496"/>
              <a:gd name="connsiteX1152" fmla="*/ 848523 w 2470496"/>
              <a:gd name="connsiteY1152" fmla="*/ 436313 h 2470496"/>
              <a:gd name="connsiteX1153" fmla="*/ 845878 w 2470496"/>
              <a:gd name="connsiteY1153" fmla="*/ 437636 h 2470496"/>
              <a:gd name="connsiteX1154" fmla="*/ 843233 w 2470496"/>
              <a:gd name="connsiteY1154" fmla="*/ 440280 h 2470496"/>
              <a:gd name="connsiteX1155" fmla="*/ 841911 w 2470496"/>
              <a:gd name="connsiteY1155" fmla="*/ 442925 h 2470496"/>
              <a:gd name="connsiteX1156" fmla="*/ 839266 w 2470496"/>
              <a:gd name="connsiteY1156" fmla="*/ 444247 h 2470496"/>
              <a:gd name="connsiteX1157" fmla="*/ 836682 w 2470496"/>
              <a:gd name="connsiteY1157" fmla="*/ 446891 h 2470496"/>
              <a:gd name="connsiteX1158" fmla="*/ 834037 w 2470496"/>
              <a:gd name="connsiteY1158" fmla="*/ 448214 h 2470496"/>
              <a:gd name="connsiteX1159" fmla="*/ 831392 w 2470496"/>
              <a:gd name="connsiteY1159" fmla="*/ 449536 h 2470496"/>
              <a:gd name="connsiteX1160" fmla="*/ 828748 w 2470496"/>
              <a:gd name="connsiteY1160" fmla="*/ 450858 h 2470496"/>
              <a:gd name="connsiteX1161" fmla="*/ 824780 w 2470496"/>
              <a:gd name="connsiteY1161" fmla="*/ 452181 h 2470496"/>
              <a:gd name="connsiteX1162" fmla="*/ 822136 w 2470496"/>
              <a:gd name="connsiteY1162" fmla="*/ 453503 h 2470496"/>
              <a:gd name="connsiteX1163" fmla="*/ 819551 w 2470496"/>
              <a:gd name="connsiteY1163" fmla="*/ 454826 h 2470496"/>
              <a:gd name="connsiteX1164" fmla="*/ 815584 w 2470496"/>
              <a:gd name="connsiteY1164" fmla="*/ 456148 h 2470496"/>
              <a:gd name="connsiteX1165" fmla="*/ 812940 w 2470496"/>
              <a:gd name="connsiteY1165" fmla="*/ 457470 h 2470496"/>
              <a:gd name="connsiteX1166" fmla="*/ 810295 w 2470496"/>
              <a:gd name="connsiteY1166" fmla="*/ 458792 h 2470496"/>
              <a:gd name="connsiteX1167" fmla="*/ 806388 w 2470496"/>
              <a:gd name="connsiteY1167" fmla="*/ 458792 h 2470496"/>
              <a:gd name="connsiteX1168" fmla="*/ 803743 w 2470496"/>
              <a:gd name="connsiteY1168" fmla="*/ 460115 h 2470496"/>
              <a:gd name="connsiteX1169" fmla="*/ 275347 w 2470496"/>
              <a:gd name="connsiteY1169" fmla="*/ 460115 h 2470496"/>
              <a:gd name="connsiteX1170" fmla="*/ 274025 w 2470496"/>
              <a:gd name="connsiteY1170" fmla="*/ 458792 h 2470496"/>
              <a:gd name="connsiteX1171" fmla="*/ 287248 w 2470496"/>
              <a:gd name="connsiteY1171" fmla="*/ 442925 h 2470496"/>
              <a:gd name="connsiteX1172" fmla="*/ 293800 w 2470496"/>
              <a:gd name="connsiteY1172" fmla="*/ 434990 h 2470496"/>
              <a:gd name="connsiteX1173" fmla="*/ 301734 w 2470496"/>
              <a:gd name="connsiteY1173" fmla="*/ 427117 h 2470496"/>
              <a:gd name="connsiteX1174" fmla="*/ 314897 w 2470496"/>
              <a:gd name="connsiteY1174" fmla="*/ 411309 h 2470496"/>
              <a:gd name="connsiteX1175" fmla="*/ 322831 w 2470496"/>
              <a:gd name="connsiteY1175" fmla="*/ 403374 h 2470496"/>
              <a:gd name="connsiteX1176" fmla="*/ 329383 w 2470496"/>
              <a:gd name="connsiteY1176" fmla="*/ 395501 h 2470496"/>
              <a:gd name="connsiteX1177" fmla="*/ 335995 w 2470496"/>
              <a:gd name="connsiteY1177" fmla="*/ 387566 h 2470496"/>
              <a:gd name="connsiteX1178" fmla="*/ 343869 w 2470496"/>
              <a:gd name="connsiteY1178" fmla="*/ 379693 h 2470496"/>
              <a:gd name="connsiteX1179" fmla="*/ 350480 w 2470496"/>
              <a:gd name="connsiteY1179" fmla="*/ 373081 h 2470496"/>
              <a:gd name="connsiteX1180" fmla="*/ 372840 w 2470496"/>
              <a:gd name="connsiteY1180" fmla="*/ 350661 h 2470496"/>
              <a:gd name="connsiteX1181" fmla="*/ 380774 w 2470496"/>
              <a:gd name="connsiteY1181" fmla="*/ 342727 h 2470496"/>
              <a:gd name="connsiteX1182" fmla="*/ 388708 w 2470496"/>
              <a:gd name="connsiteY1182" fmla="*/ 336115 h 2470496"/>
              <a:gd name="connsiteX1183" fmla="*/ 409745 w 2470496"/>
              <a:gd name="connsiteY1183" fmla="*/ 316400 h 2470496"/>
              <a:gd name="connsiteX1184" fmla="*/ 451940 w 2470496"/>
              <a:gd name="connsiteY1184" fmla="*/ 279495 h 2470496"/>
              <a:gd name="connsiteX1185" fmla="*/ 496719 w 2470496"/>
              <a:gd name="connsiteY1185" fmla="*/ 245174 h 2470496"/>
              <a:gd name="connsiteX1186" fmla="*/ 519139 w 2470496"/>
              <a:gd name="connsiteY1186" fmla="*/ 228044 h 2470496"/>
              <a:gd name="connsiteX1187" fmla="*/ 542821 w 2470496"/>
              <a:gd name="connsiteY1187" fmla="*/ 212236 h 2470496"/>
              <a:gd name="connsiteX1188" fmla="*/ 565241 w 2470496"/>
              <a:gd name="connsiteY1188" fmla="*/ 196428 h 2470496"/>
              <a:gd name="connsiteX1189" fmla="*/ 588983 w 2470496"/>
              <a:gd name="connsiteY1189" fmla="*/ 181942 h 2470496"/>
              <a:gd name="connsiteX1190" fmla="*/ 613987 w 2470496"/>
              <a:gd name="connsiteY1190" fmla="*/ 167397 h 2470496"/>
              <a:gd name="connsiteX1191" fmla="*/ 637729 w 2470496"/>
              <a:gd name="connsiteY1191" fmla="*/ 154233 h 2470496"/>
              <a:gd name="connsiteX1192" fmla="*/ 662733 w 2470496"/>
              <a:gd name="connsiteY1192" fmla="*/ 141009 h 2470496"/>
              <a:gd name="connsiteX1193" fmla="*/ 687798 w 2470496"/>
              <a:gd name="connsiteY1193" fmla="*/ 127846 h 2470496"/>
              <a:gd name="connsiteX1194" fmla="*/ 737867 w 2470496"/>
              <a:gd name="connsiteY1194" fmla="*/ 104165 h 2470496"/>
              <a:gd name="connsiteX1195" fmla="*/ 762871 w 2470496"/>
              <a:gd name="connsiteY1195" fmla="*/ 93585 h 2470496"/>
              <a:gd name="connsiteX1196" fmla="*/ 789258 w 2470496"/>
              <a:gd name="connsiteY1196" fmla="*/ 83067 h 2470496"/>
              <a:gd name="connsiteX1197" fmla="*/ 815584 w 2470496"/>
              <a:gd name="connsiteY1197" fmla="*/ 72488 h 2470496"/>
              <a:gd name="connsiteX1198" fmla="*/ 841911 w 2470496"/>
              <a:gd name="connsiteY1198" fmla="*/ 64555 h 2470496"/>
              <a:gd name="connsiteX1199" fmla="*/ 868297 w 2470496"/>
              <a:gd name="connsiteY1199" fmla="*/ 55358 h 2470496"/>
              <a:gd name="connsiteX1200" fmla="*/ 894624 w 2470496"/>
              <a:gd name="connsiteY1200" fmla="*/ 47424 h 2470496"/>
              <a:gd name="connsiteX1201" fmla="*/ 922273 w 2470496"/>
              <a:gd name="connsiteY1201" fmla="*/ 39550 h 2470496"/>
              <a:gd name="connsiteX1202" fmla="*/ 948660 w 2470496"/>
              <a:gd name="connsiteY1202" fmla="*/ 32939 h 2470496"/>
              <a:gd name="connsiteX1203" fmla="*/ 976309 w 2470496"/>
              <a:gd name="connsiteY1203" fmla="*/ 26386 h 2470496"/>
              <a:gd name="connsiteX1204" fmla="*/ 1004018 w 2470496"/>
              <a:gd name="connsiteY1204" fmla="*/ 21097 h 2470496"/>
              <a:gd name="connsiteX1205" fmla="*/ 1031667 w 2470496"/>
              <a:gd name="connsiteY1205" fmla="*/ 15808 h 2470496"/>
              <a:gd name="connsiteX1206" fmla="*/ 1059316 w 2470496"/>
              <a:gd name="connsiteY1206" fmla="*/ 11901 h 2470496"/>
              <a:gd name="connsiteX1207" fmla="*/ 1087025 w 2470496"/>
              <a:gd name="connsiteY1207" fmla="*/ 7934 h 2470496"/>
              <a:gd name="connsiteX1208" fmla="*/ 1114674 w 2470496"/>
              <a:gd name="connsiteY1208" fmla="*/ 5289 h 2470496"/>
              <a:gd name="connsiteX1209" fmla="*/ 1143645 w 2470496"/>
              <a:gd name="connsiteY1209" fmla="*/ 2645 h 2470496"/>
              <a:gd name="connsiteX1210" fmla="*/ 1171354 w 2470496"/>
              <a:gd name="connsiteY1210" fmla="*/ 1323 h 247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</a:cxnLst>
            <a:rect l="l" t="t" r="r" b="b"/>
            <a:pathLst>
              <a:path w="2470496" h="2470496">
                <a:moveTo>
                  <a:pt x="841911" y="1868048"/>
                </a:moveTo>
                <a:lnTo>
                  <a:pt x="922273" y="1907598"/>
                </a:lnTo>
                <a:lnTo>
                  <a:pt x="921011" y="1916795"/>
                </a:lnTo>
                <a:lnTo>
                  <a:pt x="838004" y="1878627"/>
                </a:lnTo>
                <a:close/>
                <a:moveTo>
                  <a:pt x="661411" y="1783719"/>
                </a:moveTo>
                <a:lnTo>
                  <a:pt x="819552" y="1858792"/>
                </a:lnTo>
                <a:lnTo>
                  <a:pt x="815585" y="1870693"/>
                </a:lnTo>
                <a:lnTo>
                  <a:pt x="652215" y="1800789"/>
                </a:lnTo>
                <a:close/>
                <a:moveTo>
                  <a:pt x="897270" y="1708526"/>
                </a:moveTo>
                <a:lnTo>
                  <a:pt x="998729" y="1756010"/>
                </a:lnTo>
                <a:lnTo>
                  <a:pt x="996085" y="1769174"/>
                </a:lnTo>
                <a:lnTo>
                  <a:pt x="890718" y="1725656"/>
                </a:lnTo>
                <a:close/>
                <a:moveTo>
                  <a:pt x="736544" y="1630748"/>
                </a:moveTo>
                <a:lnTo>
                  <a:pt x="874850" y="1698007"/>
                </a:lnTo>
                <a:lnTo>
                  <a:pt x="869621" y="1713815"/>
                </a:lnTo>
                <a:lnTo>
                  <a:pt x="724643" y="1654490"/>
                </a:lnTo>
                <a:close/>
                <a:moveTo>
                  <a:pt x="956594" y="1535840"/>
                </a:moveTo>
                <a:lnTo>
                  <a:pt x="1054087" y="1588553"/>
                </a:lnTo>
                <a:lnTo>
                  <a:pt x="1048797" y="1605743"/>
                </a:lnTo>
                <a:lnTo>
                  <a:pt x="948660" y="1559522"/>
                </a:lnTo>
                <a:close/>
                <a:moveTo>
                  <a:pt x="822136" y="1463292"/>
                </a:moveTo>
                <a:lnTo>
                  <a:pt x="934174" y="1525261"/>
                </a:lnTo>
                <a:lnTo>
                  <a:pt x="926240" y="1550326"/>
                </a:lnTo>
                <a:lnTo>
                  <a:pt x="806388" y="1494968"/>
                </a:lnTo>
                <a:close/>
                <a:moveTo>
                  <a:pt x="960501" y="1191730"/>
                </a:moveTo>
                <a:lnTo>
                  <a:pt x="1025056" y="1262896"/>
                </a:lnTo>
                <a:lnTo>
                  <a:pt x="1019826" y="1274797"/>
                </a:lnTo>
                <a:lnTo>
                  <a:pt x="953950" y="1203631"/>
                </a:lnTo>
                <a:close/>
                <a:moveTo>
                  <a:pt x="1106800" y="1100789"/>
                </a:moveTo>
                <a:lnTo>
                  <a:pt x="1172677" y="1175922"/>
                </a:lnTo>
                <a:lnTo>
                  <a:pt x="1163420" y="1194375"/>
                </a:lnTo>
                <a:lnTo>
                  <a:pt x="1098866" y="1121886"/>
                </a:lnTo>
                <a:close/>
                <a:moveTo>
                  <a:pt x="1042186" y="1030945"/>
                </a:moveTo>
                <a:lnTo>
                  <a:pt x="1087026" y="1082337"/>
                </a:lnTo>
                <a:lnTo>
                  <a:pt x="1080414" y="1103434"/>
                </a:lnTo>
                <a:lnTo>
                  <a:pt x="1032990" y="1049398"/>
                </a:lnTo>
                <a:close/>
                <a:moveTo>
                  <a:pt x="1172677" y="912236"/>
                </a:moveTo>
                <a:lnTo>
                  <a:pt x="1299141" y="1062563"/>
                </a:lnTo>
                <a:lnTo>
                  <a:pt x="1292589" y="1074404"/>
                </a:lnTo>
                <a:lnTo>
                  <a:pt x="1164743" y="933393"/>
                </a:lnTo>
                <a:close/>
                <a:moveTo>
                  <a:pt x="1129160" y="860845"/>
                </a:moveTo>
                <a:lnTo>
                  <a:pt x="1152902" y="891139"/>
                </a:lnTo>
                <a:lnTo>
                  <a:pt x="1146290" y="910913"/>
                </a:lnTo>
                <a:lnTo>
                  <a:pt x="1118641" y="880620"/>
                </a:lnTo>
                <a:close/>
                <a:moveTo>
                  <a:pt x="1395311" y="649931"/>
                </a:moveTo>
                <a:lnTo>
                  <a:pt x="1567938" y="979496"/>
                </a:lnTo>
                <a:lnTo>
                  <a:pt x="1596909" y="1149596"/>
                </a:lnTo>
                <a:lnTo>
                  <a:pt x="1596909" y="1156148"/>
                </a:lnTo>
                <a:lnTo>
                  <a:pt x="1595587" y="1157471"/>
                </a:lnTo>
                <a:lnTo>
                  <a:pt x="1595587" y="1158793"/>
                </a:lnTo>
                <a:lnTo>
                  <a:pt x="1594325" y="1160115"/>
                </a:lnTo>
                <a:lnTo>
                  <a:pt x="1593002" y="1161438"/>
                </a:lnTo>
                <a:lnTo>
                  <a:pt x="1591680" y="1162700"/>
                </a:lnTo>
                <a:lnTo>
                  <a:pt x="1590357" y="1162700"/>
                </a:lnTo>
                <a:lnTo>
                  <a:pt x="1589035" y="1164083"/>
                </a:lnTo>
                <a:lnTo>
                  <a:pt x="1583746" y="1164083"/>
                </a:lnTo>
                <a:lnTo>
                  <a:pt x="1582423" y="1162700"/>
                </a:lnTo>
                <a:lnTo>
                  <a:pt x="1581101" y="1162700"/>
                </a:lnTo>
                <a:lnTo>
                  <a:pt x="1579779" y="1161438"/>
                </a:lnTo>
                <a:lnTo>
                  <a:pt x="1578456" y="1161438"/>
                </a:lnTo>
                <a:lnTo>
                  <a:pt x="1578456" y="1160115"/>
                </a:lnTo>
                <a:lnTo>
                  <a:pt x="1552130" y="1133729"/>
                </a:lnTo>
                <a:close/>
                <a:moveTo>
                  <a:pt x="1263558" y="645964"/>
                </a:moveTo>
                <a:lnTo>
                  <a:pt x="1241198" y="780422"/>
                </a:lnTo>
                <a:lnTo>
                  <a:pt x="1224068" y="760647"/>
                </a:lnTo>
                <a:close/>
                <a:moveTo>
                  <a:pt x="1238554" y="644642"/>
                </a:moveTo>
                <a:lnTo>
                  <a:pt x="1205616" y="740872"/>
                </a:lnTo>
                <a:lnTo>
                  <a:pt x="1195037" y="729031"/>
                </a:lnTo>
                <a:close/>
                <a:moveTo>
                  <a:pt x="1358406" y="637729"/>
                </a:moveTo>
                <a:lnTo>
                  <a:pt x="1506029" y="1078070"/>
                </a:lnTo>
                <a:lnTo>
                  <a:pt x="1415087" y="977872"/>
                </a:lnTo>
                <a:close/>
                <a:moveTo>
                  <a:pt x="1324206" y="634123"/>
                </a:moveTo>
                <a:lnTo>
                  <a:pt x="1380826" y="939945"/>
                </a:lnTo>
                <a:lnTo>
                  <a:pt x="1325468" y="875330"/>
                </a:lnTo>
                <a:close/>
                <a:moveTo>
                  <a:pt x="1293912" y="622222"/>
                </a:moveTo>
                <a:lnTo>
                  <a:pt x="1296496" y="843715"/>
                </a:lnTo>
                <a:lnTo>
                  <a:pt x="1264880" y="806810"/>
                </a:lnTo>
                <a:close/>
                <a:moveTo>
                  <a:pt x="210793" y="544444"/>
                </a:moveTo>
                <a:lnTo>
                  <a:pt x="822136" y="544444"/>
                </a:lnTo>
                <a:lnTo>
                  <a:pt x="824781" y="547089"/>
                </a:lnTo>
                <a:lnTo>
                  <a:pt x="828748" y="551056"/>
                </a:lnTo>
                <a:lnTo>
                  <a:pt x="831393" y="553701"/>
                </a:lnTo>
                <a:lnTo>
                  <a:pt x="834037" y="556345"/>
                </a:lnTo>
                <a:lnTo>
                  <a:pt x="836682" y="558990"/>
                </a:lnTo>
                <a:lnTo>
                  <a:pt x="839267" y="561634"/>
                </a:lnTo>
                <a:lnTo>
                  <a:pt x="843234" y="562897"/>
                </a:lnTo>
                <a:lnTo>
                  <a:pt x="845878" y="565541"/>
                </a:lnTo>
                <a:lnTo>
                  <a:pt x="849845" y="568186"/>
                </a:lnTo>
                <a:lnTo>
                  <a:pt x="852490" y="570830"/>
                </a:lnTo>
                <a:lnTo>
                  <a:pt x="855135" y="572153"/>
                </a:lnTo>
                <a:lnTo>
                  <a:pt x="859042" y="574798"/>
                </a:lnTo>
                <a:lnTo>
                  <a:pt x="863009" y="576120"/>
                </a:lnTo>
                <a:lnTo>
                  <a:pt x="865653" y="578765"/>
                </a:lnTo>
                <a:lnTo>
                  <a:pt x="869620" y="580027"/>
                </a:lnTo>
                <a:lnTo>
                  <a:pt x="873527" y="581410"/>
                </a:lnTo>
                <a:lnTo>
                  <a:pt x="876172" y="582672"/>
                </a:lnTo>
                <a:lnTo>
                  <a:pt x="880139" y="585317"/>
                </a:lnTo>
                <a:lnTo>
                  <a:pt x="884106" y="586638"/>
                </a:lnTo>
                <a:lnTo>
                  <a:pt x="888073" y="586638"/>
                </a:lnTo>
                <a:lnTo>
                  <a:pt x="890718" y="587961"/>
                </a:lnTo>
                <a:lnTo>
                  <a:pt x="894625" y="589284"/>
                </a:lnTo>
                <a:lnTo>
                  <a:pt x="898592" y="590606"/>
                </a:lnTo>
                <a:lnTo>
                  <a:pt x="902559" y="591928"/>
                </a:lnTo>
                <a:lnTo>
                  <a:pt x="906526" y="591928"/>
                </a:lnTo>
                <a:lnTo>
                  <a:pt x="910433" y="593250"/>
                </a:lnTo>
                <a:lnTo>
                  <a:pt x="918367" y="593250"/>
                </a:lnTo>
                <a:lnTo>
                  <a:pt x="922274" y="594573"/>
                </a:lnTo>
                <a:lnTo>
                  <a:pt x="946016" y="594573"/>
                </a:lnTo>
                <a:lnTo>
                  <a:pt x="949983" y="593250"/>
                </a:lnTo>
                <a:lnTo>
                  <a:pt x="957917" y="593250"/>
                </a:lnTo>
                <a:lnTo>
                  <a:pt x="961824" y="591928"/>
                </a:lnTo>
                <a:lnTo>
                  <a:pt x="965791" y="591928"/>
                </a:lnTo>
                <a:lnTo>
                  <a:pt x="968435" y="590606"/>
                </a:lnTo>
                <a:lnTo>
                  <a:pt x="972342" y="589284"/>
                </a:lnTo>
                <a:lnTo>
                  <a:pt x="976309" y="587961"/>
                </a:lnTo>
                <a:lnTo>
                  <a:pt x="980276" y="586638"/>
                </a:lnTo>
                <a:lnTo>
                  <a:pt x="984243" y="586638"/>
                </a:lnTo>
                <a:lnTo>
                  <a:pt x="988210" y="585317"/>
                </a:lnTo>
                <a:lnTo>
                  <a:pt x="990795" y="582672"/>
                </a:lnTo>
                <a:lnTo>
                  <a:pt x="994762" y="581410"/>
                </a:lnTo>
                <a:lnTo>
                  <a:pt x="998729" y="580027"/>
                </a:lnTo>
                <a:lnTo>
                  <a:pt x="1001374" y="578765"/>
                </a:lnTo>
                <a:lnTo>
                  <a:pt x="1005341" y="576120"/>
                </a:lnTo>
                <a:lnTo>
                  <a:pt x="1009248" y="574798"/>
                </a:lnTo>
                <a:lnTo>
                  <a:pt x="1011892" y="572153"/>
                </a:lnTo>
                <a:lnTo>
                  <a:pt x="1014537" y="570830"/>
                </a:lnTo>
                <a:lnTo>
                  <a:pt x="1018504" y="568186"/>
                </a:lnTo>
                <a:lnTo>
                  <a:pt x="1021149" y="565541"/>
                </a:lnTo>
                <a:lnTo>
                  <a:pt x="1025056" y="562897"/>
                </a:lnTo>
                <a:lnTo>
                  <a:pt x="1027700" y="561634"/>
                </a:lnTo>
                <a:lnTo>
                  <a:pt x="1030345" y="558990"/>
                </a:lnTo>
                <a:lnTo>
                  <a:pt x="1034312" y="556345"/>
                </a:lnTo>
                <a:lnTo>
                  <a:pt x="1036957" y="553701"/>
                </a:lnTo>
                <a:lnTo>
                  <a:pt x="1039601" y="551056"/>
                </a:lnTo>
                <a:lnTo>
                  <a:pt x="1042186" y="547089"/>
                </a:lnTo>
                <a:lnTo>
                  <a:pt x="1044831" y="544444"/>
                </a:lnTo>
                <a:lnTo>
                  <a:pt x="1222746" y="544444"/>
                </a:lnTo>
                <a:lnTo>
                  <a:pt x="1217457" y="607736"/>
                </a:lnTo>
                <a:lnTo>
                  <a:pt x="1231942" y="607736"/>
                </a:lnTo>
                <a:lnTo>
                  <a:pt x="1177906" y="709256"/>
                </a:lnTo>
                <a:lnTo>
                  <a:pt x="1166066" y="694710"/>
                </a:lnTo>
                <a:lnTo>
                  <a:pt x="1163421" y="693388"/>
                </a:lnTo>
                <a:lnTo>
                  <a:pt x="1160776" y="690743"/>
                </a:lnTo>
                <a:lnTo>
                  <a:pt x="1158192" y="689481"/>
                </a:lnTo>
                <a:lnTo>
                  <a:pt x="1155547" y="686836"/>
                </a:lnTo>
                <a:lnTo>
                  <a:pt x="1151580" y="685514"/>
                </a:lnTo>
                <a:lnTo>
                  <a:pt x="1148935" y="684191"/>
                </a:lnTo>
                <a:lnTo>
                  <a:pt x="1146290" y="682869"/>
                </a:lnTo>
                <a:lnTo>
                  <a:pt x="1143646" y="681547"/>
                </a:lnTo>
                <a:lnTo>
                  <a:pt x="1139739" y="680225"/>
                </a:lnTo>
                <a:lnTo>
                  <a:pt x="1137094" y="680225"/>
                </a:lnTo>
                <a:lnTo>
                  <a:pt x="1133127" y="678902"/>
                </a:lnTo>
                <a:lnTo>
                  <a:pt x="1130482" y="678902"/>
                </a:lnTo>
                <a:lnTo>
                  <a:pt x="1126515" y="677580"/>
                </a:lnTo>
                <a:lnTo>
                  <a:pt x="1113352" y="677580"/>
                </a:lnTo>
                <a:lnTo>
                  <a:pt x="1110707" y="678902"/>
                </a:lnTo>
                <a:lnTo>
                  <a:pt x="1104156" y="678902"/>
                </a:lnTo>
                <a:lnTo>
                  <a:pt x="1100189" y="680225"/>
                </a:lnTo>
                <a:lnTo>
                  <a:pt x="1097544" y="681547"/>
                </a:lnTo>
                <a:lnTo>
                  <a:pt x="1093577" y="682869"/>
                </a:lnTo>
                <a:lnTo>
                  <a:pt x="1090993" y="684191"/>
                </a:lnTo>
                <a:lnTo>
                  <a:pt x="1088348" y="685514"/>
                </a:lnTo>
                <a:lnTo>
                  <a:pt x="1085703" y="686836"/>
                </a:lnTo>
                <a:lnTo>
                  <a:pt x="1081736" y="688159"/>
                </a:lnTo>
                <a:lnTo>
                  <a:pt x="1079091" y="690743"/>
                </a:lnTo>
                <a:lnTo>
                  <a:pt x="1076447" y="692126"/>
                </a:lnTo>
                <a:lnTo>
                  <a:pt x="1073862" y="694710"/>
                </a:lnTo>
                <a:lnTo>
                  <a:pt x="1072540" y="697355"/>
                </a:lnTo>
                <a:lnTo>
                  <a:pt x="1069895" y="698677"/>
                </a:lnTo>
                <a:lnTo>
                  <a:pt x="1067250" y="702644"/>
                </a:lnTo>
                <a:lnTo>
                  <a:pt x="1064606" y="703967"/>
                </a:lnTo>
                <a:lnTo>
                  <a:pt x="1063283" y="706611"/>
                </a:lnTo>
                <a:lnTo>
                  <a:pt x="1061961" y="710518"/>
                </a:lnTo>
                <a:lnTo>
                  <a:pt x="1060639" y="713163"/>
                </a:lnTo>
                <a:lnTo>
                  <a:pt x="1057994" y="715807"/>
                </a:lnTo>
                <a:lnTo>
                  <a:pt x="1056732" y="718452"/>
                </a:lnTo>
                <a:lnTo>
                  <a:pt x="1055410" y="722419"/>
                </a:lnTo>
                <a:lnTo>
                  <a:pt x="1055410" y="725064"/>
                </a:lnTo>
                <a:lnTo>
                  <a:pt x="1054087" y="727708"/>
                </a:lnTo>
                <a:lnTo>
                  <a:pt x="1052765" y="731676"/>
                </a:lnTo>
                <a:lnTo>
                  <a:pt x="1052765" y="734320"/>
                </a:lnTo>
                <a:lnTo>
                  <a:pt x="1051442" y="738227"/>
                </a:lnTo>
                <a:lnTo>
                  <a:pt x="1051442" y="751451"/>
                </a:lnTo>
                <a:lnTo>
                  <a:pt x="1052765" y="755417"/>
                </a:lnTo>
                <a:lnTo>
                  <a:pt x="1052765" y="758062"/>
                </a:lnTo>
                <a:lnTo>
                  <a:pt x="1054087" y="761969"/>
                </a:lnTo>
                <a:lnTo>
                  <a:pt x="1054087" y="764614"/>
                </a:lnTo>
                <a:lnTo>
                  <a:pt x="1055410" y="767259"/>
                </a:lnTo>
                <a:lnTo>
                  <a:pt x="1056732" y="771225"/>
                </a:lnTo>
                <a:lnTo>
                  <a:pt x="1057994" y="773870"/>
                </a:lnTo>
                <a:lnTo>
                  <a:pt x="1059316" y="776516"/>
                </a:lnTo>
                <a:lnTo>
                  <a:pt x="1060639" y="780422"/>
                </a:lnTo>
                <a:lnTo>
                  <a:pt x="1061961" y="783067"/>
                </a:lnTo>
                <a:lnTo>
                  <a:pt x="1064606" y="785712"/>
                </a:lnTo>
                <a:lnTo>
                  <a:pt x="1065928" y="788356"/>
                </a:lnTo>
                <a:lnTo>
                  <a:pt x="1068573" y="790940"/>
                </a:lnTo>
                <a:lnTo>
                  <a:pt x="1071217" y="793586"/>
                </a:lnTo>
                <a:lnTo>
                  <a:pt x="1073862" y="796230"/>
                </a:lnTo>
                <a:lnTo>
                  <a:pt x="1112030" y="841069"/>
                </a:lnTo>
                <a:lnTo>
                  <a:pt x="1101511" y="860845"/>
                </a:lnTo>
                <a:lnTo>
                  <a:pt x="922274" y="668383"/>
                </a:lnTo>
                <a:lnTo>
                  <a:pt x="919689" y="665739"/>
                </a:lnTo>
                <a:lnTo>
                  <a:pt x="917044" y="664417"/>
                </a:lnTo>
                <a:lnTo>
                  <a:pt x="914400" y="661772"/>
                </a:lnTo>
                <a:lnTo>
                  <a:pt x="911755" y="660450"/>
                </a:lnTo>
                <a:lnTo>
                  <a:pt x="907848" y="657805"/>
                </a:lnTo>
                <a:lnTo>
                  <a:pt x="905203" y="656543"/>
                </a:lnTo>
                <a:lnTo>
                  <a:pt x="901236" y="655220"/>
                </a:lnTo>
                <a:lnTo>
                  <a:pt x="898592" y="653898"/>
                </a:lnTo>
                <a:lnTo>
                  <a:pt x="894625" y="652575"/>
                </a:lnTo>
                <a:lnTo>
                  <a:pt x="892040" y="651253"/>
                </a:lnTo>
                <a:lnTo>
                  <a:pt x="888073" y="649931"/>
                </a:lnTo>
                <a:lnTo>
                  <a:pt x="881461" y="649931"/>
                </a:lnTo>
                <a:lnTo>
                  <a:pt x="877494" y="648609"/>
                </a:lnTo>
                <a:lnTo>
                  <a:pt x="869620" y="648609"/>
                </a:lnTo>
                <a:lnTo>
                  <a:pt x="865653" y="649931"/>
                </a:lnTo>
                <a:lnTo>
                  <a:pt x="859042" y="649931"/>
                </a:lnTo>
                <a:lnTo>
                  <a:pt x="855135" y="651253"/>
                </a:lnTo>
                <a:lnTo>
                  <a:pt x="852490" y="651253"/>
                </a:lnTo>
                <a:lnTo>
                  <a:pt x="848523" y="652575"/>
                </a:lnTo>
                <a:lnTo>
                  <a:pt x="844556" y="653898"/>
                </a:lnTo>
                <a:lnTo>
                  <a:pt x="841911" y="655220"/>
                </a:lnTo>
                <a:lnTo>
                  <a:pt x="838004" y="656543"/>
                </a:lnTo>
                <a:lnTo>
                  <a:pt x="835360" y="659187"/>
                </a:lnTo>
                <a:lnTo>
                  <a:pt x="832715" y="660450"/>
                </a:lnTo>
                <a:lnTo>
                  <a:pt x="828748" y="663094"/>
                </a:lnTo>
                <a:lnTo>
                  <a:pt x="826103" y="664417"/>
                </a:lnTo>
                <a:lnTo>
                  <a:pt x="823459" y="667061"/>
                </a:lnTo>
                <a:lnTo>
                  <a:pt x="820874" y="669706"/>
                </a:lnTo>
                <a:lnTo>
                  <a:pt x="815585" y="674995"/>
                </a:lnTo>
                <a:lnTo>
                  <a:pt x="812940" y="677580"/>
                </a:lnTo>
                <a:lnTo>
                  <a:pt x="810295" y="680225"/>
                </a:lnTo>
                <a:lnTo>
                  <a:pt x="808973" y="682869"/>
                </a:lnTo>
                <a:lnTo>
                  <a:pt x="807651" y="686836"/>
                </a:lnTo>
                <a:lnTo>
                  <a:pt x="805066" y="689481"/>
                </a:lnTo>
                <a:lnTo>
                  <a:pt x="803744" y="692126"/>
                </a:lnTo>
                <a:lnTo>
                  <a:pt x="802421" y="696033"/>
                </a:lnTo>
                <a:lnTo>
                  <a:pt x="801099" y="698677"/>
                </a:lnTo>
                <a:lnTo>
                  <a:pt x="799777" y="702644"/>
                </a:lnTo>
                <a:lnTo>
                  <a:pt x="798454" y="706611"/>
                </a:lnTo>
                <a:lnTo>
                  <a:pt x="798454" y="709256"/>
                </a:lnTo>
                <a:lnTo>
                  <a:pt x="797132" y="713163"/>
                </a:lnTo>
                <a:lnTo>
                  <a:pt x="797132" y="735583"/>
                </a:lnTo>
                <a:lnTo>
                  <a:pt x="798454" y="738227"/>
                </a:lnTo>
                <a:lnTo>
                  <a:pt x="798454" y="742194"/>
                </a:lnTo>
                <a:lnTo>
                  <a:pt x="799777" y="746161"/>
                </a:lnTo>
                <a:lnTo>
                  <a:pt x="801099" y="748806"/>
                </a:lnTo>
                <a:lnTo>
                  <a:pt x="802421" y="752773"/>
                </a:lnTo>
                <a:lnTo>
                  <a:pt x="803744" y="755417"/>
                </a:lnTo>
                <a:lnTo>
                  <a:pt x="805066" y="759385"/>
                </a:lnTo>
                <a:lnTo>
                  <a:pt x="807651" y="761969"/>
                </a:lnTo>
                <a:lnTo>
                  <a:pt x="808973" y="765936"/>
                </a:lnTo>
                <a:lnTo>
                  <a:pt x="810295" y="768581"/>
                </a:lnTo>
                <a:lnTo>
                  <a:pt x="812940" y="771225"/>
                </a:lnTo>
                <a:lnTo>
                  <a:pt x="815585" y="773870"/>
                </a:lnTo>
                <a:lnTo>
                  <a:pt x="818229" y="776516"/>
                </a:lnTo>
                <a:lnTo>
                  <a:pt x="1025056" y="1012433"/>
                </a:lnTo>
                <a:lnTo>
                  <a:pt x="1017182" y="1028301"/>
                </a:lnTo>
                <a:lnTo>
                  <a:pt x="860364" y="860845"/>
                </a:lnTo>
                <a:lnTo>
                  <a:pt x="857719" y="859522"/>
                </a:lnTo>
                <a:lnTo>
                  <a:pt x="855135" y="856877"/>
                </a:lnTo>
                <a:lnTo>
                  <a:pt x="853812" y="854293"/>
                </a:lnTo>
                <a:lnTo>
                  <a:pt x="851168" y="852911"/>
                </a:lnTo>
                <a:lnTo>
                  <a:pt x="848523" y="850326"/>
                </a:lnTo>
                <a:lnTo>
                  <a:pt x="845878" y="849004"/>
                </a:lnTo>
                <a:lnTo>
                  <a:pt x="843234" y="847681"/>
                </a:lnTo>
                <a:lnTo>
                  <a:pt x="840649" y="846358"/>
                </a:lnTo>
                <a:lnTo>
                  <a:pt x="836682" y="845037"/>
                </a:lnTo>
                <a:lnTo>
                  <a:pt x="834037" y="843714"/>
                </a:lnTo>
                <a:lnTo>
                  <a:pt x="831393" y="842392"/>
                </a:lnTo>
                <a:lnTo>
                  <a:pt x="828748" y="841069"/>
                </a:lnTo>
                <a:lnTo>
                  <a:pt x="824781" y="839747"/>
                </a:lnTo>
                <a:lnTo>
                  <a:pt x="818229" y="839747"/>
                </a:lnTo>
                <a:lnTo>
                  <a:pt x="815585" y="838425"/>
                </a:lnTo>
                <a:lnTo>
                  <a:pt x="799777" y="838425"/>
                </a:lnTo>
                <a:lnTo>
                  <a:pt x="797132" y="839747"/>
                </a:lnTo>
                <a:lnTo>
                  <a:pt x="790580" y="839747"/>
                </a:lnTo>
                <a:lnTo>
                  <a:pt x="787936" y="841069"/>
                </a:lnTo>
                <a:lnTo>
                  <a:pt x="783969" y="842392"/>
                </a:lnTo>
                <a:lnTo>
                  <a:pt x="781324" y="843714"/>
                </a:lnTo>
                <a:lnTo>
                  <a:pt x="778679" y="845037"/>
                </a:lnTo>
                <a:lnTo>
                  <a:pt x="776035" y="846358"/>
                </a:lnTo>
                <a:lnTo>
                  <a:pt x="772128" y="847681"/>
                </a:lnTo>
                <a:lnTo>
                  <a:pt x="769483" y="849004"/>
                </a:lnTo>
                <a:lnTo>
                  <a:pt x="766838" y="850326"/>
                </a:lnTo>
                <a:lnTo>
                  <a:pt x="764194" y="852911"/>
                </a:lnTo>
                <a:lnTo>
                  <a:pt x="761549" y="854293"/>
                </a:lnTo>
                <a:lnTo>
                  <a:pt x="758904" y="856877"/>
                </a:lnTo>
                <a:lnTo>
                  <a:pt x="757582" y="859522"/>
                </a:lnTo>
                <a:lnTo>
                  <a:pt x="754997" y="860845"/>
                </a:lnTo>
                <a:lnTo>
                  <a:pt x="752353" y="863489"/>
                </a:lnTo>
                <a:lnTo>
                  <a:pt x="751030" y="866134"/>
                </a:lnTo>
                <a:lnTo>
                  <a:pt x="748386" y="868778"/>
                </a:lnTo>
                <a:lnTo>
                  <a:pt x="747063" y="871363"/>
                </a:lnTo>
                <a:lnTo>
                  <a:pt x="745741" y="874008"/>
                </a:lnTo>
                <a:lnTo>
                  <a:pt x="744419" y="876652"/>
                </a:lnTo>
                <a:lnTo>
                  <a:pt x="743096" y="879297"/>
                </a:lnTo>
                <a:lnTo>
                  <a:pt x="741834" y="881942"/>
                </a:lnTo>
                <a:lnTo>
                  <a:pt x="740512" y="885849"/>
                </a:lnTo>
                <a:lnTo>
                  <a:pt x="739189" y="888493"/>
                </a:lnTo>
                <a:lnTo>
                  <a:pt x="737867" y="891138"/>
                </a:lnTo>
                <a:lnTo>
                  <a:pt x="737867" y="895105"/>
                </a:lnTo>
                <a:lnTo>
                  <a:pt x="736545" y="897750"/>
                </a:lnTo>
                <a:lnTo>
                  <a:pt x="736545" y="904362"/>
                </a:lnTo>
                <a:lnTo>
                  <a:pt x="735222" y="907006"/>
                </a:lnTo>
                <a:lnTo>
                  <a:pt x="735222" y="913558"/>
                </a:lnTo>
                <a:lnTo>
                  <a:pt x="736545" y="916202"/>
                </a:lnTo>
                <a:lnTo>
                  <a:pt x="736545" y="922814"/>
                </a:lnTo>
                <a:lnTo>
                  <a:pt x="737867" y="926782"/>
                </a:lnTo>
                <a:lnTo>
                  <a:pt x="737867" y="929426"/>
                </a:lnTo>
                <a:lnTo>
                  <a:pt x="739189" y="932071"/>
                </a:lnTo>
                <a:lnTo>
                  <a:pt x="740512" y="936038"/>
                </a:lnTo>
                <a:lnTo>
                  <a:pt x="741834" y="938622"/>
                </a:lnTo>
                <a:lnTo>
                  <a:pt x="743096" y="941267"/>
                </a:lnTo>
                <a:lnTo>
                  <a:pt x="943431" y="1173279"/>
                </a:lnTo>
                <a:lnTo>
                  <a:pt x="936819" y="1185120"/>
                </a:lnTo>
                <a:lnTo>
                  <a:pt x="841911" y="1083659"/>
                </a:lnTo>
                <a:lnTo>
                  <a:pt x="839267" y="1082337"/>
                </a:lnTo>
                <a:lnTo>
                  <a:pt x="836682" y="1079692"/>
                </a:lnTo>
                <a:lnTo>
                  <a:pt x="834037" y="1078369"/>
                </a:lnTo>
                <a:lnTo>
                  <a:pt x="831393" y="1075725"/>
                </a:lnTo>
                <a:lnTo>
                  <a:pt x="828748" y="1074403"/>
                </a:lnTo>
                <a:lnTo>
                  <a:pt x="826103" y="1073080"/>
                </a:lnTo>
                <a:lnTo>
                  <a:pt x="823459" y="1071758"/>
                </a:lnTo>
                <a:lnTo>
                  <a:pt x="820874" y="1070436"/>
                </a:lnTo>
                <a:lnTo>
                  <a:pt x="818229" y="1069114"/>
                </a:lnTo>
                <a:lnTo>
                  <a:pt x="815585" y="1069114"/>
                </a:lnTo>
                <a:lnTo>
                  <a:pt x="811618" y="1067792"/>
                </a:lnTo>
                <a:lnTo>
                  <a:pt x="808973" y="1066469"/>
                </a:lnTo>
                <a:lnTo>
                  <a:pt x="787936" y="1066469"/>
                </a:lnTo>
                <a:lnTo>
                  <a:pt x="785291" y="1067792"/>
                </a:lnTo>
                <a:lnTo>
                  <a:pt x="781324" y="1067792"/>
                </a:lnTo>
                <a:lnTo>
                  <a:pt x="778679" y="1069114"/>
                </a:lnTo>
                <a:lnTo>
                  <a:pt x="776035" y="1070436"/>
                </a:lnTo>
                <a:lnTo>
                  <a:pt x="773390" y="1071758"/>
                </a:lnTo>
                <a:lnTo>
                  <a:pt x="770805" y="1071758"/>
                </a:lnTo>
                <a:lnTo>
                  <a:pt x="768161" y="1073080"/>
                </a:lnTo>
                <a:lnTo>
                  <a:pt x="765516" y="1075725"/>
                </a:lnTo>
                <a:lnTo>
                  <a:pt x="762871" y="1077048"/>
                </a:lnTo>
                <a:lnTo>
                  <a:pt x="760226" y="1078369"/>
                </a:lnTo>
                <a:lnTo>
                  <a:pt x="757582" y="1081015"/>
                </a:lnTo>
                <a:lnTo>
                  <a:pt x="754997" y="1082337"/>
                </a:lnTo>
                <a:lnTo>
                  <a:pt x="752353" y="1084981"/>
                </a:lnTo>
                <a:lnTo>
                  <a:pt x="751030" y="1087567"/>
                </a:lnTo>
                <a:lnTo>
                  <a:pt x="748386" y="1088889"/>
                </a:lnTo>
                <a:lnTo>
                  <a:pt x="747063" y="1091534"/>
                </a:lnTo>
                <a:lnTo>
                  <a:pt x="744419" y="1094179"/>
                </a:lnTo>
                <a:lnTo>
                  <a:pt x="743096" y="1096824"/>
                </a:lnTo>
                <a:lnTo>
                  <a:pt x="741834" y="1099468"/>
                </a:lnTo>
                <a:lnTo>
                  <a:pt x="740512" y="1102113"/>
                </a:lnTo>
                <a:lnTo>
                  <a:pt x="739189" y="1104758"/>
                </a:lnTo>
                <a:lnTo>
                  <a:pt x="737867" y="1107402"/>
                </a:lnTo>
                <a:lnTo>
                  <a:pt x="737867" y="1111309"/>
                </a:lnTo>
                <a:lnTo>
                  <a:pt x="736545" y="1113954"/>
                </a:lnTo>
                <a:lnTo>
                  <a:pt x="736545" y="1116598"/>
                </a:lnTo>
                <a:lnTo>
                  <a:pt x="735222" y="1120566"/>
                </a:lnTo>
                <a:lnTo>
                  <a:pt x="735222" y="1137696"/>
                </a:lnTo>
                <a:lnTo>
                  <a:pt x="736545" y="1141663"/>
                </a:lnTo>
                <a:lnTo>
                  <a:pt x="736545" y="1144307"/>
                </a:lnTo>
                <a:lnTo>
                  <a:pt x="737867" y="1146952"/>
                </a:lnTo>
                <a:lnTo>
                  <a:pt x="739189" y="1149596"/>
                </a:lnTo>
                <a:lnTo>
                  <a:pt x="740512" y="1153504"/>
                </a:lnTo>
                <a:lnTo>
                  <a:pt x="741834" y="1156149"/>
                </a:lnTo>
                <a:lnTo>
                  <a:pt x="743096" y="1158793"/>
                </a:lnTo>
                <a:lnTo>
                  <a:pt x="744419" y="1161438"/>
                </a:lnTo>
                <a:lnTo>
                  <a:pt x="745741" y="1164083"/>
                </a:lnTo>
                <a:lnTo>
                  <a:pt x="747063" y="1166667"/>
                </a:lnTo>
                <a:lnTo>
                  <a:pt x="749708" y="1169312"/>
                </a:lnTo>
                <a:lnTo>
                  <a:pt x="751030" y="1170634"/>
                </a:lnTo>
                <a:lnTo>
                  <a:pt x="753675" y="1173279"/>
                </a:lnTo>
                <a:lnTo>
                  <a:pt x="872265" y="1320961"/>
                </a:lnTo>
                <a:lnTo>
                  <a:pt x="1347887" y="1545037"/>
                </a:lnTo>
                <a:lnTo>
                  <a:pt x="1349210" y="1545037"/>
                </a:lnTo>
                <a:lnTo>
                  <a:pt x="1349210" y="1546360"/>
                </a:lnTo>
                <a:lnTo>
                  <a:pt x="1354499" y="1546360"/>
                </a:lnTo>
                <a:lnTo>
                  <a:pt x="1354499" y="1545037"/>
                </a:lnTo>
                <a:lnTo>
                  <a:pt x="1355821" y="1545037"/>
                </a:lnTo>
                <a:lnTo>
                  <a:pt x="1357144" y="1543715"/>
                </a:lnTo>
                <a:lnTo>
                  <a:pt x="1357144" y="1537164"/>
                </a:lnTo>
                <a:lnTo>
                  <a:pt x="1262236" y="1373674"/>
                </a:lnTo>
                <a:lnTo>
                  <a:pt x="1259651" y="1368385"/>
                </a:lnTo>
                <a:lnTo>
                  <a:pt x="1257007" y="1361833"/>
                </a:lnTo>
                <a:lnTo>
                  <a:pt x="1253039" y="1356544"/>
                </a:lnTo>
                <a:lnTo>
                  <a:pt x="1250395" y="1351254"/>
                </a:lnTo>
                <a:lnTo>
                  <a:pt x="1247750" y="1344702"/>
                </a:lnTo>
                <a:lnTo>
                  <a:pt x="1246428" y="1339413"/>
                </a:lnTo>
                <a:lnTo>
                  <a:pt x="1243783" y="1332801"/>
                </a:lnTo>
                <a:lnTo>
                  <a:pt x="1241199" y="1326250"/>
                </a:lnTo>
                <a:lnTo>
                  <a:pt x="1239876" y="1320961"/>
                </a:lnTo>
                <a:lnTo>
                  <a:pt x="1237231" y="1314349"/>
                </a:lnTo>
                <a:lnTo>
                  <a:pt x="1235909" y="1307797"/>
                </a:lnTo>
                <a:lnTo>
                  <a:pt x="1234587" y="1302508"/>
                </a:lnTo>
                <a:lnTo>
                  <a:pt x="1231942" y="1295896"/>
                </a:lnTo>
                <a:lnTo>
                  <a:pt x="1227975" y="1276121"/>
                </a:lnTo>
                <a:lnTo>
                  <a:pt x="1227975" y="1251056"/>
                </a:lnTo>
                <a:lnTo>
                  <a:pt x="1229297" y="1245767"/>
                </a:lnTo>
                <a:lnTo>
                  <a:pt x="1229297" y="1240538"/>
                </a:lnTo>
                <a:lnTo>
                  <a:pt x="1230620" y="1236571"/>
                </a:lnTo>
                <a:lnTo>
                  <a:pt x="1230620" y="1231282"/>
                </a:lnTo>
                <a:lnTo>
                  <a:pt x="1231942" y="1227375"/>
                </a:lnTo>
                <a:lnTo>
                  <a:pt x="1233265" y="1222085"/>
                </a:lnTo>
                <a:lnTo>
                  <a:pt x="1234587" y="1216796"/>
                </a:lnTo>
                <a:lnTo>
                  <a:pt x="1235909" y="1212829"/>
                </a:lnTo>
                <a:lnTo>
                  <a:pt x="1238554" y="1207600"/>
                </a:lnTo>
                <a:lnTo>
                  <a:pt x="1239876" y="1203632"/>
                </a:lnTo>
                <a:lnTo>
                  <a:pt x="1242521" y="1198343"/>
                </a:lnTo>
                <a:lnTo>
                  <a:pt x="1243783" y="1194376"/>
                </a:lnTo>
                <a:lnTo>
                  <a:pt x="1246428" y="1189087"/>
                </a:lnTo>
                <a:lnTo>
                  <a:pt x="1249073" y="1185120"/>
                </a:lnTo>
                <a:lnTo>
                  <a:pt x="1251717" y="1181213"/>
                </a:lnTo>
                <a:lnTo>
                  <a:pt x="1254362" y="1177246"/>
                </a:lnTo>
                <a:lnTo>
                  <a:pt x="1257007" y="1173279"/>
                </a:lnTo>
                <a:lnTo>
                  <a:pt x="1259651" y="1169312"/>
                </a:lnTo>
                <a:lnTo>
                  <a:pt x="1263558" y="1165345"/>
                </a:lnTo>
                <a:lnTo>
                  <a:pt x="1266203" y="1161438"/>
                </a:lnTo>
                <a:lnTo>
                  <a:pt x="1270170" y="1157471"/>
                </a:lnTo>
                <a:lnTo>
                  <a:pt x="1272814" y="1153504"/>
                </a:lnTo>
                <a:lnTo>
                  <a:pt x="1276721" y="1150859"/>
                </a:lnTo>
                <a:lnTo>
                  <a:pt x="1280688" y="1146952"/>
                </a:lnTo>
                <a:lnTo>
                  <a:pt x="1284656" y="1142986"/>
                </a:lnTo>
                <a:lnTo>
                  <a:pt x="1292590" y="1137696"/>
                </a:lnTo>
                <a:lnTo>
                  <a:pt x="1314949" y="1166667"/>
                </a:lnTo>
                <a:lnTo>
                  <a:pt x="1338691" y="1194376"/>
                </a:lnTo>
                <a:lnTo>
                  <a:pt x="1361051" y="1223408"/>
                </a:lnTo>
                <a:lnTo>
                  <a:pt x="1384793" y="1251056"/>
                </a:lnTo>
                <a:lnTo>
                  <a:pt x="1407152" y="1280088"/>
                </a:lnTo>
                <a:lnTo>
                  <a:pt x="1430894" y="1307797"/>
                </a:lnTo>
                <a:lnTo>
                  <a:pt x="1454637" y="1336769"/>
                </a:lnTo>
                <a:lnTo>
                  <a:pt x="1476996" y="1364417"/>
                </a:lnTo>
                <a:lnTo>
                  <a:pt x="1502061" y="1392126"/>
                </a:lnTo>
                <a:lnTo>
                  <a:pt x="1525803" y="1419835"/>
                </a:lnTo>
                <a:lnTo>
                  <a:pt x="1548162" y="1447485"/>
                </a:lnTo>
                <a:lnTo>
                  <a:pt x="1573227" y="1475194"/>
                </a:lnTo>
                <a:lnTo>
                  <a:pt x="1596909" y="1502903"/>
                </a:lnTo>
                <a:lnTo>
                  <a:pt x="1620651" y="1530552"/>
                </a:lnTo>
                <a:lnTo>
                  <a:pt x="1645715" y="1558261"/>
                </a:lnTo>
                <a:lnTo>
                  <a:pt x="1670719" y="1585909"/>
                </a:lnTo>
                <a:lnTo>
                  <a:pt x="1681238" y="1597810"/>
                </a:lnTo>
                <a:lnTo>
                  <a:pt x="1693139" y="1610974"/>
                </a:lnTo>
                <a:lnTo>
                  <a:pt x="1703658" y="1622815"/>
                </a:lnTo>
                <a:lnTo>
                  <a:pt x="1715499" y="1636038"/>
                </a:lnTo>
                <a:lnTo>
                  <a:pt x="1739241" y="1659721"/>
                </a:lnTo>
                <a:lnTo>
                  <a:pt x="1752404" y="1671622"/>
                </a:lnTo>
                <a:lnTo>
                  <a:pt x="1764245" y="1683523"/>
                </a:lnTo>
                <a:lnTo>
                  <a:pt x="1776146" y="1695363"/>
                </a:lnTo>
                <a:lnTo>
                  <a:pt x="1789309" y="1705882"/>
                </a:lnTo>
                <a:lnTo>
                  <a:pt x="1802473" y="1717723"/>
                </a:lnTo>
                <a:lnTo>
                  <a:pt x="1814314" y="1728302"/>
                </a:lnTo>
                <a:lnTo>
                  <a:pt x="1827537" y="1738821"/>
                </a:lnTo>
                <a:lnTo>
                  <a:pt x="1840700" y="1749399"/>
                </a:lnTo>
                <a:lnTo>
                  <a:pt x="1855186" y="1759978"/>
                </a:lnTo>
                <a:lnTo>
                  <a:pt x="1868349" y="1770496"/>
                </a:lnTo>
                <a:lnTo>
                  <a:pt x="1881513" y="1781076"/>
                </a:lnTo>
                <a:lnTo>
                  <a:pt x="1895998" y="1790272"/>
                </a:lnTo>
                <a:lnTo>
                  <a:pt x="1909162" y="1799528"/>
                </a:lnTo>
                <a:lnTo>
                  <a:pt x="1923707" y="1808724"/>
                </a:lnTo>
                <a:lnTo>
                  <a:pt x="1938193" y="1817920"/>
                </a:lnTo>
                <a:lnTo>
                  <a:pt x="1952679" y="1827177"/>
                </a:lnTo>
                <a:lnTo>
                  <a:pt x="1967164" y="1836374"/>
                </a:lnTo>
                <a:lnTo>
                  <a:pt x="1981650" y="1845629"/>
                </a:lnTo>
                <a:lnTo>
                  <a:pt x="1996136" y="1853564"/>
                </a:lnTo>
                <a:lnTo>
                  <a:pt x="2010621" y="1861437"/>
                </a:lnTo>
                <a:lnTo>
                  <a:pt x="2026490" y="1869372"/>
                </a:lnTo>
                <a:lnTo>
                  <a:pt x="2040975" y="1877306"/>
                </a:lnTo>
                <a:lnTo>
                  <a:pt x="2056783" y="1885180"/>
                </a:lnTo>
                <a:lnTo>
                  <a:pt x="2071269" y="1893114"/>
                </a:lnTo>
                <a:lnTo>
                  <a:pt x="2087077" y="1899665"/>
                </a:lnTo>
                <a:lnTo>
                  <a:pt x="2102885" y="1906277"/>
                </a:lnTo>
                <a:lnTo>
                  <a:pt x="2097596" y="1922085"/>
                </a:lnTo>
                <a:lnTo>
                  <a:pt x="2081788" y="1915473"/>
                </a:lnTo>
                <a:lnTo>
                  <a:pt x="2065979" y="1908922"/>
                </a:lnTo>
                <a:lnTo>
                  <a:pt x="2050171" y="1902310"/>
                </a:lnTo>
                <a:lnTo>
                  <a:pt x="2034363" y="1894437"/>
                </a:lnTo>
                <a:lnTo>
                  <a:pt x="2018555" y="1886502"/>
                </a:lnTo>
                <a:lnTo>
                  <a:pt x="2004070" y="1878629"/>
                </a:lnTo>
                <a:lnTo>
                  <a:pt x="1972454" y="1862760"/>
                </a:lnTo>
                <a:lnTo>
                  <a:pt x="1957968" y="1853564"/>
                </a:lnTo>
                <a:lnTo>
                  <a:pt x="1943482" y="1845629"/>
                </a:lnTo>
                <a:lnTo>
                  <a:pt x="1928937" y="1836374"/>
                </a:lnTo>
                <a:lnTo>
                  <a:pt x="1914451" y="1827177"/>
                </a:lnTo>
                <a:lnTo>
                  <a:pt x="1899965" y="1816658"/>
                </a:lnTo>
                <a:lnTo>
                  <a:pt x="1885480" y="1807402"/>
                </a:lnTo>
                <a:lnTo>
                  <a:pt x="1870994" y="1798205"/>
                </a:lnTo>
                <a:lnTo>
                  <a:pt x="1856508" y="1787627"/>
                </a:lnTo>
                <a:lnTo>
                  <a:pt x="1843285" y="1777108"/>
                </a:lnTo>
                <a:lnTo>
                  <a:pt x="1830122" y="1766530"/>
                </a:lnTo>
                <a:lnTo>
                  <a:pt x="1815636" y="1756011"/>
                </a:lnTo>
                <a:lnTo>
                  <a:pt x="1802473" y="1745432"/>
                </a:lnTo>
                <a:lnTo>
                  <a:pt x="1789309" y="1733591"/>
                </a:lnTo>
                <a:lnTo>
                  <a:pt x="1776146" y="1723013"/>
                </a:lnTo>
                <a:lnTo>
                  <a:pt x="1764245" y="1711171"/>
                </a:lnTo>
                <a:lnTo>
                  <a:pt x="1751082" y="1699331"/>
                </a:lnTo>
                <a:lnTo>
                  <a:pt x="1737918" y="1687430"/>
                </a:lnTo>
                <a:lnTo>
                  <a:pt x="1726077" y="1675589"/>
                </a:lnTo>
                <a:lnTo>
                  <a:pt x="1714176" y="1662365"/>
                </a:lnTo>
                <a:lnTo>
                  <a:pt x="1702335" y="1650524"/>
                </a:lnTo>
                <a:lnTo>
                  <a:pt x="1690494" y="1637301"/>
                </a:lnTo>
                <a:lnTo>
                  <a:pt x="1678593" y="1624198"/>
                </a:lnTo>
                <a:lnTo>
                  <a:pt x="1666752" y="1610974"/>
                </a:lnTo>
                <a:lnTo>
                  <a:pt x="1656234" y="1597810"/>
                </a:lnTo>
                <a:lnTo>
                  <a:pt x="1289945" y="1171957"/>
                </a:lnTo>
                <a:lnTo>
                  <a:pt x="1287300" y="1174601"/>
                </a:lnTo>
                <a:lnTo>
                  <a:pt x="1284656" y="1177246"/>
                </a:lnTo>
                <a:lnTo>
                  <a:pt x="1283333" y="1179891"/>
                </a:lnTo>
                <a:lnTo>
                  <a:pt x="1280688" y="1182535"/>
                </a:lnTo>
                <a:lnTo>
                  <a:pt x="1275399" y="1187765"/>
                </a:lnTo>
                <a:lnTo>
                  <a:pt x="1274137" y="1190409"/>
                </a:lnTo>
                <a:lnTo>
                  <a:pt x="1271492" y="1193054"/>
                </a:lnTo>
                <a:lnTo>
                  <a:pt x="1270170" y="1197021"/>
                </a:lnTo>
                <a:lnTo>
                  <a:pt x="1268848" y="1199666"/>
                </a:lnTo>
                <a:lnTo>
                  <a:pt x="1266203" y="1202311"/>
                </a:lnTo>
                <a:lnTo>
                  <a:pt x="1264880" y="1204955"/>
                </a:lnTo>
                <a:lnTo>
                  <a:pt x="1263558" y="1208862"/>
                </a:lnTo>
                <a:lnTo>
                  <a:pt x="1262236" y="1211507"/>
                </a:lnTo>
                <a:lnTo>
                  <a:pt x="1260913" y="1215474"/>
                </a:lnTo>
                <a:lnTo>
                  <a:pt x="1259651" y="1218119"/>
                </a:lnTo>
                <a:lnTo>
                  <a:pt x="1258269" y="1220763"/>
                </a:lnTo>
                <a:lnTo>
                  <a:pt x="1257007" y="1224730"/>
                </a:lnTo>
                <a:lnTo>
                  <a:pt x="1257007" y="1228637"/>
                </a:lnTo>
                <a:lnTo>
                  <a:pt x="1255684" y="1231282"/>
                </a:lnTo>
                <a:lnTo>
                  <a:pt x="1254362" y="1233926"/>
                </a:lnTo>
                <a:lnTo>
                  <a:pt x="1254362" y="1241860"/>
                </a:lnTo>
                <a:lnTo>
                  <a:pt x="1253039" y="1244505"/>
                </a:lnTo>
                <a:lnTo>
                  <a:pt x="1253039" y="1269509"/>
                </a:lnTo>
                <a:lnTo>
                  <a:pt x="1254362" y="1272154"/>
                </a:lnTo>
                <a:lnTo>
                  <a:pt x="1254362" y="1278765"/>
                </a:lnTo>
                <a:lnTo>
                  <a:pt x="1257007" y="1289284"/>
                </a:lnTo>
                <a:lnTo>
                  <a:pt x="1258269" y="1294573"/>
                </a:lnTo>
                <a:lnTo>
                  <a:pt x="1259651" y="1301185"/>
                </a:lnTo>
                <a:lnTo>
                  <a:pt x="1262236" y="1306474"/>
                </a:lnTo>
                <a:lnTo>
                  <a:pt x="1263558" y="1311704"/>
                </a:lnTo>
                <a:lnTo>
                  <a:pt x="1264880" y="1316993"/>
                </a:lnTo>
                <a:lnTo>
                  <a:pt x="1267525" y="1322282"/>
                </a:lnTo>
                <a:lnTo>
                  <a:pt x="1268848" y="1327512"/>
                </a:lnTo>
                <a:lnTo>
                  <a:pt x="1274137" y="1338090"/>
                </a:lnTo>
                <a:lnTo>
                  <a:pt x="1276721" y="1343320"/>
                </a:lnTo>
                <a:lnTo>
                  <a:pt x="1278044" y="1348609"/>
                </a:lnTo>
                <a:lnTo>
                  <a:pt x="1283333" y="1359189"/>
                </a:lnTo>
                <a:lnTo>
                  <a:pt x="1379503" y="1534519"/>
                </a:lnTo>
                <a:lnTo>
                  <a:pt x="1380826" y="1535841"/>
                </a:lnTo>
                <a:lnTo>
                  <a:pt x="1382148" y="1538426"/>
                </a:lnTo>
                <a:lnTo>
                  <a:pt x="1382148" y="1539748"/>
                </a:lnTo>
                <a:lnTo>
                  <a:pt x="1383471" y="1542392"/>
                </a:lnTo>
                <a:lnTo>
                  <a:pt x="1383471" y="1552972"/>
                </a:lnTo>
                <a:lnTo>
                  <a:pt x="1382148" y="1554293"/>
                </a:lnTo>
                <a:lnTo>
                  <a:pt x="1382148" y="1556938"/>
                </a:lnTo>
                <a:lnTo>
                  <a:pt x="1380826" y="1558261"/>
                </a:lnTo>
                <a:lnTo>
                  <a:pt x="1379503" y="1560905"/>
                </a:lnTo>
                <a:lnTo>
                  <a:pt x="1378181" y="1562168"/>
                </a:lnTo>
                <a:lnTo>
                  <a:pt x="1376859" y="1563490"/>
                </a:lnTo>
                <a:lnTo>
                  <a:pt x="1375537" y="1564812"/>
                </a:lnTo>
                <a:lnTo>
                  <a:pt x="1374274" y="1567457"/>
                </a:lnTo>
                <a:lnTo>
                  <a:pt x="1372952" y="1567457"/>
                </a:lnTo>
                <a:lnTo>
                  <a:pt x="1370307" y="1568780"/>
                </a:lnTo>
                <a:lnTo>
                  <a:pt x="1368985" y="1570101"/>
                </a:lnTo>
                <a:lnTo>
                  <a:pt x="1367663" y="1571424"/>
                </a:lnTo>
                <a:lnTo>
                  <a:pt x="1353177" y="1571424"/>
                </a:lnTo>
                <a:lnTo>
                  <a:pt x="1350532" y="1570101"/>
                </a:lnTo>
                <a:lnTo>
                  <a:pt x="1349210" y="1570101"/>
                </a:lnTo>
                <a:lnTo>
                  <a:pt x="1346565" y="1568780"/>
                </a:lnTo>
                <a:lnTo>
                  <a:pt x="1345303" y="1567457"/>
                </a:lnTo>
                <a:lnTo>
                  <a:pt x="785291" y="1297218"/>
                </a:lnTo>
                <a:lnTo>
                  <a:pt x="782646" y="1297218"/>
                </a:lnTo>
                <a:lnTo>
                  <a:pt x="780002" y="1295896"/>
                </a:lnTo>
                <a:lnTo>
                  <a:pt x="774772" y="1295896"/>
                </a:lnTo>
                <a:lnTo>
                  <a:pt x="772128" y="1294573"/>
                </a:lnTo>
                <a:lnTo>
                  <a:pt x="760226" y="1294573"/>
                </a:lnTo>
                <a:lnTo>
                  <a:pt x="757582" y="1295896"/>
                </a:lnTo>
                <a:lnTo>
                  <a:pt x="754997" y="1295896"/>
                </a:lnTo>
                <a:lnTo>
                  <a:pt x="751030" y="1297218"/>
                </a:lnTo>
                <a:lnTo>
                  <a:pt x="748386" y="1297218"/>
                </a:lnTo>
                <a:lnTo>
                  <a:pt x="745741" y="1298541"/>
                </a:lnTo>
                <a:lnTo>
                  <a:pt x="743096" y="1299863"/>
                </a:lnTo>
                <a:lnTo>
                  <a:pt x="740512" y="1299863"/>
                </a:lnTo>
                <a:lnTo>
                  <a:pt x="735222" y="1302508"/>
                </a:lnTo>
                <a:lnTo>
                  <a:pt x="729933" y="1305153"/>
                </a:lnTo>
                <a:lnTo>
                  <a:pt x="727288" y="1307797"/>
                </a:lnTo>
                <a:lnTo>
                  <a:pt x="725966" y="1309059"/>
                </a:lnTo>
                <a:lnTo>
                  <a:pt x="723381" y="1310381"/>
                </a:lnTo>
                <a:lnTo>
                  <a:pt x="720737" y="1313027"/>
                </a:lnTo>
                <a:lnTo>
                  <a:pt x="719414" y="1315671"/>
                </a:lnTo>
                <a:lnTo>
                  <a:pt x="716770" y="1316993"/>
                </a:lnTo>
                <a:lnTo>
                  <a:pt x="714125" y="1322282"/>
                </a:lnTo>
                <a:lnTo>
                  <a:pt x="711480" y="1323605"/>
                </a:lnTo>
                <a:lnTo>
                  <a:pt x="710158" y="1326250"/>
                </a:lnTo>
                <a:lnTo>
                  <a:pt x="708835" y="1328835"/>
                </a:lnTo>
                <a:lnTo>
                  <a:pt x="707513" y="1331479"/>
                </a:lnTo>
                <a:lnTo>
                  <a:pt x="704929" y="1336769"/>
                </a:lnTo>
                <a:lnTo>
                  <a:pt x="704929" y="1339413"/>
                </a:lnTo>
                <a:lnTo>
                  <a:pt x="703606" y="1342058"/>
                </a:lnTo>
                <a:lnTo>
                  <a:pt x="702284" y="1345965"/>
                </a:lnTo>
                <a:lnTo>
                  <a:pt x="702284" y="1351254"/>
                </a:lnTo>
                <a:lnTo>
                  <a:pt x="700962" y="1353898"/>
                </a:lnTo>
                <a:lnTo>
                  <a:pt x="700962" y="1365740"/>
                </a:lnTo>
                <a:lnTo>
                  <a:pt x="702284" y="1368385"/>
                </a:lnTo>
                <a:lnTo>
                  <a:pt x="702284" y="1373674"/>
                </a:lnTo>
                <a:lnTo>
                  <a:pt x="703606" y="1377641"/>
                </a:lnTo>
                <a:lnTo>
                  <a:pt x="703606" y="1378963"/>
                </a:lnTo>
                <a:lnTo>
                  <a:pt x="704929" y="1382930"/>
                </a:lnTo>
                <a:lnTo>
                  <a:pt x="707513" y="1388160"/>
                </a:lnTo>
                <a:lnTo>
                  <a:pt x="708835" y="1390804"/>
                </a:lnTo>
                <a:lnTo>
                  <a:pt x="710158" y="1392126"/>
                </a:lnTo>
                <a:lnTo>
                  <a:pt x="711480" y="1394771"/>
                </a:lnTo>
                <a:lnTo>
                  <a:pt x="714125" y="1400061"/>
                </a:lnTo>
                <a:lnTo>
                  <a:pt x="716770" y="1402706"/>
                </a:lnTo>
                <a:lnTo>
                  <a:pt x="718092" y="1404027"/>
                </a:lnTo>
                <a:lnTo>
                  <a:pt x="720737" y="1406672"/>
                </a:lnTo>
                <a:lnTo>
                  <a:pt x="721999" y="1407995"/>
                </a:lnTo>
                <a:lnTo>
                  <a:pt x="724644" y="1410579"/>
                </a:lnTo>
                <a:lnTo>
                  <a:pt x="727288" y="1411902"/>
                </a:lnTo>
                <a:lnTo>
                  <a:pt x="729933" y="1414546"/>
                </a:lnTo>
                <a:lnTo>
                  <a:pt x="798454" y="1452774"/>
                </a:lnTo>
                <a:lnTo>
                  <a:pt x="782646" y="1483128"/>
                </a:lnTo>
                <a:lnTo>
                  <a:pt x="567886" y="1385575"/>
                </a:lnTo>
                <a:lnTo>
                  <a:pt x="565241" y="1384253"/>
                </a:lnTo>
                <a:lnTo>
                  <a:pt x="561274" y="1384253"/>
                </a:lnTo>
                <a:lnTo>
                  <a:pt x="557307" y="1382930"/>
                </a:lnTo>
                <a:lnTo>
                  <a:pt x="554663" y="1381607"/>
                </a:lnTo>
                <a:lnTo>
                  <a:pt x="533625" y="1381607"/>
                </a:lnTo>
                <a:lnTo>
                  <a:pt x="529658" y="1382930"/>
                </a:lnTo>
                <a:lnTo>
                  <a:pt x="525691" y="1382930"/>
                </a:lnTo>
                <a:lnTo>
                  <a:pt x="523046" y="1384253"/>
                </a:lnTo>
                <a:lnTo>
                  <a:pt x="519140" y="1385575"/>
                </a:lnTo>
                <a:lnTo>
                  <a:pt x="515172" y="1385575"/>
                </a:lnTo>
                <a:lnTo>
                  <a:pt x="512528" y="1388160"/>
                </a:lnTo>
                <a:lnTo>
                  <a:pt x="508561" y="1389482"/>
                </a:lnTo>
                <a:lnTo>
                  <a:pt x="505916" y="1390804"/>
                </a:lnTo>
                <a:lnTo>
                  <a:pt x="503271" y="1392126"/>
                </a:lnTo>
                <a:lnTo>
                  <a:pt x="500687" y="1394771"/>
                </a:lnTo>
                <a:lnTo>
                  <a:pt x="496720" y="1396094"/>
                </a:lnTo>
                <a:lnTo>
                  <a:pt x="494075" y="1398738"/>
                </a:lnTo>
                <a:lnTo>
                  <a:pt x="491430" y="1401383"/>
                </a:lnTo>
                <a:lnTo>
                  <a:pt x="488846" y="1404027"/>
                </a:lnTo>
                <a:lnTo>
                  <a:pt x="486201" y="1406672"/>
                </a:lnTo>
                <a:lnTo>
                  <a:pt x="484879" y="1409257"/>
                </a:lnTo>
                <a:lnTo>
                  <a:pt x="482234" y="1411902"/>
                </a:lnTo>
                <a:lnTo>
                  <a:pt x="480912" y="1414546"/>
                </a:lnTo>
                <a:lnTo>
                  <a:pt x="478267" y="1417191"/>
                </a:lnTo>
                <a:lnTo>
                  <a:pt x="476945" y="1421158"/>
                </a:lnTo>
                <a:lnTo>
                  <a:pt x="475623" y="1423803"/>
                </a:lnTo>
                <a:lnTo>
                  <a:pt x="473038" y="1426447"/>
                </a:lnTo>
                <a:lnTo>
                  <a:pt x="471716" y="1430354"/>
                </a:lnTo>
                <a:lnTo>
                  <a:pt x="471716" y="1434322"/>
                </a:lnTo>
                <a:lnTo>
                  <a:pt x="470393" y="1436966"/>
                </a:lnTo>
                <a:lnTo>
                  <a:pt x="469071" y="1440933"/>
                </a:lnTo>
                <a:lnTo>
                  <a:pt x="469071" y="1443578"/>
                </a:lnTo>
                <a:lnTo>
                  <a:pt x="467749" y="1447485"/>
                </a:lnTo>
                <a:lnTo>
                  <a:pt x="467749" y="1461970"/>
                </a:lnTo>
                <a:lnTo>
                  <a:pt x="469071" y="1465937"/>
                </a:lnTo>
                <a:lnTo>
                  <a:pt x="469071" y="1472549"/>
                </a:lnTo>
                <a:lnTo>
                  <a:pt x="470393" y="1475194"/>
                </a:lnTo>
                <a:lnTo>
                  <a:pt x="471716" y="1479160"/>
                </a:lnTo>
                <a:lnTo>
                  <a:pt x="473038" y="1483128"/>
                </a:lnTo>
                <a:lnTo>
                  <a:pt x="474300" y="1485772"/>
                </a:lnTo>
                <a:lnTo>
                  <a:pt x="475623" y="1489679"/>
                </a:lnTo>
                <a:lnTo>
                  <a:pt x="476945" y="1492324"/>
                </a:lnTo>
                <a:lnTo>
                  <a:pt x="478267" y="1494968"/>
                </a:lnTo>
                <a:lnTo>
                  <a:pt x="480912" y="1498936"/>
                </a:lnTo>
                <a:lnTo>
                  <a:pt x="482234" y="1501580"/>
                </a:lnTo>
                <a:lnTo>
                  <a:pt x="484879" y="1504225"/>
                </a:lnTo>
                <a:lnTo>
                  <a:pt x="487524" y="1506869"/>
                </a:lnTo>
                <a:lnTo>
                  <a:pt x="490168" y="1509455"/>
                </a:lnTo>
                <a:lnTo>
                  <a:pt x="492753" y="1512099"/>
                </a:lnTo>
                <a:lnTo>
                  <a:pt x="495398" y="1513421"/>
                </a:lnTo>
                <a:lnTo>
                  <a:pt x="498042" y="1516066"/>
                </a:lnTo>
                <a:lnTo>
                  <a:pt x="500687" y="1518711"/>
                </a:lnTo>
                <a:lnTo>
                  <a:pt x="503271" y="1520033"/>
                </a:lnTo>
                <a:lnTo>
                  <a:pt x="507238" y="1521356"/>
                </a:lnTo>
                <a:lnTo>
                  <a:pt x="509883" y="1523940"/>
                </a:lnTo>
                <a:lnTo>
                  <a:pt x="714125" y="1620171"/>
                </a:lnTo>
                <a:lnTo>
                  <a:pt x="700962" y="1645235"/>
                </a:lnTo>
                <a:lnTo>
                  <a:pt x="561274" y="1583325"/>
                </a:lnTo>
                <a:lnTo>
                  <a:pt x="558629" y="1582002"/>
                </a:lnTo>
                <a:lnTo>
                  <a:pt x="555985" y="1582002"/>
                </a:lnTo>
                <a:lnTo>
                  <a:pt x="552078" y="1580681"/>
                </a:lnTo>
                <a:lnTo>
                  <a:pt x="548111" y="1580681"/>
                </a:lnTo>
                <a:lnTo>
                  <a:pt x="545466" y="1579358"/>
                </a:lnTo>
                <a:lnTo>
                  <a:pt x="534948" y="1579358"/>
                </a:lnTo>
                <a:lnTo>
                  <a:pt x="532303" y="1580681"/>
                </a:lnTo>
                <a:lnTo>
                  <a:pt x="525691" y="1580681"/>
                </a:lnTo>
                <a:lnTo>
                  <a:pt x="521724" y="1582002"/>
                </a:lnTo>
                <a:lnTo>
                  <a:pt x="519140" y="1583325"/>
                </a:lnTo>
                <a:lnTo>
                  <a:pt x="516495" y="1584588"/>
                </a:lnTo>
                <a:lnTo>
                  <a:pt x="512528" y="1584588"/>
                </a:lnTo>
                <a:lnTo>
                  <a:pt x="509883" y="1585909"/>
                </a:lnTo>
                <a:lnTo>
                  <a:pt x="507238" y="1588555"/>
                </a:lnTo>
                <a:lnTo>
                  <a:pt x="503271" y="1589877"/>
                </a:lnTo>
                <a:lnTo>
                  <a:pt x="500687" y="1591199"/>
                </a:lnTo>
                <a:lnTo>
                  <a:pt x="498042" y="1593844"/>
                </a:lnTo>
                <a:lnTo>
                  <a:pt x="495398" y="1595166"/>
                </a:lnTo>
                <a:lnTo>
                  <a:pt x="492753" y="1597810"/>
                </a:lnTo>
                <a:lnTo>
                  <a:pt x="490168" y="1599133"/>
                </a:lnTo>
                <a:lnTo>
                  <a:pt x="488846" y="1601778"/>
                </a:lnTo>
                <a:lnTo>
                  <a:pt x="486201" y="1604422"/>
                </a:lnTo>
                <a:lnTo>
                  <a:pt x="483557" y="1607007"/>
                </a:lnTo>
                <a:lnTo>
                  <a:pt x="482234" y="1609652"/>
                </a:lnTo>
                <a:lnTo>
                  <a:pt x="479589" y="1612297"/>
                </a:lnTo>
                <a:lnTo>
                  <a:pt x="478267" y="1614941"/>
                </a:lnTo>
                <a:lnTo>
                  <a:pt x="476945" y="1618909"/>
                </a:lnTo>
                <a:lnTo>
                  <a:pt x="475623" y="1621553"/>
                </a:lnTo>
                <a:lnTo>
                  <a:pt x="474300" y="1624198"/>
                </a:lnTo>
                <a:lnTo>
                  <a:pt x="473038" y="1628105"/>
                </a:lnTo>
                <a:lnTo>
                  <a:pt x="471716" y="1630749"/>
                </a:lnTo>
                <a:lnTo>
                  <a:pt x="470393" y="1633394"/>
                </a:lnTo>
                <a:lnTo>
                  <a:pt x="470393" y="1637301"/>
                </a:lnTo>
                <a:lnTo>
                  <a:pt x="469071" y="1639945"/>
                </a:lnTo>
                <a:lnTo>
                  <a:pt x="469071" y="1659721"/>
                </a:lnTo>
                <a:lnTo>
                  <a:pt x="470393" y="1663688"/>
                </a:lnTo>
                <a:lnTo>
                  <a:pt x="470393" y="1666332"/>
                </a:lnTo>
                <a:lnTo>
                  <a:pt x="471716" y="1670299"/>
                </a:lnTo>
                <a:lnTo>
                  <a:pt x="471716" y="1672944"/>
                </a:lnTo>
                <a:lnTo>
                  <a:pt x="473038" y="1676911"/>
                </a:lnTo>
                <a:lnTo>
                  <a:pt x="474300" y="1679555"/>
                </a:lnTo>
                <a:lnTo>
                  <a:pt x="475623" y="1682200"/>
                </a:lnTo>
                <a:lnTo>
                  <a:pt x="478267" y="1686107"/>
                </a:lnTo>
                <a:lnTo>
                  <a:pt x="480912" y="1691397"/>
                </a:lnTo>
                <a:lnTo>
                  <a:pt x="483557" y="1694042"/>
                </a:lnTo>
                <a:lnTo>
                  <a:pt x="484879" y="1696686"/>
                </a:lnTo>
                <a:lnTo>
                  <a:pt x="487524" y="1699331"/>
                </a:lnTo>
                <a:lnTo>
                  <a:pt x="490168" y="1701975"/>
                </a:lnTo>
                <a:lnTo>
                  <a:pt x="491430" y="1703238"/>
                </a:lnTo>
                <a:lnTo>
                  <a:pt x="494075" y="1705882"/>
                </a:lnTo>
                <a:lnTo>
                  <a:pt x="496720" y="1707205"/>
                </a:lnTo>
                <a:lnTo>
                  <a:pt x="499364" y="1709850"/>
                </a:lnTo>
                <a:lnTo>
                  <a:pt x="502009" y="1711171"/>
                </a:lnTo>
                <a:lnTo>
                  <a:pt x="505916" y="1713816"/>
                </a:lnTo>
                <a:lnTo>
                  <a:pt x="508561" y="1715139"/>
                </a:lnTo>
                <a:lnTo>
                  <a:pt x="635085" y="1771819"/>
                </a:lnTo>
                <a:lnTo>
                  <a:pt x="625828" y="1790272"/>
                </a:lnTo>
                <a:lnTo>
                  <a:pt x="603469" y="1790272"/>
                </a:lnTo>
                <a:lnTo>
                  <a:pt x="600824" y="1791594"/>
                </a:lnTo>
                <a:lnTo>
                  <a:pt x="598180" y="1791594"/>
                </a:lnTo>
                <a:lnTo>
                  <a:pt x="596857" y="1792916"/>
                </a:lnTo>
                <a:lnTo>
                  <a:pt x="594213" y="1794239"/>
                </a:lnTo>
                <a:lnTo>
                  <a:pt x="591568" y="1794239"/>
                </a:lnTo>
                <a:lnTo>
                  <a:pt x="588983" y="1795561"/>
                </a:lnTo>
                <a:lnTo>
                  <a:pt x="587661" y="1796884"/>
                </a:lnTo>
                <a:lnTo>
                  <a:pt x="585016" y="1798205"/>
                </a:lnTo>
                <a:lnTo>
                  <a:pt x="583694" y="1799528"/>
                </a:lnTo>
                <a:lnTo>
                  <a:pt x="581049" y="1800790"/>
                </a:lnTo>
                <a:lnTo>
                  <a:pt x="579727" y="1802112"/>
                </a:lnTo>
                <a:lnTo>
                  <a:pt x="577082" y="1803435"/>
                </a:lnTo>
                <a:lnTo>
                  <a:pt x="575760" y="1804758"/>
                </a:lnTo>
                <a:lnTo>
                  <a:pt x="574437" y="1807402"/>
                </a:lnTo>
                <a:lnTo>
                  <a:pt x="571793" y="1808724"/>
                </a:lnTo>
                <a:lnTo>
                  <a:pt x="570531" y="1810047"/>
                </a:lnTo>
                <a:lnTo>
                  <a:pt x="569208" y="1812692"/>
                </a:lnTo>
                <a:lnTo>
                  <a:pt x="567886" y="1814013"/>
                </a:lnTo>
                <a:lnTo>
                  <a:pt x="566563" y="1816658"/>
                </a:lnTo>
                <a:lnTo>
                  <a:pt x="565241" y="1819243"/>
                </a:lnTo>
                <a:lnTo>
                  <a:pt x="563919" y="1820566"/>
                </a:lnTo>
                <a:lnTo>
                  <a:pt x="562597" y="1823210"/>
                </a:lnTo>
                <a:lnTo>
                  <a:pt x="561274" y="1825855"/>
                </a:lnTo>
                <a:lnTo>
                  <a:pt x="561274" y="1828500"/>
                </a:lnTo>
                <a:lnTo>
                  <a:pt x="559952" y="1831144"/>
                </a:lnTo>
                <a:lnTo>
                  <a:pt x="559952" y="1832466"/>
                </a:lnTo>
                <a:lnTo>
                  <a:pt x="558629" y="1835051"/>
                </a:lnTo>
                <a:lnTo>
                  <a:pt x="558629" y="1840340"/>
                </a:lnTo>
                <a:lnTo>
                  <a:pt x="557307" y="1842985"/>
                </a:lnTo>
                <a:lnTo>
                  <a:pt x="557307" y="1852241"/>
                </a:lnTo>
                <a:lnTo>
                  <a:pt x="558629" y="1854886"/>
                </a:lnTo>
                <a:lnTo>
                  <a:pt x="558629" y="1860175"/>
                </a:lnTo>
                <a:lnTo>
                  <a:pt x="559952" y="1861437"/>
                </a:lnTo>
                <a:lnTo>
                  <a:pt x="559952" y="1864083"/>
                </a:lnTo>
                <a:lnTo>
                  <a:pt x="562597" y="1869372"/>
                </a:lnTo>
                <a:lnTo>
                  <a:pt x="562597" y="1870694"/>
                </a:lnTo>
                <a:lnTo>
                  <a:pt x="565241" y="1875984"/>
                </a:lnTo>
                <a:lnTo>
                  <a:pt x="566563" y="1877306"/>
                </a:lnTo>
                <a:lnTo>
                  <a:pt x="567886" y="1879950"/>
                </a:lnTo>
                <a:lnTo>
                  <a:pt x="569208" y="1881213"/>
                </a:lnTo>
                <a:lnTo>
                  <a:pt x="570531" y="1883857"/>
                </a:lnTo>
                <a:lnTo>
                  <a:pt x="571793" y="1885180"/>
                </a:lnTo>
                <a:lnTo>
                  <a:pt x="574437" y="1887825"/>
                </a:lnTo>
                <a:lnTo>
                  <a:pt x="575760" y="1889146"/>
                </a:lnTo>
                <a:lnTo>
                  <a:pt x="577082" y="1890469"/>
                </a:lnTo>
                <a:lnTo>
                  <a:pt x="579727" y="1891792"/>
                </a:lnTo>
                <a:lnTo>
                  <a:pt x="581049" y="1894437"/>
                </a:lnTo>
                <a:lnTo>
                  <a:pt x="583694" y="1895699"/>
                </a:lnTo>
                <a:lnTo>
                  <a:pt x="938142" y="2075056"/>
                </a:lnTo>
                <a:lnTo>
                  <a:pt x="951305" y="2081608"/>
                </a:lnTo>
                <a:lnTo>
                  <a:pt x="964468" y="2086897"/>
                </a:lnTo>
                <a:lnTo>
                  <a:pt x="978954" y="2093448"/>
                </a:lnTo>
                <a:lnTo>
                  <a:pt x="993440" y="2098738"/>
                </a:lnTo>
                <a:lnTo>
                  <a:pt x="1006663" y="2105349"/>
                </a:lnTo>
                <a:lnTo>
                  <a:pt x="1021149" y="2110640"/>
                </a:lnTo>
                <a:lnTo>
                  <a:pt x="1034312" y="2115868"/>
                </a:lnTo>
                <a:lnTo>
                  <a:pt x="1048798" y="2119836"/>
                </a:lnTo>
                <a:lnTo>
                  <a:pt x="1063283" y="2125125"/>
                </a:lnTo>
                <a:lnTo>
                  <a:pt x="1077769" y="2130414"/>
                </a:lnTo>
                <a:lnTo>
                  <a:pt x="1090993" y="2135644"/>
                </a:lnTo>
                <a:lnTo>
                  <a:pt x="1105478" y="2139611"/>
                </a:lnTo>
                <a:lnTo>
                  <a:pt x="1119964" y="2144900"/>
                </a:lnTo>
                <a:lnTo>
                  <a:pt x="1134449" y="2148866"/>
                </a:lnTo>
                <a:lnTo>
                  <a:pt x="1148935" y="2152834"/>
                </a:lnTo>
                <a:lnTo>
                  <a:pt x="1163421" y="2156801"/>
                </a:lnTo>
                <a:lnTo>
                  <a:pt x="1177906" y="2160708"/>
                </a:lnTo>
                <a:lnTo>
                  <a:pt x="1192392" y="2164674"/>
                </a:lnTo>
                <a:lnTo>
                  <a:pt x="1206938" y="2168642"/>
                </a:lnTo>
                <a:lnTo>
                  <a:pt x="1221423" y="2171286"/>
                </a:lnTo>
                <a:lnTo>
                  <a:pt x="1235909" y="2175193"/>
                </a:lnTo>
                <a:lnTo>
                  <a:pt x="1250395" y="2177838"/>
                </a:lnTo>
                <a:lnTo>
                  <a:pt x="1264880" y="2180483"/>
                </a:lnTo>
                <a:lnTo>
                  <a:pt x="1279366" y="2184450"/>
                </a:lnTo>
                <a:lnTo>
                  <a:pt x="1293912" y="2187094"/>
                </a:lnTo>
                <a:lnTo>
                  <a:pt x="1309660" y="2189739"/>
                </a:lnTo>
                <a:lnTo>
                  <a:pt x="1324206" y="2192324"/>
                </a:lnTo>
                <a:lnTo>
                  <a:pt x="1338691" y="2194969"/>
                </a:lnTo>
                <a:lnTo>
                  <a:pt x="1353177" y="2196291"/>
                </a:lnTo>
                <a:lnTo>
                  <a:pt x="1368985" y="2198936"/>
                </a:lnTo>
                <a:lnTo>
                  <a:pt x="1383471" y="2200258"/>
                </a:lnTo>
                <a:lnTo>
                  <a:pt x="1397956" y="2202902"/>
                </a:lnTo>
                <a:lnTo>
                  <a:pt x="1423021" y="2206870"/>
                </a:lnTo>
                <a:lnTo>
                  <a:pt x="1448025" y="2212099"/>
                </a:lnTo>
                <a:lnTo>
                  <a:pt x="1473089" y="2217389"/>
                </a:lnTo>
                <a:lnTo>
                  <a:pt x="1498094" y="2221355"/>
                </a:lnTo>
                <a:lnTo>
                  <a:pt x="1523158" y="2225322"/>
                </a:lnTo>
                <a:lnTo>
                  <a:pt x="1548162" y="2229290"/>
                </a:lnTo>
                <a:lnTo>
                  <a:pt x="1573227" y="2233196"/>
                </a:lnTo>
                <a:lnTo>
                  <a:pt x="1598231" y="2237163"/>
                </a:lnTo>
                <a:lnTo>
                  <a:pt x="1623295" y="2241130"/>
                </a:lnTo>
                <a:lnTo>
                  <a:pt x="1648300" y="2243775"/>
                </a:lnTo>
                <a:lnTo>
                  <a:pt x="1673364" y="2246419"/>
                </a:lnTo>
                <a:lnTo>
                  <a:pt x="1698368" y="2249064"/>
                </a:lnTo>
                <a:lnTo>
                  <a:pt x="1723433" y="2251709"/>
                </a:lnTo>
                <a:lnTo>
                  <a:pt x="1748437" y="2254354"/>
                </a:lnTo>
                <a:lnTo>
                  <a:pt x="1774824" y="2256938"/>
                </a:lnTo>
                <a:lnTo>
                  <a:pt x="1799828" y="2258261"/>
                </a:lnTo>
                <a:lnTo>
                  <a:pt x="1880190" y="2288554"/>
                </a:lnTo>
                <a:lnTo>
                  <a:pt x="1881513" y="2288554"/>
                </a:lnTo>
                <a:lnTo>
                  <a:pt x="1834089" y="2316263"/>
                </a:lnTo>
                <a:lnTo>
                  <a:pt x="1786665" y="2341328"/>
                </a:lnTo>
                <a:lnTo>
                  <a:pt x="1737918" y="2363748"/>
                </a:lnTo>
                <a:lnTo>
                  <a:pt x="1689172" y="2384845"/>
                </a:lnTo>
                <a:lnTo>
                  <a:pt x="1640426" y="2403298"/>
                </a:lnTo>
                <a:lnTo>
                  <a:pt x="1589035" y="2419106"/>
                </a:lnTo>
                <a:lnTo>
                  <a:pt x="1538966" y="2433591"/>
                </a:lnTo>
                <a:lnTo>
                  <a:pt x="1488897" y="2445492"/>
                </a:lnTo>
                <a:lnTo>
                  <a:pt x="1437506" y="2454688"/>
                </a:lnTo>
                <a:lnTo>
                  <a:pt x="1386115" y="2461300"/>
                </a:lnTo>
                <a:lnTo>
                  <a:pt x="1334724" y="2466529"/>
                </a:lnTo>
                <a:lnTo>
                  <a:pt x="1283333" y="2470496"/>
                </a:lnTo>
                <a:lnTo>
                  <a:pt x="1231942" y="2470496"/>
                </a:lnTo>
                <a:lnTo>
                  <a:pt x="1180551" y="2469174"/>
                </a:lnTo>
                <a:lnTo>
                  <a:pt x="1129160" y="2466529"/>
                </a:lnTo>
                <a:lnTo>
                  <a:pt x="1077769" y="2461300"/>
                </a:lnTo>
                <a:lnTo>
                  <a:pt x="1026378" y="2453366"/>
                </a:lnTo>
                <a:lnTo>
                  <a:pt x="976309" y="2442848"/>
                </a:lnTo>
                <a:lnTo>
                  <a:pt x="926241" y="2430947"/>
                </a:lnTo>
                <a:lnTo>
                  <a:pt x="876172" y="2417783"/>
                </a:lnTo>
                <a:lnTo>
                  <a:pt x="827426" y="2401975"/>
                </a:lnTo>
                <a:lnTo>
                  <a:pt x="778679" y="2383522"/>
                </a:lnTo>
                <a:lnTo>
                  <a:pt x="683831" y="2341328"/>
                </a:lnTo>
                <a:lnTo>
                  <a:pt x="637730" y="2316263"/>
                </a:lnTo>
                <a:lnTo>
                  <a:pt x="591568" y="2289877"/>
                </a:lnTo>
                <a:lnTo>
                  <a:pt x="548111" y="2262227"/>
                </a:lnTo>
                <a:lnTo>
                  <a:pt x="504654" y="2231934"/>
                </a:lnTo>
                <a:lnTo>
                  <a:pt x="462459" y="2198936"/>
                </a:lnTo>
                <a:lnTo>
                  <a:pt x="421647" y="2164674"/>
                </a:lnTo>
                <a:lnTo>
                  <a:pt x="382097" y="2127769"/>
                </a:lnTo>
                <a:lnTo>
                  <a:pt x="343869" y="2089541"/>
                </a:lnTo>
                <a:lnTo>
                  <a:pt x="306964" y="2049992"/>
                </a:lnTo>
                <a:lnTo>
                  <a:pt x="272703" y="2009119"/>
                </a:lnTo>
                <a:lnTo>
                  <a:pt x="239825" y="1966925"/>
                </a:lnTo>
                <a:lnTo>
                  <a:pt x="209471" y="1923408"/>
                </a:lnTo>
                <a:lnTo>
                  <a:pt x="180500" y="1878629"/>
                </a:lnTo>
                <a:lnTo>
                  <a:pt x="154113" y="1832466"/>
                </a:lnTo>
                <a:lnTo>
                  <a:pt x="130431" y="1786304"/>
                </a:lnTo>
                <a:lnTo>
                  <a:pt x="108011" y="1738821"/>
                </a:lnTo>
                <a:lnTo>
                  <a:pt x="86914" y="1691397"/>
                </a:lnTo>
                <a:lnTo>
                  <a:pt x="69784" y="1642590"/>
                </a:lnTo>
                <a:lnTo>
                  <a:pt x="52713" y="1593844"/>
                </a:lnTo>
                <a:lnTo>
                  <a:pt x="39490" y="1543715"/>
                </a:lnTo>
                <a:lnTo>
                  <a:pt x="27649" y="1493647"/>
                </a:lnTo>
                <a:lnTo>
                  <a:pt x="18453" y="1443578"/>
                </a:lnTo>
                <a:lnTo>
                  <a:pt x="10519" y="1392126"/>
                </a:lnTo>
                <a:lnTo>
                  <a:pt x="5229" y="1340736"/>
                </a:lnTo>
                <a:lnTo>
                  <a:pt x="1322" y="1289284"/>
                </a:lnTo>
                <a:lnTo>
                  <a:pt x="0" y="1237893"/>
                </a:lnTo>
                <a:lnTo>
                  <a:pt x="1322" y="1186503"/>
                </a:lnTo>
                <a:lnTo>
                  <a:pt x="3907" y="1135051"/>
                </a:lnTo>
                <a:lnTo>
                  <a:pt x="9196" y="1083659"/>
                </a:lnTo>
                <a:lnTo>
                  <a:pt x="17130" y="1032268"/>
                </a:lnTo>
                <a:lnTo>
                  <a:pt x="26327" y="980817"/>
                </a:lnTo>
                <a:lnTo>
                  <a:pt x="38168" y="930748"/>
                </a:lnTo>
                <a:lnTo>
                  <a:pt x="52713" y="880620"/>
                </a:lnTo>
                <a:lnTo>
                  <a:pt x="68521" y="830550"/>
                </a:lnTo>
                <a:lnTo>
                  <a:pt x="86914" y="780422"/>
                </a:lnTo>
                <a:lnTo>
                  <a:pt x="106689" y="731676"/>
                </a:lnTo>
                <a:lnTo>
                  <a:pt x="154113" y="636767"/>
                </a:lnTo>
                <a:lnTo>
                  <a:pt x="181822" y="590606"/>
                </a:lnTo>
                <a:close/>
                <a:moveTo>
                  <a:pt x="1200326" y="0"/>
                </a:moveTo>
                <a:lnTo>
                  <a:pt x="1284655" y="0"/>
                </a:lnTo>
                <a:lnTo>
                  <a:pt x="1312304" y="1323"/>
                </a:lnTo>
                <a:lnTo>
                  <a:pt x="1341336" y="3967"/>
                </a:lnTo>
                <a:lnTo>
                  <a:pt x="1368985" y="6612"/>
                </a:lnTo>
                <a:lnTo>
                  <a:pt x="1396634" y="10519"/>
                </a:lnTo>
                <a:lnTo>
                  <a:pt x="1424343" y="14485"/>
                </a:lnTo>
                <a:lnTo>
                  <a:pt x="1451992" y="18452"/>
                </a:lnTo>
                <a:lnTo>
                  <a:pt x="1479641" y="23742"/>
                </a:lnTo>
                <a:lnTo>
                  <a:pt x="1507350" y="29032"/>
                </a:lnTo>
                <a:lnTo>
                  <a:pt x="1533677" y="35583"/>
                </a:lnTo>
                <a:lnTo>
                  <a:pt x="1561326" y="43517"/>
                </a:lnTo>
                <a:lnTo>
                  <a:pt x="1587713" y="51391"/>
                </a:lnTo>
                <a:lnTo>
                  <a:pt x="1614039" y="59325"/>
                </a:lnTo>
                <a:lnTo>
                  <a:pt x="1640426" y="68521"/>
                </a:lnTo>
                <a:lnTo>
                  <a:pt x="1666753" y="77778"/>
                </a:lnTo>
                <a:lnTo>
                  <a:pt x="1693139" y="86974"/>
                </a:lnTo>
                <a:lnTo>
                  <a:pt x="1719466" y="97553"/>
                </a:lnTo>
                <a:lnTo>
                  <a:pt x="1744531" y="109454"/>
                </a:lnTo>
                <a:lnTo>
                  <a:pt x="1769535" y="121295"/>
                </a:lnTo>
                <a:lnTo>
                  <a:pt x="1794599" y="133136"/>
                </a:lnTo>
                <a:lnTo>
                  <a:pt x="1819603" y="146299"/>
                </a:lnTo>
                <a:lnTo>
                  <a:pt x="1844608" y="159522"/>
                </a:lnTo>
                <a:lnTo>
                  <a:pt x="1868350" y="174008"/>
                </a:lnTo>
                <a:lnTo>
                  <a:pt x="1892092" y="188494"/>
                </a:lnTo>
                <a:lnTo>
                  <a:pt x="1939516" y="220170"/>
                </a:lnTo>
                <a:lnTo>
                  <a:pt x="1961875" y="235978"/>
                </a:lnTo>
                <a:lnTo>
                  <a:pt x="2006715" y="270239"/>
                </a:lnTo>
                <a:lnTo>
                  <a:pt x="2029135" y="288691"/>
                </a:lnTo>
                <a:lnTo>
                  <a:pt x="2071269" y="325596"/>
                </a:lnTo>
                <a:lnTo>
                  <a:pt x="2092366" y="345372"/>
                </a:lnTo>
                <a:lnTo>
                  <a:pt x="2112082" y="365147"/>
                </a:lnTo>
                <a:lnTo>
                  <a:pt x="2131857" y="384921"/>
                </a:lnTo>
                <a:lnTo>
                  <a:pt x="2187215" y="448214"/>
                </a:lnTo>
                <a:lnTo>
                  <a:pt x="2204345" y="470634"/>
                </a:lnTo>
                <a:lnTo>
                  <a:pt x="2221475" y="491731"/>
                </a:lnTo>
                <a:lnTo>
                  <a:pt x="2238606" y="514090"/>
                </a:lnTo>
                <a:lnTo>
                  <a:pt x="2254414" y="537833"/>
                </a:lnTo>
                <a:lnTo>
                  <a:pt x="2270221" y="560313"/>
                </a:lnTo>
                <a:lnTo>
                  <a:pt x="2284707" y="583995"/>
                </a:lnTo>
                <a:lnTo>
                  <a:pt x="2299193" y="607736"/>
                </a:lnTo>
                <a:lnTo>
                  <a:pt x="2313679" y="632801"/>
                </a:lnTo>
                <a:lnTo>
                  <a:pt x="2326902" y="656544"/>
                </a:lnTo>
                <a:lnTo>
                  <a:pt x="2340065" y="681548"/>
                </a:lnTo>
                <a:lnTo>
                  <a:pt x="2363748" y="731677"/>
                </a:lnTo>
                <a:lnTo>
                  <a:pt x="2374326" y="758064"/>
                </a:lnTo>
                <a:lnTo>
                  <a:pt x="2384845" y="783068"/>
                </a:lnTo>
                <a:lnTo>
                  <a:pt x="2395423" y="809454"/>
                </a:lnTo>
                <a:lnTo>
                  <a:pt x="2404620" y="835842"/>
                </a:lnTo>
                <a:lnTo>
                  <a:pt x="2412494" y="863490"/>
                </a:lnTo>
                <a:lnTo>
                  <a:pt x="2421750" y="889817"/>
                </a:lnTo>
                <a:lnTo>
                  <a:pt x="2428362" y="916204"/>
                </a:lnTo>
                <a:lnTo>
                  <a:pt x="2436236" y="943913"/>
                </a:lnTo>
                <a:lnTo>
                  <a:pt x="2441525" y="971562"/>
                </a:lnTo>
                <a:lnTo>
                  <a:pt x="2448077" y="999271"/>
                </a:lnTo>
                <a:lnTo>
                  <a:pt x="2453366" y="1026980"/>
                </a:lnTo>
                <a:lnTo>
                  <a:pt x="2457333" y="1054629"/>
                </a:lnTo>
                <a:lnTo>
                  <a:pt x="2461240" y="1082338"/>
                </a:lnTo>
                <a:lnTo>
                  <a:pt x="2463885" y="1111309"/>
                </a:lnTo>
                <a:lnTo>
                  <a:pt x="2466530" y="1139018"/>
                </a:lnTo>
                <a:lnTo>
                  <a:pt x="2469174" y="1167989"/>
                </a:lnTo>
                <a:lnTo>
                  <a:pt x="2469174" y="1195699"/>
                </a:lnTo>
                <a:lnTo>
                  <a:pt x="2470496" y="1223408"/>
                </a:lnTo>
                <a:lnTo>
                  <a:pt x="2470496" y="1251057"/>
                </a:lnTo>
                <a:lnTo>
                  <a:pt x="2469174" y="1280088"/>
                </a:lnTo>
                <a:lnTo>
                  <a:pt x="2466530" y="1335447"/>
                </a:lnTo>
                <a:lnTo>
                  <a:pt x="2463885" y="1363095"/>
                </a:lnTo>
                <a:lnTo>
                  <a:pt x="2459978" y="1390804"/>
                </a:lnTo>
                <a:lnTo>
                  <a:pt x="2456011" y="1418514"/>
                </a:lnTo>
                <a:lnTo>
                  <a:pt x="2452044" y="1446162"/>
                </a:lnTo>
                <a:lnTo>
                  <a:pt x="2446754" y="1473871"/>
                </a:lnTo>
                <a:lnTo>
                  <a:pt x="2441525" y="1501580"/>
                </a:lnTo>
                <a:lnTo>
                  <a:pt x="2434914" y="1527907"/>
                </a:lnTo>
                <a:lnTo>
                  <a:pt x="2428362" y="1555616"/>
                </a:lnTo>
                <a:lnTo>
                  <a:pt x="2420428" y="1582003"/>
                </a:lnTo>
                <a:lnTo>
                  <a:pt x="2412494" y="1609652"/>
                </a:lnTo>
                <a:lnTo>
                  <a:pt x="2394101" y="1662365"/>
                </a:lnTo>
                <a:lnTo>
                  <a:pt x="2384845" y="1687430"/>
                </a:lnTo>
                <a:lnTo>
                  <a:pt x="2374326" y="1713817"/>
                </a:lnTo>
                <a:lnTo>
                  <a:pt x="2362425" y="1740143"/>
                </a:lnTo>
                <a:lnTo>
                  <a:pt x="2350584" y="1765207"/>
                </a:lnTo>
                <a:lnTo>
                  <a:pt x="2338743" y="1790272"/>
                </a:lnTo>
                <a:lnTo>
                  <a:pt x="2312356" y="1840340"/>
                </a:lnTo>
                <a:lnTo>
                  <a:pt x="2297871" y="1864083"/>
                </a:lnTo>
                <a:lnTo>
                  <a:pt x="2283445" y="1889147"/>
                </a:lnTo>
                <a:lnTo>
                  <a:pt x="2267577" y="1912829"/>
                </a:lnTo>
                <a:lnTo>
                  <a:pt x="2258381" y="1906277"/>
                </a:lnTo>
                <a:lnTo>
                  <a:pt x="2249124" y="1899666"/>
                </a:lnTo>
                <a:lnTo>
                  <a:pt x="2239928" y="1893114"/>
                </a:lnTo>
                <a:lnTo>
                  <a:pt x="2230732" y="1886503"/>
                </a:lnTo>
                <a:lnTo>
                  <a:pt x="2221475" y="1879950"/>
                </a:lnTo>
                <a:lnTo>
                  <a:pt x="2212219" y="1872017"/>
                </a:lnTo>
                <a:lnTo>
                  <a:pt x="2204345" y="1865405"/>
                </a:lnTo>
                <a:lnTo>
                  <a:pt x="2195149" y="1858794"/>
                </a:lnTo>
                <a:lnTo>
                  <a:pt x="2185892" y="1850920"/>
                </a:lnTo>
                <a:lnTo>
                  <a:pt x="2176696" y="1844308"/>
                </a:lnTo>
                <a:lnTo>
                  <a:pt x="2168762" y="1836374"/>
                </a:lnTo>
                <a:lnTo>
                  <a:pt x="2159506" y="1829822"/>
                </a:lnTo>
                <a:lnTo>
                  <a:pt x="2151631" y="1821888"/>
                </a:lnTo>
                <a:lnTo>
                  <a:pt x="2142375" y="1814014"/>
                </a:lnTo>
                <a:lnTo>
                  <a:pt x="2134501" y="1806080"/>
                </a:lnTo>
                <a:lnTo>
                  <a:pt x="2125305" y="1799528"/>
                </a:lnTo>
                <a:lnTo>
                  <a:pt x="2117371" y="1790272"/>
                </a:lnTo>
                <a:lnTo>
                  <a:pt x="2109437" y="1783720"/>
                </a:lnTo>
                <a:lnTo>
                  <a:pt x="2101563" y="1775787"/>
                </a:lnTo>
                <a:lnTo>
                  <a:pt x="2092366" y="1767852"/>
                </a:lnTo>
                <a:lnTo>
                  <a:pt x="2084433" y="1759979"/>
                </a:lnTo>
                <a:lnTo>
                  <a:pt x="2076559" y="1750722"/>
                </a:lnTo>
                <a:lnTo>
                  <a:pt x="2068625" y="1742788"/>
                </a:lnTo>
                <a:lnTo>
                  <a:pt x="2060690" y="1734854"/>
                </a:lnTo>
                <a:lnTo>
                  <a:pt x="2052817" y="1726980"/>
                </a:lnTo>
                <a:lnTo>
                  <a:pt x="2044883" y="1717724"/>
                </a:lnTo>
                <a:lnTo>
                  <a:pt x="2038331" y="1709850"/>
                </a:lnTo>
                <a:lnTo>
                  <a:pt x="2030457" y="1700593"/>
                </a:lnTo>
                <a:lnTo>
                  <a:pt x="2022523" y="1692719"/>
                </a:lnTo>
                <a:lnTo>
                  <a:pt x="2015911" y="1683523"/>
                </a:lnTo>
                <a:lnTo>
                  <a:pt x="2007977" y="1675589"/>
                </a:lnTo>
                <a:lnTo>
                  <a:pt x="2000103" y="1666332"/>
                </a:lnTo>
                <a:lnTo>
                  <a:pt x="1994874" y="1659721"/>
                </a:lnTo>
                <a:lnTo>
                  <a:pt x="1989585" y="1654492"/>
                </a:lnTo>
                <a:lnTo>
                  <a:pt x="1985618" y="1647880"/>
                </a:lnTo>
                <a:lnTo>
                  <a:pt x="1979066" y="1641268"/>
                </a:lnTo>
                <a:lnTo>
                  <a:pt x="1975099" y="1634717"/>
                </a:lnTo>
                <a:lnTo>
                  <a:pt x="1969810" y="1628105"/>
                </a:lnTo>
                <a:lnTo>
                  <a:pt x="1964520" y="1621553"/>
                </a:lnTo>
                <a:lnTo>
                  <a:pt x="1960553" y="1614941"/>
                </a:lnTo>
                <a:lnTo>
                  <a:pt x="1955324" y="1608330"/>
                </a:lnTo>
                <a:lnTo>
                  <a:pt x="1951357" y="1601778"/>
                </a:lnTo>
                <a:lnTo>
                  <a:pt x="1946067" y="1595167"/>
                </a:lnTo>
                <a:lnTo>
                  <a:pt x="1942161" y="1588555"/>
                </a:lnTo>
                <a:lnTo>
                  <a:pt x="1936871" y="1582003"/>
                </a:lnTo>
                <a:lnTo>
                  <a:pt x="1932904" y="1575391"/>
                </a:lnTo>
                <a:lnTo>
                  <a:pt x="1928937" y="1567458"/>
                </a:lnTo>
                <a:lnTo>
                  <a:pt x="1925030" y="1560905"/>
                </a:lnTo>
                <a:lnTo>
                  <a:pt x="1921063" y="1554294"/>
                </a:lnTo>
                <a:lnTo>
                  <a:pt x="1917096" y="1546360"/>
                </a:lnTo>
                <a:lnTo>
                  <a:pt x="1913129" y="1539749"/>
                </a:lnTo>
                <a:lnTo>
                  <a:pt x="1909162" y="1531874"/>
                </a:lnTo>
                <a:lnTo>
                  <a:pt x="1905255" y="1525262"/>
                </a:lnTo>
                <a:lnTo>
                  <a:pt x="1902611" y="1517388"/>
                </a:lnTo>
                <a:lnTo>
                  <a:pt x="1898644" y="1510777"/>
                </a:lnTo>
                <a:lnTo>
                  <a:pt x="1894676" y="1502903"/>
                </a:lnTo>
                <a:lnTo>
                  <a:pt x="1892092" y="1496291"/>
                </a:lnTo>
                <a:lnTo>
                  <a:pt x="1888125" y="1488357"/>
                </a:lnTo>
                <a:lnTo>
                  <a:pt x="1885480" y="1480483"/>
                </a:lnTo>
                <a:lnTo>
                  <a:pt x="1882836" y="1473871"/>
                </a:lnTo>
                <a:lnTo>
                  <a:pt x="1878929" y="1465937"/>
                </a:lnTo>
                <a:lnTo>
                  <a:pt x="1876284" y="1458063"/>
                </a:lnTo>
                <a:lnTo>
                  <a:pt x="1873639" y="1450129"/>
                </a:lnTo>
                <a:lnTo>
                  <a:pt x="1870995" y="1442196"/>
                </a:lnTo>
                <a:lnTo>
                  <a:pt x="1859093" y="1398738"/>
                </a:lnTo>
                <a:lnTo>
                  <a:pt x="1848575" y="1355221"/>
                </a:lnTo>
                <a:lnTo>
                  <a:pt x="1836734" y="1311704"/>
                </a:lnTo>
                <a:lnTo>
                  <a:pt x="1823571" y="1268187"/>
                </a:lnTo>
                <a:lnTo>
                  <a:pt x="1811669" y="1225993"/>
                </a:lnTo>
                <a:lnTo>
                  <a:pt x="1798506" y="1182535"/>
                </a:lnTo>
                <a:lnTo>
                  <a:pt x="1785343" y="1139018"/>
                </a:lnTo>
                <a:lnTo>
                  <a:pt x="1772180" y="1095501"/>
                </a:lnTo>
                <a:lnTo>
                  <a:pt x="1758956" y="1051984"/>
                </a:lnTo>
                <a:lnTo>
                  <a:pt x="1745793" y="1009790"/>
                </a:lnTo>
                <a:lnTo>
                  <a:pt x="1731307" y="966332"/>
                </a:lnTo>
                <a:lnTo>
                  <a:pt x="1702336" y="881943"/>
                </a:lnTo>
                <a:lnTo>
                  <a:pt x="1686528" y="838426"/>
                </a:lnTo>
                <a:lnTo>
                  <a:pt x="1672042" y="796231"/>
                </a:lnTo>
                <a:lnTo>
                  <a:pt x="1656234" y="754097"/>
                </a:lnTo>
                <a:lnTo>
                  <a:pt x="1650945" y="754097"/>
                </a:lnTo>
                <a:lnTo>
                  <a:pt x="1644393" y="755419"/>
                </a:lnTo>
                <a:lnTo>
                  <a:pt x="1639104" y="756741"/>
                </a:lnTo>
                <a:lnTo>
                  <a:pt x="1632492" y="759386"/>
                </a:lnTo>
                <a:lnTo>
                  <a:pt x="1627263" y="760648"/>
                </a:lnTo>
                <a:lnTo>
                  <a:pt x="1616684" y="765937"/>
                </a:lnTo>
                <a:lnTo>
                  <a:pt x="1611395" y="768583"/>
                </a:lnTo>
                <a:lnTo>
                  <a:pt x="1606105" y="772490"/>
                </a:lnTo>
                <a:lnTo>
                  <a:pt x="1600876" y="775134"/>
                </a:lnTo>
                <a:lnTo>
                  <a:pt x="1596909" y="779101"/>
                </a:lnTo>
                <a:lnTo>
                  <a:pt x="1591680" y="783068"/>
                </a:lnTo>
                <a:lnTo>
                  <a:pt x="1587713" y="787035"/>
                </a:lnTo>
                <a:lnTo>
                  <a:pt x="1583746" y="790942"/>
                </a:lnTo>
                <a:lnTo>
                  <a:pt x="1579779" y="794909"/>
                </a:lnTo>
                <a:lnTo>
                  <a:pt x="1575872" y="800199"/>
                </a:lnTo>
                <a:lnTo>
                  <a:pt x="1571905" y="805488"/>
                </a:lnTo>
                <a:lnTo>
                  <a:pt x="1569260" y="809454"/>
                </a:lnTo>
                <a:lnTo>
                  <a:pt x="1563971" y="819973"/>
                </a:lnTo>
                <a:lnTo>
                  <a:pt x="1561326" y="825263"/>
                </a:lnTo>
                <a:lnTo>
                  <a:pt x="1558741" y="831874"/>
                </a:lnTo>
                <a:lnTo>
                  <a:pt x="1557359" y="837104"/>
                </a:lnTo>
                <a:lnTo>
                  <a:pt x="1554714" y="842393"/>
                </a:lnTo>
                <a:lnTo>
                  <a:pt x="1553452" y="849005"/>
                </a:lnTo>
                <a:lnTo>
                  <a:pt x="1552130" y="854294"/>
                </a:lnTo>
                <a:lnTo>
                  <a:pt x="1552130" y="859524"/>
                </a:lnTo>
                <a:lnTo>
                  <a:pt x="1550807" y="866135"/>
                </a:lnTo>
                <a:lnTo>
                  <a:pt x="1550807" y="883265"/>
                </a:lnTo>
                <a:lnTo>
                  <a:pt x="1552130" y="889817"/>
                </a:lnTo>
                <a:lnTo>
                  <a:pt x="1405891" y="609059"/>
                </a:lnTo>
                <a:lnTo>
                  <a:pt x="1420376" y="609059"/>
                </a:lnTo>
                <a:lnTo>
                  <a:pt x="1409798" y="515413"/>
                </a:lnTo>
                <a:lnTo>
                  <a:pt x="1409798" y="508862"/>
                </a:lnTo>
                <a:lnTo>
                  <a:pt x="1408536" y="506216"/>
                </a:lnTo>
                <a:lnTo>
                  <a:pt x="1407153" y="503572"/>
                </a:lnTo>
                <a:lnTo>
                  <a:pt x="1407153" y="500927"/>
                </a:lnTo>
                <a:lnTo>
                  <a:pt x="1405891" y="497020"/>
                </a:lnTo>
                <a:lnTo>
                  <a:pt x="1403246" y="491731"/>
                </a:lnTo>
                <a:lnTo>
                  <a:pt x="1400601" y="489086"/>
                </a:lnTo>
                <a:lnTo>
                  <a:pt x="1399279" y="486442"/>
                </a:lnTo>
                <a:lnTo>
                  <a:pt x="1397957" y="483797"/>
                </a:lnTo>
                <a:lnTo>
                  <a:pt x="1395312" y="481153"/>
                </a:lnTo>
                <a:lnTo>
                  <a:pt x="1394050" y="479890"/>
                </a:lnTo>
                <a:lnTo>
                  <a:pt x="1391405" y="477245"/>
                </a:lnTo>
                <a:lnTo>
                  <a:pt x="1388760" y="474600"/>
                </a:lnTo>
                <a:lnTo>
                  <a:pt x="1387438" y="473278"/>
                </a:lnTo>
                <a:lnTo>
                  <a:pt x="1384793" y="470634"/>
                </a:lnTo>
                <a:lnTo>
                  <a:pt x="1382149" y="469311"/>
                </a:lnTo>
                <a:lnTo>
                  <a:pt x="1379504" y="467989"/>
                </a:lnTo>
                <a:lnTo>
                  <a:pt x="1376859" y="465345"/>
                </a:lnTo>
                <a:lnTo>
                  <a:pt x="1372952" y="464022"/>
                </a:lnTo>
                <a:lnTo>
                  <a:pt x="1370308" y="464022"/>
                </a:lnTo>
                <a:lnTo>
                  <a:pt x="1367663" y="462699"/>
                </a:lnTo>
                <a:lnTo>
                  <a:pt x="1365018" y="461437"/>
                </a:lnTo>
                <a:lnTo>
                  <a:pt x="1361051" y="460115"/>
                </a:lnTo>
                <a:lnTo>
                  <a:pt x="1051442" y="460115"/>
                </a:lnTo>
                <a:lnTo>
                  <a:pt x="1048797" y="458792"/>
                </a:lnTo>
                <a:lnTo>
                  <a:pt x="1044830" y="458792"/>
                </a:lnTo>
                <a:lnTo>
                  <a:pt x="1042186" y="457470"/>
                </a:lnTo>
                <a:lnTo>
                  <a:pt x="1038279" y="456148"/>
                </a:lnTo>
                <a:lnTo>
                  <a:pt x="1035634" y="454826"/>
                </a:lnTo>
                <a:lnTo>
                  <a:pt x="1031667" y="453503"/>
                </a:lnTo>
                <a:lnTo>
                  <a:pt x="1029022" y="452181"/>
                </a:lnTo>
                <a:lnTo>
                  <a:pt x="1026378" y="449536"/>
                </a:lnTo>
                <a:lnTo>
                  <a:pt x="1023733" y="448214"/>
                </a:lnTo>
                <a:lnTo>
                  <a:pt x="1021148" y="445569"/>
                </a:lnTo>
                <a:lnTo>
                  <a:pt x="1018504" y="442925"/>
                </a:lnTo>
                <a:lnTo>
                  <a:pt x="1015859" y="440280"/>
                </a:lnTo>
                <a:lnTo>
                  <a:pt x="1013214" y="438957"/>
                </a:lnTo>
                <a:lnTo>
                  <a:pt x="1011892" y="434990"/>
                </a:lnTo>
                <a:lnTo>
                  <a:pt x="1009247" y="432406"/>
                </a:lnTo>
                <a:lnTo>
                  <a:pt x="1007985" y="429761"/>
                </a:lnTo>
                <a:lnTo>
                  <a:pt x="1006663" y="427117"/>
                </a:lnTo>
                <a:lnTo>
                  <a:pt x="1005340" y="423149"/>
                </a:lnTo>
                <a:lnTo>
                  <a:pt x="1004018" y="420505"/>
                </a:lnTo>
                <a:lnTo>
                  <a:pt x="1002696" y="416598"/>
                </a:lnTo>
                <a:lnTo>
                  <a:pt x="1001373" y="413953"/>
                </a:lnTo>
                <a:lnTo>
                  <a:pt x="1001373" y="409986"/>
                </a:lnTo>
                <a:lnTo>
                  <a:pt x="1000051" y="407341"/>
                </a:lnTo>
                <a:lnTo>
                  <a:pt x="1000051" y="392856"/>
                </a:lnTo>
                <a:lnTo>
                  <a:pt x="1001373" y="390211"/>
                </a:lnTo>
                <a:lnTo>
                  <a:pt x="1015859" y="390211"/>
                </a:lnTo>
                <a:lnTo>
                  <a:pt x="1055409" y="242530"/>
                </a:lnTo>
                <a:lnTo>
                  <a:pt x="815584" y="242530"/>
                </a:lnTo>
                <a:lnTo>
                  <a:pt x="852489" y="388889"/>
                </a:lnTo>
                <a:lnTo>
                  <a:pt x="869620" y="388889"/>
                </a:lnTo>
                <a:lnTo>
                  <a:pt x="868297" y="392856"/>
                </a:lnTo>
                <a:lnTo>
                  <a:pt x="868297" y="399467"/>
                </a:lnTo>
                <a:lnTo>
                  <a:pt x="866975" y="402052"/>
                </a:lnTo>
                <a:lnTo>
                  <a:pt x="865653" y="406019"/>
                </a:lnTo>
                <a:lnTo>
                  <a:pt x="865653" y="408664"/>
                </a:lnTo>
                <a:lnTo>
                  <a:pt x="864331" y="411309"/>
                </a:lnTo>
                <a:lnTo>
                  <a:pt x="863008" y="415216"/>
                </a:lnTo>
                <a:lnTo>
                  <a:pt x="861686" y="417860"/>
                </a:lnTo>
                <a:lnTo>
                  <a:pt x="859041" y="420505"/>
                </a:lnTo>
                <a:lnTo>
                  <a:pt x="855134" y="428439"/>
                </a:lnTo>
                <a:lnTo>
                  <a:pt x="852489" y="431083"/>
                </a:lnTo>
                <a:lnTo>
                  <a:pt x="849845" y="433728"/>
                </a:lnTo>
                <a:lnTo>
                  <a:pt x="848523" y="436313"/>
                </a:lnTo>
                <a:lnTo>
                  <a:pt x="845878" y="437636"/>
                </a:lnTo>
                <a:lnTo>
                  <a:pt x="843233" y="440280"/>
                </a:lnTo>
                <a:lnTo>
                  <a:pt x="841911" y="442925"/>
                </a:lnTo>
                <a:lnTo>
                  <a:pt x="839266" y="444247"/>
                </a:lnTo>
                <a:lnTo>
                  <a:pt x="836682" y="446891"/>
                </a:lnTo>
                <a:lnTo>
                  <a:pt x="834037" y="448214"/>
                </a:lnTo>
                <a:lnTo>
                  <a:pt x="831392" y="449536"/>
                </a:lnTo>
                <a:lnTo>
                  <a:pt x="828748" y="450858"/>
                </a:lnTo>
                <a:lnTo>
                  <a:pt x="824780" y="452181"/>
                </a:lnTo>
                <a:lnTo>
                  <a:pt x="822136" y="453503"/>
                </a:lnTo>
                <a:lnTo>
                  <a:pt x="819551" y="454826"/>
                </a:lnTo>
                <a:lnTo>
                  <a:pt x="815584" y="456148"/>
                </a:lnTo>
                <a:lnTo>
                  <a:pt x="812940" y="457470"/>
                </a:lnTo>
                <a:lnTo>
                  <a:pt x="810295" y="458792"/>
                </a:lnTo>
                <a:lnTo>
                  <a:pt x="806388" y="458792"/>
                </a:lnTo>
                <a:lnTo>
                  <a:pt x="803743" y="460115"/>
                </a:lnTo>
                <a:lnTo>
                  <a:pt x="275347" y="460115"/>
                </a:lnTo>
                <a:lnTo>
                  <a:pt x="274025" y="458792"/>
                </a:lnTo>
                <a:lnTo>
                  <a:pt x="287248" y="442925"/>
                </a:lnTo>
                <a:lnTo>
                  <a:pt x="293800" y="434990"/>
                </a:lnTo>
                <a:lnTo>
                  <a:pt x="301734" y="427117"/>
                </a:lnTo>
                <a:lnTo>
                  <a:pt x="314897" y="411309"/>
                </a:lnTo>
                <a:lnTo>
                  <a:pt x="322831" y="403374"/>
                </a:lnTo>
                <a:lnTo>
                  <a:pt x="329383" y="395501"/>
                </a:lnTo>
                <a:lnTo>
                  <a:pt x="335995" y="387566"/>
                </a:lnTo>
                <a:lnTo>
                  <a:pt x="343869" y="379693"/>
                </a:lnTo>
                <a:lnTo>
                  <a:pt x="350480" y="373081"/>
                </a:lnTo>
                <a:lnTo>
                  <a:pt x="372840" y="350661"/>
                </a:lnTo>
                <a:lnTo>
                  <a:pt x="380774" y="342727"/>
                </a:lnTo>
                <a:lnTo>
                  <a:pt x="388708" y="336115"/>
                </a:lnTo>
                <a:lnTo>
                  <a:pt x="409745" y="316400"/>
                </a:lnTo>
                <a:lnTo>
                  <a:pt x="451940" y="279495"/>
                </a:lnTo>
                <a:lnTo>
                  <a:pt x="496719" y="245174"/>
                </a:lnTo>
                <a:lnTo>
                  <a:pt x="519139" y="228044"/>
                </a:lnTo>
                <a:lnTo>
                  <a:pt x="542821" y="212236"/>
                </a:lnTo>
                <a:lnTo>
                  <a:pt x="565241" y="196428"/>
                </a:lnTo>
                <a:lnTo>
                  <a:pt x="588983" y="181942"/>
                </a:lnTo>
                <a:lnTo>
                  <a:pt x="613987" y="167397"/>
                </a:lnTo>
                <a:lnTo>
                  <a:pt x="637729" y="154233"/>
                </a:lnTo>
                <a:lnTo>
                  <a:pt x="662733" y="141009"/>
                </a:lnTo>
                <a:lnTo>
                  <a:pt x="687798" y="127846"/>
                </a:lnTo>
                <a:lnTo>
                  <a:pt x="737867" y="104165"/>
                </a:lnTo>
                <a:lnTo>
                  <a:pt x="762871" y="93585"/>
                </a:lnTo>
                <a:lnTo>
                  <a:pt x="789258" y="83067"/>
                </a:lnTo>
                <a:lnTo>
                  <a:pt x="815584" y="72488"/>
                </a:lnTo>
                <a:lnTo>
                  <a:pt x="841911" y="64555"/>
                </a:lnTo>
                <a:lnTo>
                  <a:pt x="868297" y="55358"/>
                </a:lnTo>
                <a:lnTo>
                  <a:pt x="894624" y="47424"/>
                </a:lnTo>
                <a:lnTo>
                  <a:pt x="922273" y="39550"/>
                </a:lnTo>
                <a:lnTo>
                  <a:pt x="948660" y="32939"/>
                </a:lnTo>
                <a:lnTo>
                  <a:pt x="976309" y="26386"/>
                </a:lnTo>
                <a:lnTo>
                  <a:pt x="1004018" y="21097"/>
                </a:lnTo>
                <a:lnTo>
                  <a:pt x="1031667" y="15808"/>
                </a:lnTo>
                <a:lnTo>
                  <a:pt x="1059316" y="11901"/>
                </a:lnTo>
                <a:lnTo>
                  <a:pt x="1087025" y="7934"/>
                </a:lnTo>
                <a:lnTo>
                  <a:pt x="1114674" y="5289"/>
                </a:lnTo>
                <a:lnTo>
                  <a:pt x="1143645" y="2645"/>
                </a:lnTo>
                <a:lnTo>
                  <a:pt x="1171354" y="1323"/>
                </a:lnTo>
                <a:close/>
              </a:path>
            </a:pathLst>
          </a:custGeom>
          <a:solidFill>
            <a:schemeClr val="bg1"/>
          </a:solidFill>
          <a:ln w="5998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49" name="Graphic 15">
            <a:extLst>
              <a:ext uri="{FF2B5EF4-FFF2-40B4-BE49-F238E27FC236}">
                <a16:creationId xmlns:a16="http://schemas.microsoft.com/office/drawing/2014/main" id="{3328A456-661E-4613-A271-5098E4C1E0EF}"/>
              </a:ext>
            </a:extLst>
          </p:cNvPr>
          <p:cNvSpPr/>
          <p:nvPr/>
        </p:nvSpPr>
        <p:spPr>
          <a:xfrm>
            <a:off x="1227170" y="6187488"/>
            <a:ext cx="363042" cy="1227129"/>
          </a:xfrm>
          <a:custGeom>
            <a:avLst/>
            <a:gdLst>
              <a:gd name="connsiteX0" fmla="*/ 272431 w 363042"/>
              <a:gd name="connsiteY0" fmla="*/ 888528 h 1227128"/>
              <a:gd name="connsiteX1" fmla="*/ 363042 w 363042"/>
              <a:gd name="connsiteY1" fmla="*/ 1045608 h 1227128"/>
              <a:gd name="connsiteX2" fmla="*/ 181521 w 363042"/>
              <a:gd name="connsiteY2" fmla="*/ 1227129 h 1227128"/>
              <a:gd name="connsiteX3" fmla="*/ 0 w 363042"/>
              <a:gd name="connsiteY3" fmla="*/ 1045608 h 1227128"/>
              <a:gd name="connsiteX4" fmla="*/ 90611 w 363042"/>
              <a:gd name="connsiteY4" fmla="*/ 888528 h 1227128"/>
              <a:gd name="connsiteX5" fmla="*/ 90611 w 363042"/>
              <a:gd name="connsiteY5" fmla="*/ 90611 h 1227128"/>
              <a:gd name="connsiteX6" fmla="*/ 181223 w 363042"/>
              <a:gd name="connsiteY6" fmla="*/ 0 h 1227128"/>
              <a:gd name="connsiteX7" fmla="*/ 271834 w 363042"/>
              <a:gd name="connsiteY7" fmla="*/ 90611 h 1227128"/>
              <a:gd name="connsiteX8" fmla="*/ 271834 w 363042"/>
              <a:gd name="connsiteY8" fmla="*/ 256335 h 1227128"/>
              <a:gd name="connsiteX9" fmla="*/ 334130 w 363042"/>
              <a:gd name="connsiteY9" fmla="*/ 256335 h 1227128"/>
              <a:gd name="connsiteX10" fmla="*/ 334130 w 363042"/>
              <a:gd name="connsiteY10" fmla="*/ 279584 h 1227128"/>
              <a:gd name="connsiteX11" fmla="*/ 271834 w 363042"/>
              <a:gd name="connsiteY11" fmla="*/ 279584 h 1227128"/>
              <a:gd name="connsiteX12" fmla="*/ 271834 w 363042"/>
              <a:gd name="connsiteY12" fmla="*/ 426231 h 1227128"/>
              <a:gd name="connsiteX13" fmla="*/ 334130 w 363042"/>
              <a:gd name="connsiteY13" fmla="*/ 426231 h 1227128"/>
              <a:gd name="connsiteX14" fmla="*/ 334130 w 363042"/>
              <a:gd name="connsiteY14" fmla="*/ 449480 h 1227128"/>
              <a:gd name="connsiteX15" fmla="*/ 271834 w 363042"/>
              <a:gd name="connsiteY15" fmla="*/ 449480 h 1227128"/>
              <a:gd name="connsiteX16" fmla="*/ 271834 w 363042"/>
              <a:gd name="connsiteY16" fmla="*/ 596128 h 1227128"/>
              <a:gd name="connsiteX17" fmla="*/ 334130 w 363042"/>
              <a:gd name="connsiteY17" fmla="*/ 596128 h 1227128"/>
              <a:gd name="connsiteX18" fmla="*/ 334130 w 363042"/>
              <a:gd name="connsiteY18" fmla="*/ 619377 h 1227128"/>
              <a:gd name="connsiteX19" fmla="*/ 271834 w 363042"/>
              <a:gd name="connsiteY19" fmla="*/ 619377 h 1227128"/>
              <a:gd name="connsiteX20" fmla="*/ 271834 w 363042"/>
              <a:gd name="connsiteY20" fmla="*/ 766024 h 1227128"/>
              <a:gd name="connsiteX21" fmla="*/ 334130 w 363042"/>
              <a:gd name="connsiteY21" fmla="*/ 766024 h 1227128"/>
              <a:gd name="connsiteX22" fmla="*/ 334130 w 363042"/>
              <a:gd name="connsiteY22" fmla="*/ 789273 h 1227128"/>
              <a:gd name="connsiteX23" fmla="*/ 271834 w 363042"/>
              <a:gd name="connsiteY23" fmla="*/ 789273 h 1227128"/>
              <a:gd name="connsiteX24" fmla="*/ 271834 w 363042"/>
              <a:gd name="connsiteY24" fmla="*/ 889423 h 1227128"/>
              <a:gd name="connsiteX25" fmla="*/ 216693 w 363042"/>
              <a:gd name="connsiteY25" fmla="*/ 922210 h 1227128"/>
              <a:gd name="connsiteX26" fmla="*/ 216693 w 363042"/>
              <a:gd name="connsiteY26" fmla="*/ 547543 h 1227128"/>
              <a:gd name="connsiteX27" fmla="*/ 146349 w 363042"/>
              <a:gd name="connsiteY27" fmla="*/ 547543 h 1227128"/>
              <a:gd name="connsiteX28" fmla="*/ 146349 w 363042"/>
              <a:gd name="connsiteY28" fmla="*/ 922210 h 1227128"/>
              <a:gd name="connsiteX29" fmla="*/ 53055 w 363042"/>
              <a:gd name="connsiteY29" fmla="*/ 1045608 h 1227128"/>
              <a:gd name="connsiteX30" fmla="*/ 181521 w 363042"/>
              <a:gd name="connsiteY30" fmla="*/ 1174074 h 1227128"/>
              <a:gd name="connsiteX31" fmla="*/ 309987 w 363042"/>
              <a:gd name="connsiteY31" fmla="*/ 1045608 h 1227128"/>
              <a:gd name="connsiteX32" fmla="*/ 216693 w 363042"/>
              <a:gd name="connsiteY32" fmla="*/ 922210 h 1227128"/>
              <a:gd name="connsiteX33" fmla="*/ 239643 w 363042"/>
              <a:gd name="connsiteY33" fmla="*/ 907306 h 1227128"/>
              <a:gd name="connsiteX34" fmla="*/ 239643 w 363042"/>
              <a:gd name="connsiteY34" fmla="*/ 90611 h 1227128"/>
              <a:gd name="connsiteX35" fmla="*/ 181521 w 363042"/>
              <a:gd name="connsiteY35" fmla="*/ 32489 h 1227128"/>
              <a:gd name="connsiteX36" fmla="*/ 123399 w 363042"/>
              <a:gd name="connsiteY36" fmla="*/ 90611 h 1227128"/>
              <a:gd name="connsiteX37" fmla="*/ 123399 w 363042"/>
              <a:gd name="connsiteY37" fmla="*/ 907306 h 1227128"/>
              <a:gd name="connsiteX38" fmla="*/ 107005 w 363042"/>
              <a:gd name="connsiteY38" fmla="*/ 916844 h 1227128"/>
              <a:gd name="connsiteX39" fmla="*/ 32489 w 363042"/>
              <a:gd name="connsiteY39" fmla="*/ 1045906 h 1227128"/>
              <a:gd name="connsiteX40" fmla="*/ 181223 w 363042"/>
              <a:gd name="connsiteY40" fmla="*/ 1194640 h 1227128"/>
              <a:gd name="connsiteX41" fmla="*/ 329957 w 363042"/>
              <a:gd name="connsiteY41" fmla="*/ 1045906 h 1227128"/>
              <a:gd name="connsiteX42" fmla="*/ 255441 w 363042"/>
              <a:gd name="connsiteY42" fmla="*/ 916844 h 1227128"/>
              <a:gd name="connsiteX43" fmla="*/ 239047 w 363042"/>
              <a:gd name="connsiteY43" fmla="*/ 907306 h 122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63042" h="1227128">
                <a:moveTo>
                  <a:pt x="272431" y="888528"/>
                </a:moveTo>
                <a:cubicBezTo>
                  <a:pt x="326678" y="919825"/>
                  <a:pt x="363042" y="978544"/>
                  <a:pt x="363042" y="1045608"/>
                </a:cubicBezTo>
                <a:cubicBezTo>
                  <a:pt x="363042" y="1145758"/>
                  <a:pt x="281671" y="1227129"/>
                  <a:pt x="181521" y="1227129"/>
                </a:cubicBezTo>
                <a:cubicBezTo>
                  <a:pt x="81371" y="1227129"/>
                  <a:pt x="0" y="1145758"/>
                  <a:pt x="0" y="1045608"/>
                </a:cubicBezTo>
                <a:cubicBezTo>
                  <a:pt x="0" y="978544"/>
                  <a:pt x="36364" y="919825"/>
                  <a:pt x="90611" y="888528"/>
                </a:cubicBezTo>
                <a:lnTo>
                  <a:pt x="90611" y="90611"/>
                </a:lnTo>
                <a:cubicBezTo>
                  <a:pt x="90611" y="40835"/>
                  <a:pt x="131446" y="0"/>
                  <a:pt x="181223" y="0"/>
                </a:cubicBezTo>
                <a:cubicBezTo>
                  <a:pt x="231000" y="0"/>
                  <a:pt x="271834" y="40835"/>
                  <a:pt x="271834" y="90611"/>
                </a:cubicBezTo>
                <a:lnTo>
                  <a:pt x="271834" y="256335"/>
                </a:lnTo>
                <a:lnTo>
                  <a:pt x="334130" y="256335"/>
                </a:lnTo>
                <a:lnTo>
                  <a:pt x="334130" y="279584"/>
                </a:lnTo>
                <a:lnTo>
                  <a:pt x="271834" y="279584"/>
                </a:lnTo>
                <a:lnTo>
                  <a:pt x="271834" y="426231"/>
                </a:lnTo>
                <a:lnTo>
                  <a:pt x="334130" y="426231"/>
                </a:lnTo>
                <a:lnTo>
                  <a:pt x="334130" y="449480"/>
                </a:lnTo>
                <a:lnTo>
                  <a:pt x="271834" y="449480"/>
                </a:lnTo>
                <a:lnTo>
                  <a:pt x="271834" y="596128"/>
                </a:lnTo>
                <a:lnTo>
                  <a:pt x="334130" y="596128"/>
                </a:lnTo>
                <a:lnTo>
                  <a:pt x="334130" y="619377"/>
                </a:lnTo>
                <a:lnTo>
                  <a:pt x="271834" y="619377"/>
                </a:lnTo>
                <a:lnTo>
                  <a:pt x="271834" y="766024"/>
                </a:lnTo>
                <a:lnTo>
                  <a:pt x="334130" y="766024"/>
                </a:lnTo>
                <a:lnTo>
                  <a:pt x="334130" y="789273"/>
                </a:lnTo>
                <a:lnTo>
                  <a:pt x="271834" y="789273"/>
                </a:lnTo>
                <a:lnTo>
                  <a:pt x="271834" y="889423"/>
                </a:lnTo>
                <a:close/>
                <a:moveTo>
                  <a:pt x="216693" y="922210"/>
                </a:moveTo>
                <a:lnTo>
                  <a:pt x="216693" y="547543"/>
                </a:lnTo>
                <a:lnTo>
                  <a:pt x="146349" y="547543"/>
                </a:lnTo>
                <a:lnTo>
                  <a:pt x="146349" y="922210"/>
                </a:lnTo>
                <a:cubicBezTo>
                  <a:pt x="92400" y="937411"/>
                  <a:pt x="53055" y="986889"/>
                  <a:pt x="53055" y="1045608"/>
                </a:cubicBezTo>
                <a:cubicBezTo>
                  <a:pt x="53055" y="1116547"/>
                  <a:pt x="110582" y="1174074"/>
                  <a:pt x="181521" y="1174074"/>
                </a:cubicBezTo>
                <a:cubicBezTo>
                  <a:pt x="252460" y="1174074"/>
                  <a:pt x="309987" y="1116547"/>
                  <a:pt x="309987" y="1045608"/>
                </a:cubicBezTo>
                <a:cubicBezTo>
                  <a:pt x="309987" y="986889"/>
                  <a:pt x="270642" y="937411"/>
                  <a:pt x="216693" y="922210"/>
                </a:cubicBezTo>
                <a:close/>
                <a:moveTo>
                  <a:pt x="239643" y="907306"/>
                </a:moveTo>
                <a:lnTo>
                  <a:pt x="239643" y="90611"/>
                </a:lnTo>
                <a:cubicBezTo>
                  <a:pt x="239643" y="58719"/>
                  <a:pt x="213414" y="32489"/>
                  <a:pt x="181521" y="32489"/>
                </a:cubicBezTo>
                <a:cubicBezTo>
                  <a:pt x="149628" y="32489"/>
                  <a:pt x="123399" y="58719"/>
                  <a:pt x="123399" y="90611"/>
                </a:cubicBezTo>
                <a:lnTo>
                  <a:pt x="123399" y="907306"/>
                </a:lnTo>
                <a:lnTo>
                  <a:pt x="107005" y="916844"/>
                </a:lnTo>
                <a:cubicBezTo>
                  <a:pt x="61103" y="943372"/>
                  <a:pt x="32489" y="992553"/>
                  <a:pt x="32489" y="1045906"/>
                </a:cubicBezTo>
                <a:cubicBezTo>
                  <a:pt x="32489" y="1128172"/>
                  <a:pt x="99255" y="1194640"/>
                  <a:pt x="181223" y="1194640"/>
                </a:cubicBezTo>
                <a:cubicBezTo>
                  <a:pt x="263489" y="1194640"/>
                  <a:pt x="329957" y="1127874"/>
                  <a:pt x="329957" y="1045906"/>
                </a:cubicBezTo>
                <a:cubicBezTo>
                  <a:pt x="329957" y="992553"/>
                  <a:pt x="301641" y="943670"/>
                  <a:pt x="255441" y="916844"/>
                </a:cubicBezTo>
                <a:lnTo>
                  <a:pt x="239047" y="9073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97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50" name="Shape 437">
            <a:extLst>
              <a:ext uri="{FF2B5EF4-FFF2-40B4-BE49-F238E27FC236}">
                <a16:creationId xmlns:a16="http://schemas.microsoft.com/office/drawing/2014/main" id="{FBEF6715-02A6-44A0-8FE7-28AE34DD6A14}"/>
              </a:ext>
            </a:extLst>
          </p:cNvPr>
          <p:cNvGrpSpPr/>
          <p:nvPr/>
        </p:nvGrpSpPr>
        <p:grpSpPr>
          <a:xfrm>
            <a:off x="960610" y="8076957"/>
            <a:ext cx="896759" cy="757745"/>
            <a:chOff x="3918650" y="293075"/>
            <a:chExt cx="488500" cy="412775"/>
          </a:xfrm>
          <a:solidFill>
            <a:schemeClr val="accent1">
              <a:lumMod val="50000"/>
            </a:schemeClr>
          </a:solidFill>
        </p:grpSpPr>
        <p:sp>
          <p:nvSpPr>
            <p:cNvPr id="51" name="Shape 438">
              <a:extLst>
                <a:ext uri="{FF2B5EF4-FFF2-40B4-BE49-F238E27FC236}">
                  <a16:creationId xmlns:a16="http://schemas.microsoft.com/office/drawing/2014/main" id="{563E4954-7B7F-4BDE-848B-6ED692FD9FC5}"/>
                </a:ext>
              </a:extLst>
            </p:cNvPr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2" name="Shape 439">
              <a:extLst>
                <a:ext uri="{FF2B5EF4-FFF2-40B4-BE49-F238E27FC236}">
                  <a16:creationId xmlns:a16="http://schemas.microsoft.com/office/drawing/2014/main" id="{3B536286-84A4-4CE4-9FC9-9B3681562546}"/>
                </a:ext>
              </a:extLst>
            </p:cNvPr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3" name="Shape 440">
              <a:extLst>
                <a:ext uri="{FF2B5EF4-FFF2-40B4-BE49-F238E27FC236}">
                  <a16:creationId xmlns:a16="http://schemas.microsoft.com/office/drawing/2014/main" id="{2387DFAD-8DFF-4BAB-844A-223C42BAED3C}"/>
                </a:ext>
              </a:extLst>
            </p:cNvPr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</p:spTree>
    <p:extLst>
      <p:ext uri="{BB962C8B-B14F-4D97-AF65-F5344CB8AC3E}">
        <p14:creationId xmlns:p14="http://schemas.microsoft.com/office/powerpoint/2010/main" val="116711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A36F1F2-8173-4371-84FB-1ABE7AE83762}"/>
              </a:ext>
            </a:extLst>
          </p:cNvPr>
          <p:cNvSpPr/>
          <p:nvPr/>
        </p:nvSpPr>
        <p:spPr>
          <a:xfrm>
            <a:off x="553278" y="180106"/>
            <a:ext cx="57514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200" b="1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สถานการณ์</a:t>
            </a:r>
            <a:r>
              <a:rPr lang="en-US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 </a:t>
            </a:r>
            <a:r>
              <a:rPr lang="en-US" sz="4000">
                <a:solidFill>
                  <a:schemeClr val="tx2"/>
                </a:solidFill>
                <a:latin typeface="Impact" panose="020B0806030902050204" pitchFamily="34" charset="0"/>
                <a:cs typeface="Prompt" panose="00000500000000000000" pitchFamily="2" charset="-34"/>
              </a:rPr>
              <a:t>COVID-19 </a:t>
            </a:r>
            <a:r>
              <a:rPr lang="th-TH" sz="3200" b="1">
                <a:latin typeface="Impact" panose="020B0806030902050204" pitchFamily="34" charset="0"/>
                <a:cs typeface="Prompt" panose="00000500000000000000" pitchFamily="2" charset="-34"/>
              </a:rPr>
              <a:t>ปัจจุบัน</a:t>
            </a:r>
            <a:endParaRPr lang="en-US" sz="4000" b="1">
              <a:latin typeface="Impact" panose="020B0806030902050204" pitchFamily="34" charset="0"/>
              <a:cs typeface="Prompt" panose="00000500000000000000" pitchFamily="2" charset="-34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18DAD80-9C8A-4DE0-95AF-3ED46C4A363B}"/>
              </a:ext>
            </a:extLst>
          </p:cNvPr>
          <p:cNvCxnSpPr/>
          <p:nvPr/>
        </p:nvCxnSpPr>
        <p:spPr>
          <a:xfrm>
            <a:off x="818322" y="1033766"/>
            <a:ext cx="5221356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D8FBF4C1-80C2-4F75-B513-24FB95A7A193}"/>
              </a:ext>
            </a:extLst>
          </p:cNvPr>
          <p:cNvSpPr/>
          <p:nvPr/>
        </p:nvSpPr>
        <p:spPr>
          <a:xfrm>
            <a:off x="278296" y="1525201"/>
            <a:ext cx="229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>
                <a:latin typeface="Prompt" panose="00000500000000000000" pitchFamily="2" charset="-34"/>
                <a:cs typeface="Prompt" panose="00000500000000000000" pitchFamily="2" charset="-34"/>
              </a:rPr>
              <a:t>ผู้ป่วยในไทย</a:t>
            </a:r>
            <a:endParaRPr lang="en-US" sz="2400"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42EED14-EE2E-40CF-A7FB-30159D70A2BB}"/>
              </a:ext>
            </a:extLst>
          </p:cNvPr>
          <p:cNvCxnSpPr>
            <a:cxnSpLocks/>
          </p:cNvCxnSpPr>
          <p:nvPr/>
        </p:nvCxnSpPr>
        <p:spPr>
          <a:xfrm>
            <a:off x="374374" y="2034306"/>
            <a:ext cx="179898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Shape 545">
            <a:extLst>
              <a:ext uri="{FF2B5EF4-FFF2-40B4-BE49-F238E27FC236}">
                <a16:creationId xmlns:a16="http://schemas.microsoft.com/office/drawing/2014/main" id="{E275D10E-43BD-4765-806F-5ED50DCDBD78}"/>
              </a:ext>
            </a:extLst>
          </p:cNvPr>
          <p:cNvGrpSpPr/>
          <p:nvPr/>
        </p:nvGrpSpPr>
        <p:grpSpPr>
          <a:xfrm>
            <a:off x="331304" y="2478300"/>
            <a:ext cx="443948" cy="1108508"/>
            <a:chOff x="3386850" y="2264625"/>
            <a:chExt cx="203950" cy="509250"/>
          </a:xfrm>
          <a:solidFill>
            <a:schemeClr val="accent1"/>
          </a:solidFill>
        </p:grpSpPr>
        <p:sp>
          <p:nvSpPr>
            <p:cNvPr id="8" name="Shape 546">
              <a:extLst>
                <a:ext uri="{FF2B5EF4-FFF2-40B4-BE49-F238E27FC236}">
                  <a16:creationId xmlns:a16="http://schemas.microsoft.com/office/drawing/2014/main" id="{F2860347-BD35-4BD8-9042-6CCAC0908F1E}"/>
                </a:ext>
              </a:extLst>
            </p:cNvPr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9" name="Shape 547">
              <a:extLst>
                <a:ext uri="{FF2B5EF4-FFF2-40B4-BE49-F238E27FC236}">
                  <a16:creationId xmlns:a16="http://schemas.microsoft.com/office/drawing/2014/main" id="{40532245-538C-4118-B0EA-F8F19DB70CAB}"/>
                </a:ext>
              </a:extLst>
            </p:cNvPr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572D5DC-315A-441D-A7DE-1BAF22612E29}"/>
              </a:ext>
            </a:extLst>
          </p:cNvPr>
          <p:cNvSpPr txBox="1"/>
          <p:nvPr/>
        </p:nvSpPr>
        <p:spPr>
          <a:xfrm>
            <a:off x="1118443" y="2440280"/>
            <a:ext cx="1297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accent1"/>
                </a:solidFill>
                <a:latin typeface="+mj-lt"/>
              </a:rPr>
              <a:t>50</a:t>
            </a:r>
            <a:r>
              <a:rPr lang="en-US"/>
              <a:t> </a:t>
            </a:r>
            <a:r>
              <a:rPr lang="th-TH">
                <a:cs typeface="+mj-cs"/>
              </a:rPr>
              <a:t>คน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4D9580-1001-4448-9BCD-48A9A28835A5}"/>
              </a:ext>
            </a:extLst>
          </p:cNvPr>
          <p:cNvSpPr txBox="1"/>
          <p:nvPr/>
        </p:nvSpPr>
        <p:spPr>
          <a:xfrm>
            <a:off x="1118443" y="3039109"/>
            <a:ext cx="169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>
                <a:cs typeface="+mj-cs"/>
              </a:rPr>
              <a:t>กลับบ้าน 31 คน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B25FE5-E050-4ADF-84EB-D23C20759024}"/>
              </a:ext>
            </a:extLst>
          </p:cNvPr>
          <p:cNvSpPr txBox="1"/>
          <p:nvPr/>
        </p:nvSpPr>
        <p:spPr>
          <a:xfrm>
            <a:off x="1118443" y="3337427"/>
            <a:ext cx="169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>
                <a:cs typeface="+mj-cs"/>
              </a:rPr>
              <a:t>เสียชีวิต 1 คน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D25608-C9AD-4CAC-8CEF-B68574FACFE8}"/>
              </a:ext>
            </a:extLst>
          </p:cNvPr>
          <p:cNvSpPr/>
          <p:nvPr/>
        </p:nvSpPr>
        <p:spPr>
          <a:xfrm>
            <a:off x="3429000" y="1525201"/>
            <a:ext cx="229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>
                <a:latin typeface="Prompt" panose="00000500000000000000" pitchFamily="2" charset="-34"/>
                <a:cs typeface="Prompt" panose="00000500000000000000" pitchFamily="2" charset="-34"/>
              </a:rPr>
              <a:t>ข่าวสารอัพเดท</a:t>
            </a:r>
            <a:endParaRPr lang="en-US" sz="2400"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73F6F8A-39E5-48A8-8B68-909B45691267}"/>
              </a:ext>
            </a:extLst>
          </p:cNvPr>
          <p:cNvCxnSpPr>
            <a:cxnSpLocks/>
          </p:cNvCxnSpPr>
          <p:nvPr/>
        </p:nvCxnSpPr>
        <p:spPr>
          <a:xfrm>
            <a:off x="3525078" y="2034306"/>
            <a:ext cx="219654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F004B2B-0DC9-4E18-AEAB-3D034D882B01}"/>
              </a:ext>
            </a:extLst>
          </p:cNvPr>
          <p:cNvSpPr/>
          <p:nvPr/>
        </p:nvSpPr>
        <p:spPr>
          <a:xfrm>
            <a:off x="4255017" y="2310262"/>
            <a:ext cx="22926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>
                <a:solidFill>
                  <a:srgbClr val="000000"/>
                </a:solidFill>
                <a:latin typeface="Cordia New" panose="020B0304020202020204" pitchFamily="34" charset="-34"/>
              </a:rPr>
              <a:t>สธ.ปรับเพิ่มมาตรการเข้ม บังคับทุกคนจาก </a:t>
            </a:r>
            <a:r>
              <a:rPr lang="en-US" sz="2000">
                <a:solidFill>
                  <a:schemeClr val="accent1"/>
                </a:solidFill>
                <a:latin typeface="+mj-lt"/>
              </a:rPr>
              <a:t>4</a:t>
            </a:r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r>
              <a:rPr lang="th-TH" sz="1400">
                <a:solidFill>
                  <a:srgbClr val="000000"/>
                </a:solidFill>
                <a:latin typeface="Cordia New" panose="020B0304020202020204" pitchFamily="34" charset="-34"/>
              </a:rPr>
              <a:t>ประเทศ</a:t>
            </a:r>
            <a:endParaRPr lang="th-TH" sz="1400"/>
          </a:p>
        </p:txBody>
      </p:sp>
      <p:grpSp>
        <p:nvGrpSpPr>
          <p:cNvPr id="16" name="Shape 531">
            <a:extLst>
              <a:ext uri="{FF2B5EF4-FFF2-40B4-BE49-F238E27FC236}">
                <a16:creationId xmlns:a16="http://schemas.microsoft.com/office/drawing/2014/main" id="{1DA6649C-597E-4881-A6C8-A65A8F0609FC}"/>
              </a:ext>
            </a:extLst>
          </p:cNvPr>
          <p:cNvGrpSpPr/>
          <p:nvPr/>
        </p:nvGrpSpPr>
        <p:grpSpPr>
          <a:xfrm>
            <a:off x="3647018" y="2375489"/>
            <a:ext cx="442866" cy="404043"/>
            <a:chOff x="6625350" y="1613750"/>
            <a:chExt cx="480525" cy="438400"/>
          </a:xfrm>
          <a:solidFill>
            <a:schemeClr val="accent1"/>
          </a:solidFill>
        </p:grpSpPr>
        <p:sp>
          <p:nvSpPr>
            <p:cNvPr id="17" name="Shape 532">
              <a:extLst>
                <a:ext uri="{FF2B5EF4-FFF2-40B4-BE49-F238E27FC236}">
                  <a16:creationId xmlns:a16="http://schemas.microsoft.com/office/drawing/2014/main" id="{7637D051-95E1-4DF9-A1F9-2A0C51679A25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8" name="Shape 533">
              <a:extLst>
                <a:ext uri="{FF2B5EF4-FFF2-40B4-BE49-F238E27FC236}">
                  <a16:creationId xmlns:a16="http://schemas.microsoft.com/office/drawing/2014/main" id="{C9768D4A-B89B-452E-B210-9B296571F255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9" name="Shape 534">
              <a:extLst>
                <a:ext uri="{FF2B5EF4-FFF2-40B4-BE49-F238E27FC236}">
                  <a16:creationId xmlns:a16="http://schemas.microsoft.com/office/drawing/2014/main" id="{B484252C-47DB-488F-8E8E-92B493899A10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0" name="Shape 535">
              <a:extLst>
                <a:ext uri="{FF2B5EF4-FFF2-40B4-BE49-F238E27FC236}">
                  <a16:creationId xmlns:a16="http://schemas.microsoft.com/office/drawing/2014/main" id="{3A7959F9-8497-47E9-BDA4-927C4ED9924F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1" name="Shape 536">
              <a:extLst>
                <a:ext uri="{FF2B5EF4-FFF2-40B4-BE49-F238E27FC236}">
                  <a16:creationId xmlns:a16="http://schemas.microsoft.com/office/drawing/2014/main" id="{CC931DEB-EC2F-4409-B09F-AB4E601265B5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FA11F0A-978D-462B-BB70-D7DE89D311CD}"/>
              </a:ext>
            </a:extLst>
          </p:cNvPr>
          <p:cNvSpPr/>
          <p:nvPr/>
        </p:nvSpPr>
        <p:spPr>
          <a:xfrm>
            <a:off x="4255017" y="3061706"/>
            <a:ext cx="229262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>
                <a:solidFill>
                  <a:srgbClr val="000000"/>
                </a:solidFill>
                <a:latin typeface="Cordia New" panose="020B0304020202020204" pitchFamily="34" charset="-34"/>
              </a:rPr>
              <a:t>ผู้เดินทางจะได้รับการกักตัวในพื้นที่ที่รัฐกำหนดเป็นเวลา </a:t>
            </a:r>
            <a:r>
              <a:rPr lang="en-US" b="1">
                <a:solidFill>
                  <a:schemeClr val="accent1"/>
                </a:solidFill>
                <a:latin typeface="+mj-lt"/>
              </a:rPr>
              <a:t>14</a:t>
            </a:r>
            <a:r>
              <a:rPr lang="en-US" b="1">
                <a:solidFill>
                  <a:srgbClr val="000000"/>
                </a:solidFill>
                <a:latin typeface="+mj-lt"/>
              </a:rPr>
              <a:t> </a:t>
            </a:r>
            <a:r>
              <a:rPr lang="th-TH" sz="1400">
                <a:solidFill>
                  <a:srgbClr val="000000"/>
                </a:solidFill>
                <a:latin typeface="Cordia New" panose="020B0304020202020204" pitchFamily="34" charset="-34"/>
              </a:rPr>
              <a:t> วัน</a:t>
            </a:r>
          </a:p>
        </p:txBody>
      </p:sp>
      <p:grpSp>
        <p:nvGrpSpPr>
          <p:cNvPr id="23" name="Shape 531">
            <a:extLst>
              <a:ext uri="{FF2B5EF4-FFF2-40B4-BE49-F238E27FC236}">
                <a16:creationId xmlns:a16="http://schemas.microsoft.com/office/drawing/2014/main" id="{62A12387-48F4-44AD-99A6-5414929DC765}"/>
              </a:ext>
            </a:extLst>
          </p:cNvPr>
          <p:cNvGrpSpPr/>
          <p:nvPr/>
        </p:nvGrpSpPr>
        <p:grpSpPr>
          <a:xfrm>
            <a:off x="3647018" y="3126933"/>
            <a:ext cx="442866" cy="404043"/>
            <a:chOff x="6625350" y="1613750"/>
            <a:chExt cx="480525" cy="438400"/>
          </a:xfrm>
          <a:solidFill>
            <a:schemeClr val="accent1"/>
          </a:solidFill>
        </p:grpSpPr>
        <p:sp>
          <p:nvSpPr>
            <p:cNvPr id="24" name="Shape 532">
              <a:extLst>
                <a:ext uri="{FF2B5EF4-FFF2-40B4-BE49-F238E27FC236}">
                  <a16:creationId xmlns:a16="http://schemas.microsoft.com/office/drawing/2014/main" id="{9E488620-F718-44A2-B9DD-8C751113AE5E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5" name="Shape 533">
              <a:extLst>
                <a:ext uri="{FF2B5EF4-FFF2-40B4-BE49-F238E27FC236}">
                  <a16:creationId xmlns:a16="http://schemas.microsoft.com/office/drawing/2014/main" id="{54558713-E6B0-4D9E-A4B5-378E8CA8CDD8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6" name="Shape 534">
              <a:extLst>
                <a:ext uri="{FF2B5EF4-FFF2-40B4-BE49-F238E27FC236}">
                  <a16:creationId xmlns:a16="http://schemas.microsoft.com/office/drawing/2014/main" id="{476725C8-0AE5-4B86-A545-61A5FD0BAA03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7" name="Shape 535">
              <a:extLst>
                <a:ext uri="{FF2B5EF4-FFF2-40B4-BE49-F238E27FC236}">
                  <a16:creationId xmlns:a16="http://schemas.microsoft.com/office/drawing/2014/main" id="{28A60C6D-9B79-46DB-875B-DDAC147F284E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8" name="Shape 536">
              <a:extLst>
                <a:ext uri="{FF2B5EF4-FFF2-40B4-BE49-F238E27FC236}">
                  <a16:creationId xmlns:a16="http://schemas.microsoft.com/office/drawing/2014/main" id="{4B6BC90A-CEA1-4E7D-9C03-2E7E65D234FE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96425EBE-870E-4520-B0C2-6FD872E09658}"/>
              </a:ext>
            </a:extLst>
          </p:cNvPr>
          <p:cNvSpPr/>
          <p:nvPr/>
        </p:nvSpPr>
        <p:spPr>
          <a:xfrm>
            <a:off x="278296" y="4491335"/>
            <a:ext cx="2292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>
                <a:latin typeface="Prompt" panose="00000500000000000000" pitchFamily="2" charset="-34"/>
                <a:cs typeface="Prompt" panose="00000500000000000000" pitchFamily="2" charset="-34"/>
              </a:rPr>
              <a:t>แนวทางปฏิบัติ</a:t>
            </a:r>
            <a:endParaRPr lang="en-US" sz="2400"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F3E1B73-EA57-4522-B927-AA923EB6BAAF}"/>
              </a:ext>
            </a:extLst>
          </p:cNvPr>
          <p:cNvCxnSpPr>
            <a:cxnSpLocks/>
          </p:cNvCxnSpPr>
          <p:nvPr/>
        </p:nvCxnSpPr>
        <p:spPr>
          <a:xfrm>
            <a:off x="374374" y="5000440"/>
            <a:ext cx="2437325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B80CD1D-2F4E-478E-BABF-D917934BD665}"/>
              </a:ext>
            </a:extLst>
          </p:cNvPr>
          <p:cNvSpPr/>
          <p:nvPr/>
        </p:nvSpPr>
        <p:spPr>
          <a:xfrm>
            <a:off x="331304" y="5369036"/>
            <a:ext cx="1166820" cy="1166820"/>
          </a:xfrm>
          <a:custGeom>
            <a:avLst/>
            <a:gdLst>
              <a:gd name="connsiteX0" fmla="*/ 3036325 w 3969747"/>
              <a:gd name="connsiteY0" fmla="*/ 3717829 h 3969747"/>
              <a:gd name="connsiteX1" fmla="*/ 3040579 w 3969747"/>
              <a:gd name="connsiteY1" fmla="*/ 3715435 h 3969747"/>
              <a:gd name="connsiteX2" fmla="*/ 3121923 w 3969747"/>
              <a:gd name="connsiteY2" fmla="*/ 3663510 h 3969747"/>
              <a:gd name="connsiteX3" fmla="*/ 3200166 w 3969747"/>
              <a:gd name="connsiteY3" fmla="*/ 3607241 h 3969747"/>
              <a:gd name="connsiteX4" fmla="*/ 3276282 w 3969747"/>
              <a:gd name="connsiteY4" fmla="*/ 3547785 h 3969747"/>
              <a:gd name="connsiteX5" fmla="*/ 3348589 w 3969747"/>
              <a:gd name="connsiteY5" fmla="*/ 3484604 h 3969747"/>
              <a:gd name="connsiteX6" fmla="*/ 3418680 w 3969747"/>
              <a:gd name="connsiteY6" fmla="*/ 3418146 h 3969747"/>
              <a:gd name="connsiteX7" fmla="*/ 3484606 w 3969747"/>
              <a:gd name="connsiteY7" fmla="*/ 3348590 h 3969747"/>
              <a:gd name="connsiteX8" fmla="*/ 3547785 w 3969747"/>
              <a:gd name="connsiteY8" fmla="*/ 3276193 h 3969747"/>
              <a:gd name="connsiteX9" fmla="*/ 3607243 w 3969747"/>
              <a:gd name="connsiteY9" fmla="*/ 3200165 h 3969747"/>
              <a:gd name="connsiteX10" fmla="*/ 3663510 w 3969747"/>
              <a:gd name="connsiteY10" fmla="*/ 3121923 h 3969747"/>
              <a:gd name="connsiteX11" fmla="*/ 3715436 w 3969747"/>
              <a:gd name="connsiteY11" fmla="*/ 3040579 h 3969747"/>
              <a:gd name="connsiteX12" fmla="*/ 3763640 w 3969747"/>
              <a:gd name="connsiteY12" fmla="*/ 2956487 h 3969747"/>
              <a:gd name="connsiteX13" fmla="*/ 3808122 w 3969747"/>
              <a:gd name="connsiteY13" fmla="*/ 2870270 h 3969747"/>
              <a:gd name="connsiteX14" fmla="*/ 3848263 w 3969747"/>
              <a:gd name="connsiteY14" fmla="*/ 2781305 h 3969747"/>
              <a:gd name="connsiteX15" fmla="*/ 3884150 w 3969747"/>
              <a:gd name="connsiteY15" fmla="*/ 2690834 h 3969747"/>
              <a:gd name="connsiteX16" fmla="*/ 3915696 w 3969747"/>
              <a:gd name="connsiteY16" fmla="*/ 2597616 h 3969747"/>
              <a:gd name="connsiteX17" fmla="*/ 3943076 w 3969747"/>
              <a:gd name="connsiteY17" fmla="*/ 2502802 h 3969747"/>
              <a:gd name="connsiteX18" fmla="*/ 3965583 w 3969747"/>
              <a:gd name="connsiteY18" fmla="*/ 2405862 h 3969747"/>
              <a:gd name="connsiteX19" fmla="*/ 3983217 w 3969747"/>
              <a:gd name="connsiteY19" fmla="*/ 2307328 h 3969747"/>
              <a:gd name="connsiteX20" fmla="*/ 3996065 w 3969747"/>
              <a:gd name="connsiteY20" fmla="*/ 2207197 h 3969747"/>
              <a:gd name="connsiteX21" fmla="*/ 4003597 w 3969747"/>
              <a:gd name="connsiteY21" fmla="*/ 2105915 h 3969747"/>
              <a:gd name="connsiteX22" fmla="*/ 4006255 w 3969747"/>
              <a:gd name="connsiteY22" fmla="*/ 2003127 h 3969747"/>
              <a:gd name="connsiteX23" fmla="*/ 4003597 w 3969747"/>
              <a:gd name="connsiteY23" fmla="*/ 1900252 h 3969747"/>
              <a:gd name="connsiteX24" fmla="*/ 3996065 w 3969747"/>
              <a:gd name="connsiteY24" fmla="*/ 1799059 h 3969747"/>
              <a:gd name="connsiteX25" fmla="*/ 3983217 w 3969747"/>
              <a:gd name="connsiteY25" fmla="*/ 1698928 h 3969747"/>
              <a:gd name="connsiteX26" fmla="*/ 3965583 w 3969747"/>
              <a:gd name="connsiteY26" fmla="*/ 1600304 h 3969747"/>
              <a:gd name="connsiteX27" fmla="*/ 3943076 w 3969747"/>
              <a:gd name="connsiteY27" fmla="*/ 1503365 h 3969747"/>
              <a:gd name="connsiteX28" fmla="*/ 3915696 w 3969747"/>
              <a:gd name="connsiteY28" fmla="*/ 1408641 h 3969747"/>
              <a:gd name="connsiteX29" fmla="*/ 3884150 w 3969747"/>
              <a:gd name="connsiteY29" fmla="*/ 1315422 h 3969747"/>
              <a:gd name="connsiteX30" fmla="*/ 3848263 w 3969747"/>
              <a:gd name="connsiteY30" fmla="*/ 1224862 h 3969747"/>
              <a:gd name="connsiteX31" fmla="*/ 3808122 w 3969747"/>
              <a:gd name="connsiteY31" fmla="*/ 1135987 h 3969747"/>
              <a:gd name="connsiteX32" fmla="*/ 3763640 w 3969747"/>
              <a:gd name="connsiteY32" fmla="*/ 1049767 h 3969747"/>
              <a:gd name="connsiteX33" fmla="*/ 3715436 w 3969747"/>
              <a:gd name="connsiteY33" fmla="*/ 965675 h 3969747"/>
              <a:gd name="connsiteX34" fmla="*/ 3663510 w 3969747"/>
              <a:gd name="connsiteY34" fmla="*/ 884244 h 3969747"/>
              <a:gd name="connsiteX35" fmla="*/ 3607243 w 3969747"/>
              <a:gd name="connsiteY35" fmla="*/ 806001 h 3969747"/>
              <a:gd name="connsiteX36" fmla="*/ 3547785 w 3969747"/>
              <a:gd name="connsiteY36" fmla="*/ 729973 h 3969747"/>
              <a:gd name="connsiteX37" fmla="*/ 3484606 w 3969747"/>
              <a:gd name="connsiteY37" fmla="*/ 657666 h 3969747"/>
              <a:gd name="connsiteX38" fmla="*/ 3418680 w 3969747"/>
              <a:gd name="connsiteY38" fmla="*/ 587488 h 3969747"/>
              <a:gd name="connsiteX39" fmla="*/ 3348589 w 3969747"/>
              <a:gd name="connsiteY39" fmla="*/ 521649 h 3969747"/>
              <a:gd name="connsiteX40" fmla="*/ 3276282 w 3969747"/>
              <a:gd name="connsiteY40" fmla="*/ 458469 h 3969747"/>
              <a:gd name="connsiteX41" fmla="*/ 3200166 w 3969747"/>
              <a:gd name="connsiteY41" fmla="*/ 399012 h 3969747"/>
              <a:gd name="connsiteX42" fmla="*/ 3121923 w 3969747"/>
              <a:gd name="connsiteY42" fmla="*/ 342744 h 3969747"/>
              <a:gd name="connsiteX43" fmla="*/ 3040579 w 3969747"/>
              <a:gd name="connsiteY43" fmla="*/ 290818 h 3969747"/>
              <a:gd name="connsiteX44" fmla="*/ 2956487 w 3969747"/>
              <a:gd name="connsiteY44" fmla="*/ 242616 h 3969747"/>
              <a:gd name="connsiteX45" fmla="*/ 2870270 w 3969747"/>
              <a:gd name="connsiteY45" fmla="*/ 198132 h 3969747"/>
              <a:gd name="connsiteX46" fmla="*/ 2781305 w 3969747"/>
              <a:gd name="connsiteY46" fmla="*/ 157992 h 3969747"/>
              <a:gd name="connsiteX47" fmla="*/ 2690833 w 3969747"/>
              <a:gd name="connsiteY47" fmla="*/ 122104 h 3969747"/>
              <a:gd name="connsiteX48" fmla="*/ 2597615 w 3969747"/>
              <a:gd name="connsiteY48" fmla="*/ 90471 h 3969747"/>
              <a:gd name="connsiteX49" fmla="*/ 2502802 w 3969747"/>
              <a:gd name="connsiteY49" fmla="*/ 63178 h 3969747"/>
              <a:gd name="connsiteX50" fmla="*/ 2405862 w 3969747"/>
              <a:gd name="connsiteY50" fmla="*/ 40671 h 3969747"/>
              <a:gd name="connsiteX51" fmla="*/ 2307327 w 3969747"/>
              <a:gd name="connsiteY51" fmla="*/ 23040 h 3969747"/>
              <a:gd name="connsiteX52" fmla="*/ 2207198 w 3969747"/>
              <a:gd name="connsiteY52" fmla="*/ 10189 h 3969747"/>
              <a:gd name="connsiteX53" fmla="*/ 2105916 w 3969747"/>
              <a:gd name="connsiteY53" fmla="*/ 2658 h 3969747"/>
              <a:gd name="connsiteX54" fmla="*/ 2003128 w 3969747"/>
              <a:gd name="connsiteY54" fmla="*/ 0 h 3969747"/>
              <a:gd name="connsiteX55" fmla="*/ 1900251 w 3969747"/>
              <a:gd name="connsiteY55" fmla="*/ 2658 h 3969747"/>
              <a:gd name="connsiteX56" fmla="*/ 1799058 w 3969747"/>
              <a:gd name="connsiteY56" fmla="*/ 10189 h 3969747"/>
              <a:gd name="connsiteX57" fmla="*/ 1698928 w 3969747"/>
              <a:gd name="connsiteY57" fmla="*/ 23040 h 3969747"/>
              <a:gd name="connsiteX58" fmla="*/ 1600305 w 3969747"/>
              <a:gd name="connsiteY58" fmla="*/ 40671 h 3969747"/>
              <a:gd name="connsiteX59" fmla="*/ 1503365 w 3969747"/>
              <a:gd name="connsiteY59" fmla="*/ 63178 h 3969747"/>
              <a:gd name="connsiteX60" fmla="*/ 1408640 w 3969747"/>
              <a:gd name="connsiteY60" fmla="*/ 90471 h 3969747"/>
              <a:gd name="connsiteX61" fmla="*/ 1315422 w 3969747"/>
              <a:gd name="connsiteY61" fmla="*/ 122104 h 3969747"/>
              <a:gd name="connsiteX62" fmla="*/ 1224862 w 3969747"/>
              <a:gd name="connsiteY62" fmla="*/ 157992 h 3969747"/>
              <a:gd name="connsiteX63" fmla="*/ 1135986 w 3969747"/>
              <a:gd name="connsiteY63" fmla="*/ 198132 h 3969747"/>
              <a:gd name="connsiteX64" fmla="*/ 1049768 w 3969747"/>
              <a:gd name="connsiteY64" fmla="*/ 242616 h 3969747"/>
              <a:gd name="connsiteX65" fmla="*/ 965677 w 3969747"/>
              <a:gd name="connsiteY65" fmla="*/ 290818 h 3969747"/>
              <a:gd name="connsiteX66" fmla="*/ 884244 w 3969747"/>
              <a:gd name="connsiteY66" fmla="*/ 342744 h 3969747"/>
              <a:gd name="connsiteX67" fmla="*/ 806001 w 3969747"/>
              <a:gd name="connsiteY67" fmla="*/ 399012 h 3969747"/>
              <a:gd name="connsiteX68" fmla="*/ 729973 w 3969747"/>
              <a:gd name="connsiteY68" fmla="*/ 458469 h 3969747"/>
              <a:gd name="connsiteX69" fmla="*/ 657667 w 3969747"/>
              <a:gd name="connsiteY69" fmla="*/ 521649 h 3969747"/>
              <a:gd name="connsiteX70" fmla="*/ 588019 w 3969747"/>
              <a:gd name="connsiteY70" fmla="*/ 587488 h 3969747"/>
              <a:gd name="connsiteX71" fmla="*/ 521650 w 3969747"/>
              <a:gd name="connsiteY71" fmla="*/ 657666 h 3969747"/>
              <a:gd name="connsiteX72" fmla="*/ 458470 w 3969747"/>
              <a:gd name="connsiteY72" fmla="*/ 729973 h 3969747"/>
              <a:gd name="connsiteX73" fmla="*/ 399013 w 3969747"/>
              <a:gd name="connsiteY73" fmla="*/ 806001 h 3969747"/>
              <a:gd name="connsiteX74" fmla="*/ 342745 w 3969747"/>
              <a:gd name="connsiteY74" fmla="*/ 884244 h 3969747"/>
              <a:gd name="connsiteX75" fmla="*/ 290819 w 3969747"/>
              <a:gd name="connsiteY75" fmla="*/ 965675 h 3969747"/>
              <a:gd name="connsiteX76" fmla="*/ 242615 w 3969747"/>
              <a:gd name="connsiteY76" fmla="*/ 1049767 h 3969747"/>
              <a:gd name="connsiteX77" fmla="*/ 198133 w 3969747"/>
              <a:gd name="connsiteY77" fmla="*/ 1135987 h 3969747"/>
              <a:gd name="connsiteX78" fmla="*/ 157992 w 3969747"/>
              <a:gd name="connsiteY78" fmla="*/ 1224862 h 3969747"/>
              <a:gd name="connsiteX79" fmla="*/ 122105 w 3969747"/>
              <a:gd name="connsiteY79" fmla="*/ 1315422 h 3969747"/>
              <a:gd name="connsiteX80" fmla="*/ 90471 w 3969747"/>
              <a:gd name="connsiteY80" fmla="*/ 1408641 h 3969747"/>
              <a:gd name="connsiteX81" fmla="*/ 63179 w 3969747"/>
              <a:gd name="connsiteY81" fmla="*/ 1503365 h 3969747"/>
              <a:gd name="connsiteX82" fmla="*/ 40672 w 3969747"/>
              <a:gd name="connsiteY82" fmla="*/ 1600304 h 3969747"/>
              <a:gd name="connsiteX83" fmla="*/ 23039 w 3969747"/>
              <a:gd name="connsiteY83" fmla="*/ 1698928 h 3969747"/>
              <a:gd name="connsiteX84" fmla="*/ 10102 w 3969747"/>
              <a:gd name="connsiteY84" fmla="*/ 1799059 h 3969747"/>
              <a:gd name="connsiteX85" fmla="*/ 2658 w 3969747"/>
              <a:gd name="connsiteY85" fmla="*/ 1900252 h 3969747"/>
              <a:gd name="connsiteX86" fmla="*/ 0 w 3969747"/>
              <a:gd name="connsiteY86" fmla="*/ 2003127 h 3969747"/>
              <a:gd name="connsiteX87" fmla="*/ 2658 w 3969747"/>
              <a:gd name="connsiteY87" fmla="*/ 2105915 h 3969747"/>
              <a:gd name="connsiteX88" fmla="*/ 10102 w 3969747"/>
              <a:gd name="connsiteY88" fmla="*/ 2207197 h 3969747"/>
              <a:gd name="connsiteX89" fmla="*/ 23039 w 3969747"/>
              <a:gd name="connsiteY89" fmla="*/ 2307328 h 3969747"/>
              <a:gd name="connsiteX90" fmla="*/ 40672 w 3969747"/>
              <a:gd name="connsiteY90" fmla="*/ 2405862 h 3969747"/>
              <a:gd name="connsiteX91" fmla="*/ 63179 w 3969747"/>
              <a:gd name="connsiteY91" fmla="*/ 2502802 h 3969747"/>
              <a:gd name="connsiteX92" fmla="*/ 90471 w 3969747"/>
              <a:gd name="connsiteY92" fmla="*/ 2597616 h 3969747"/>
              <a:gd name="connsiteX93" fmla="*/ 122105 w 3969747"/>
              <a:gd name="connsiteY93" fmla="*/ 2690834 h 3969747"/>
              <a:gd name="connsiteX94" fmla="*/ 157992 w 3969747"/>
              <a:gd name="connsiteY94" fmla="*/ 2781305 h 3969747"/>
              <a:gd name="connsiteX95" fmla="*/ 198133 w 3969747"/>
              <a:gd name="connsiteY95" fmla="*/ 2870270 h 3969747"/>
              <a:gd name="connsiteX96" fmla="*/ 242615 w 3969747"/>
              <a:gd name="connsiteY96" fmla="*/ 2956487 h 3969747"/>
              <a:gd name="connsiteX97" fmla="*/ 290819 w 3969747"/>
              <a:gd name="connsiteY97" fmla="*/ 3040579 h 3969747"/>
              <a:gd name="connsiteX98" fmla="*/ 342745 w 3969747"/>
              <a:gd name="connsiteY98" fmla="*/ 3121923 h 3969747"/>
              <a:gd name="connsiteX99" fmla="*/ 399013 w 3969747"/>
              <a:gd name="connsiteY99" fmla="*/ 3200165 h 3969747"/>
              <a:gd name="connsiteX100" fmla="*/ 458470 w 3969747"/>
              <a:gd name="connsiteY100" fmla="*/ 3276193 h 3969747"/>
              <a:gd name="connsiteX101" fmla="*/ 521650 w 3969747"/>
              <a:gd name="connsiteY101" fmla="*/ 3348590 h 3969747"/>
              <a:gd name="connsiteX102" fmla="*/ 588019 w 3969747"/>
              <a:gd name="connsiteY102" fmla="*/ 3418146 h 3969747"/>
              <a:gd name="connsiteX103" fmla="*/ 657667 w 3969747"/>
              <a:gd name="connsiteY103" fmla="*/ 3484604 h 3969747"/>
              <a:gd name="connsiteX104" fmla="*/ 729973 w 3969747"/>
              <a:gd name="connsiteY104" fmla="*/ 3547785 h 3969747"/>
              <a:gd name="connsiteX105" fmla="*/ 806001 w 3969747"/>
              <a:gd name="connsiteY105" fmla="*/ 3607241 h 3969747"/>
              <a:gd name="connsiteX106" fmla="*/ 884244 w 3969747"/>
              <a:gd name="connsiteY106" fmla="*/ 3663510 h 3969747"/>
              <a:gd name="connsiteX107" fmla="*/ 965677 w 3969747"/>
              <a:gd name="connsiteY107" fmla="*/ 3715435 h 3969747"/>
              <a:gd name="connsiteX108" fmla="*/ 1049768 w 3969747"/>
              <a:gd name="connsiteY108" fmla="*/ 3763640 h 3969747"/>
              <a:gd name="connsiteX109" fmla="*/ 1135986 w 3969747"/>
              <a:gd name="connsiteY109" fmla="*/ 3808121 h 3969747"/>
              <a:gd name="connsiteX110" fmla="*/ 1224862 w 3969747"/>
              <a:gd name="connsiteY110" fmla="*/ 3848262 h 3969747"/>
              <a:gd name="connsiteX111" fmla="*/ 1315422 w 3969747"/>
              <a:gd name="connsiteY111" fmla="*/ 3884149 h 3969747"/>
              <a:gd name="connsiteX112" fmla="*/ 1408640 w 3969747"/>
              <a:gd name="connsiteY112" fmla="*/ 3915785 h 3969747"/>
              <a:gd name="connsiteX113" fmla="*/ 1503365 w 3969747"/>
              <a:gd name="connsiteY113" fmla="*/ 3943076 h 3969747"/>
              <a:gd name="connsiteX114" fmla="*/ 1600305 w 3969747"/>
              <a:gd name="connsiteY114" fmla="*/ 3965583 h 3969747"/>
              <a:gd name="connsiteX115" fmla="*/ 1698928 w 3969747"/>
              <a:gd name="connsiteY115" fmla="*/ 3983216 h 3969747"/>
              <a:gd name="connsiteX116" fmla="*/ 1792058 w 3969747"/>
              <a:gd name="connsiteY116" fmla="*/ 3995180 h 3969747"/>
              <a:gd name="connsiteX117" fmla="*/ 1792058 w 3969747"/>
              <a:gd name="connsiteY117" fmla="*/ 3141771 h 3969747"/>
              <a:gd name="connsiteX118" fmla="*/ 1656572 w 3969747"/>
              <a:gd name="connsiteY118" fmla="*/ 3153556 h 3969747"/>
              <a:gd name="connsiteX119" fmla="*/ 1656041 w 3969747"/>
              <a:gd name="connsiteY119" fmla="*/ 3252624 h 3969747"/>
              <a:gd name="connsiteX120" fmla="*/ 1615369 w 3969747"/>
              <a:gd name="connsiteY120" fmla="*/ 3254839 h 3969747"/>
              <a:gd name="connsiteX121" fmla="*/ 1573544 w 3969747"/>
              <a:gd name="connsiteY121" fmla="*/ 3254306 h 3969747"/>
              <a:gd name="connsiteX122" fmla="*/ 1530745 w 3969747"/>
              <a:gd name="connsiteY122" fmla="*/ 3250585 h 3969747"/>
              <a:gd name="connsiteX123" fmla="*/ 1486795 w 3969747"/>
              <a:gd name="connsiteY123" fmla="*/ 3244649 h 3969747"/>
              <a:gd name="connsiteX124" fmla="*/ 1441780 w 3969747"/>
              <a:gd name="connsiteY124" fmla="*/ 3236053 h 3969747"/>
              <a:gd name="connsiteX125" fmla="*/ 1396855 w 3969747"/>
              <a:gd name="connsiteY125" fmla="*/ 3224801 h 3969747"/>
              <a:gd name="connsiteX126" fmla="*/ 1350778 w 3969747"/>
              <a:gd name="connsiteY126" fmla="*/ 3211420 h 3969747"/>
              <a:gd name="connsiteX127" fmla="*/ 1304700 w 3969747"/>
              <a:gd name="connsiteY127" fmla="*/ 3195912 h 3969747"/>
              <a:gd name="connsiteX128" fmla="*/ 1258623 w 3969747"/>
              <a:gd name="connsiteY128" fmla="*/ 3178191 h 3969747"/>
              <a:gd name="connsiteX129" fmla="*/ 1213077 w 3969747"/>
              <a:gd name="connsiteY129" fmla="*/ 3158429 h 3969747"/>
              <a:gd name="connsiteX130" fmla="*/ 1167088 w 3969747"/>
              <a:gd name="connsiteY130" fmla="*/ 3136455 h 3969747"/>
              <a:gd name="connsiteX131" fmla="*/ 1122074 w 3969747"/>
              <a:gd name="connsiteY131" fmla="*/ 3112353 h 3969747"/>
              <a:gd name="connsiteX132" fmla="*/ 1077060 w 3969747"/>
              <a:gd name="connsiteY132" fmla="*/ 3087188 h 3969747"/>
              <a:gd name="connsiteX133" fmla="*/ 1033729 w 3969747"/>
              <a:gd name="connsiteY133" fmla="*/ 3059808 h 3969747"/>
              <a:gd name="connsiteX134" fmla="*/ 990310 w 3969747"/>
              <a:gd name="connsiteY134" fmla="*/ 3031452 h 3969747"/>
              <a:gd name="connsiteX135" fmla="*/ 949018 w 3969747"/>
              <a:gd name="connsiteY135" fmla="*/ 3000881 h 3969747"/>
              <a:gd name="connsiteX136" fmla="*/ 908346 w 3969747"/>
              <a:gd name="connsiteY136" fmla="*/ 2969337 h 3969747"/>
              <a:gd name="connsiteX137" fmla="*/ 869268 w 3969747"/>
              <a:gd name="connsiteY137" fmla="*/ 2936638 h 3969747"/>
              <a:gd name="connsiteX138" fmla="*/ 832318 w 3969747"/>
              <a:gd name="connsiteY138" fmla="*/ 2902966 h 3969747"/>
              <a:gd name="connsiteX139" fmla="*/ 796431 w 3969747"/>
              <a:gd name="connsiteY139" fmla="*/ 2867522 h 3969747"/>
              <a:gd name="connsiteX140" fmla="*/ 763202 w 3969747"/>
              <a:gd name="connsiteY140" fmla="*/ 2831724 h 3969747"/>
              <a:gd name="connsiteX141" fmla="*/ 732099 w 3969747"/>
              <a:gd name="connsiteY141" fmla="*/ 2794774 h 3969747"/>
              <a:gd name="connsiteX142" fmla="*/ 703212 w 3969747"/>
              <a:gd name="connsiteY142" fmla="*/ 2757202 h 3969747"/>
              <a:gd name="connsiteX143" fmla="*/ 676452 w 3969747"/>
              <a:gd name="connsiteY143" fmla="*/ 2718657 h 3969747"/>
              <a:gd name="connsiteX144" fmla="*/ 652882 w 3969747"/>
              <a:gd name="connsiteY144" fmla="*/ 2679579 h 3969747"/>
              <a:gd name="connsiteX145" fmla="*/ 631970 w 3969747"/>
              <a:gd name="connsiteY145" fmla="*/ 2640501 h 3969747"/>
              <a:gd name="connsiteX146" fmla="*/ 614336 w 3969747"/>
              <a:gd name="connsiteY146" fmla="*/ 2600274 h 3969747"/>
              <a:gd name="connsiteX147" fmla="*/ 599893 w 3969747"/>
              <a:gd name="connsiteY147" fmla="*/ 2560133 h 3969747"/>
              <a:gd name="connsiteX148" fmla="*/ 588639 w 3969747"/>
              <a:gd name="connsiteY148" fmla="*/ 2519992 h 3969747"/>
              <a:gd name="connsiteX149" fmla="*/ 581107 w 3969747"/>
              <a:gd name="connsiteY149" fmla="*/ 2479851 h 3969747"/>
              <a:gd name="connsiteX150" fmla="*/ 577297 w 3969747"/>
              <a:gd name="connsiteY150" fmla="*/ 2439091 h 3969747"/>
              <a:gd name="connsiteX151" fmla="*/ 577297 w 3969747"/>
              <a:gd name="connsiteY151" fmla="*/ 2398951 h 3969747"/>
              <a:gd name="connsiteX152" fmla="*/ 577917 w 3969747"/>
              <a:gd name="connsiteY152" fmla="*/ 2368913 h 3969747"/>
              <a:gd name="connsiteX153" fmla="*/ 580576 w 3969747"/>
              <a:gd name="connsiteY153" fmla="*/ 2339494 h 3969747"/>
              <a:gd name="connsiteX154" fmla="*/ 584829 w 3969747"/>
              <a:gd name="connsiteY154" fmla="*/ 2310605 h 3969747"/>
              <a:gd name="connsiteX155" fmla="*/ 591297 w 3969747"/>
              <a:gd name="connsiteY155" fmla="*/ 2282163 h 3969747"/>
              <a:gd name="connsiteX156" fmla="*/ 599272 w 3969747"/>
              <a:gd name="connsiteY156" fmla="*/ 2253807 h 3969747"/>
              <a:gd name="connsiteX157" fmla="*/ 608399 w 3969747"/>
              <a:gd name="connsiteY157" fmla="*/ 2226513 h 3969747"/>
              <a:gd name="connsiteX158" fmla="*/ 619121 w 3969747"/>
              <a:gd name="connsiteY158" fmla="*/ 2199134 h 3969747"/>
              <a:gd name="connsiteX159" fmla="*/ 630375 w 3969747"/>
              <a:gd name="connsiteY159" fmla="*/ 2171843 h 3969747"/>
              <a:gd name="connsiteX160" fmla="*/ 642692 w 3969747"/>
              <a:gd name="connsiteY160" fmla="*/ 2145082 h 3969747"/>
              <a:gd name="connsiteX161" fmla="*/ 655540 w 3969747"/>
              <a:gd name="connsiteY161" fmla="*/ 2117789 h 3969747"/>
              <a:gd name="connsiteX162" fmla="*/ 668920 w 3969747"/>
              <a:gd name="connsiteY162" fmla="*/ 2091472 h 3969747"/>
              <a:gd name="connsiteX163" fmla="*/ 682300 w 3969747"/>
              <a:gd name="connsiteY163" fmla="*/ 2064712 h 3969747"/>
              <a:gd name="connsiteX164" fmla="*/ 695149 w 3969747"/>
              <a:gd name="connsiteY164" fmla="*/ 2037951 h 3969747"/>
              <a:gd name="connsiteX165" fmla="*/ 708529 w 3969747"/>
              <a:gd name="connsiteY165" fmla="*/ 2011191 h 3969747"/>
              <a:gd name="connsiteX166" fmla="*/ 721466 w 3969747"/>
              <a:gd name="connsiteY166" fmla="*/ 1984341 h 3969747"/>
              <a:gd name="connsiteX167" fmla="*/ 733251 w 3969747"/>
              <a:gd name="connsiteY167" fmla="*/ 1957050 h 3969747"/>
              <a:gd name="connsiteX168" fmla="*/ 742290 w 3969747"/>
              <a:gd name="connsiteY168" fmla="*/ 1934543 h 3969747"/>
              <a:gd name="connsiteX169" fmla="*/ 751948 w 3969747"/>
              <a:gd name="connsiteY169" fmla="*/ 1912037 h 3969747"/>
              <a:gd name="connsiteX170" fmla="*/ 762138 w 3969747"/>
              <a:gd name="connsiteY170" fmla="*/ 1889530 h 3969747"/>
              <a:gd name="connsiteX171" fmla="*/ 772860 w 3969747"/>
              <a:gd name="connsiteY171" fmla="*/ 1867642 h 3969747"/>
              <a:gd name="connsiteX172" fmla="*/ 783051 w 3969747"/>
              <a:gd name="connsiteY172" fmla="*/ 1846198 h 3969747"/>
              <a:gd name="connsiteX173" fmla="*/ 793772 w 3969747"/>
              <a:gd name="connsiteY173" fmla="*/ 1824224 h 3969747"/>
              <a:gd name="connsiteX174" fmla="*/ 805026 w 3969747"/>
              <a:gd name="connsiteY174" fmla="*/ 1802780 h 3969747"/>
              <a:gd name="connsiteX175" fmla="*/ 815127 w 3969747"/>
              <a:gd name="connsiteY175" fmla="*/ 1780892 h 3969747"/>
              <a:gd name="connsiteX176" fmla="*/ 825849 w 3969747"/>
              <a:gd name="connsiteY176" fmla="*/ 1759448 h 3969747"/>
              <a:gd name="connsiteX177" fmla="*/ 836040 w 3969747"/>
              <a:gd name="connsiteY177" fmla="*/ 1738004 h 3969747"/>
              <a:gd name="connsiteX178" fmla="*/ 845698 w 3969747"/>
              <a:gd name="connsiteY178" fmla="*/ 1716562 h 3969747"/>
              <a:gd name="connsiteX179" fmla="*/ 855356 w 3969747"/>
              <a:gd name="connsiteY179" fmla="*/ 1694586 h 3969747"/>
              <a:gd name="connsiteX180" fmla="*/ 863863 w 3969747"/>
              <a:gd name="connsiteY180" fmla="*/ 1673141 h 3969747"/>
              <a:gd name="connsiteX181" fmla="*/ 871927 w 3969747"/>
              <a:gd name="connsiteY181" fmla="*/ 1651257 h 3969747"/>
              <a:gd name="connsiteX182" fmla="*/ 879459 w 3969747"/>
              <a:gd name="connsiteY182" fmla="*/ 1629280 h 3969747"/>
              <a:gd name="connsiteX183" fmla="*/ 885839 w 3969747"/>
              <a:gd name="connsiteY183" fmla="*/ 1606773 h 3969747"/>
              <a:gd name="connsiteX184" fmla="*/ 919599 w 3969747"/>
              <a:gd name="connsiteY184" fmla="*/ 1252775 h 3969747"/>
              <a:gd name="connsiteX185" fmla="*/ 905156 w 3969747"/>
              <a:gd name="connsiteY185" fmla="*/ 1251179 h 3969747"/>
              <a:gd name="connsiteX186" fmla="*/ 891244 w 3969747"/>
              <a:gd name="connsiteY186" fmla="*/ 1248964 h 3969747"/>
              <a:gd name="connsiteX187" fmla="*/ 877243 w 3969747"/>
              <a:gd name="connsiteY187" fmla="*/ 1246306 h 3969747"/>
              <a:gd name="connsiteX188" fmla="*/ 863331 w 3969747"/>
              <a:gd name="connsiteY188" fmla="*/ 1243648 h 3969747"/>
              <a:gd name="connsiteX189" fmla="*/ 849420 w 3969747"/>
              <a:gd name="connsiteY189" fmla="*/ 1240990 h 3969747"/>
              <a:gd name="connsiteX190" fmla="*/ 835508 w 3969747"/>
              <a:gd name="connsiteY190" fmla="*/ 1237710 h 3969747"/>
              <a:gd name="connsiteX191" fmla="*/ 822128 w 3969747"/>
              <a:gd name="connsiteY191" fmla="*/ 1233989 h 3969747"/>
              <a:gd name="connsiteX192" fmla="*/ 808216 w 3969747"/>
              <a:gd name="connsiteY192" fmla="*/ 1230798 h 3969747"/>
              <a:gd name="connsiteX193" fmla="*/ 794836 w 3969747"/>
              <a:gd name="connsiteY193" fmla="*/ 1227077 h 3969747"/>
              <a:gd name="connsiteX194" fmla="*/ 780835 w 3969747"/>
              <a:gd name="connsiteY194" fmla="*/ 1223799 h 3969747"/>
              <a:gd name="connsiteX195" fmla="*/ 767455 w 3969747"/>
              <a:gd name="connsiteY195" fmla="*/ 1220076 h 3969747"/>
              <a:gd name="connsiteX196" fmla="*/ 753543 w 3969747"/>
              <a:gd name="connsiteY196" fmla="*/ 1216355 h 3969747"/>
              <a:gd name="connsiteX197" fmla="*/ 739631 w 3969747"/>
              <a:gd name="connsiteY197" fmla="*/ 1212545 h 3969747"/>
              <a:gd name="connsiteX198" fmla="*/ 726251 w 3969747"/>
              <a:gd name="connsiteY198" fmla="*/ 1209354 h 3969747"/>
              <a:gd name="connsiteX199" fmla="*/ 712339 w 3969747"/>
              <a:gd name="connsiteY199" fmla="*/ 1205633 h 3969747"/>
              <a:gd name="connsiteX200" fmla="*/ 698427 w 3969747"/>
              <a:gd name="connsiteY200" fmla="*/ 1202355 h 3969747"/>
              <a:gd name="connsiteX201" fmla="*/ 693554 w 3969747"/>
              <a:gd name="connsiteY201" fmla="*/ 1170278 h 3969747"/>
              <a:gd name="connsiteX202" fmla="*/ 689301 w 3969747"/>
              <a:gd name="connsiteY202" fmla="*/ 1137049 h 3969747"/>
              <a:gd name="connsiteX203" fmla="*/ 686111 w 3969747"/>
              <a:gd name="connsiteY203" fmla="*/ 1103288 h 3969747"/>
              <a:gd name="connsiteX204" fmla="*/ 683895 w 3969747"/>
              <a:gd name="connsiteY204" fmla="*/ 1068996 h 3969747"/>
              <a:gd name="connsiteX205" fmla="*/ 683452 w 3969747"/>
              <a:gd name="connsiteY205" fmla="*/ 1034172 h 3969747"/>
              <a:gd name="connsiteX206" fmla="*/ 683895 w 3969747"/>
              <a:gd name="connsiteY206" fmla="*/ 999347 h 3969747"/>
              <a:gd name="connsiteX207" fmla="*/ 686111 w 3969747"/>
              <a:gd name="connsiteY207" fmla="*/ 965145 h 3969747"/>
              <a:gd name="connsiteX208" fmla="*/ 690364 w 3969747"/>
              <a:gd name="connsiteY208" fmla="*/ 930320 h 3969747"/>
              <a:gd name="connsiteX209" fmla="*/ 695681 w 3969747"/>
              <a:gd name="connsiteY209" fmla="*/ 896559 h 3969747"/>
              <a:gd name="connsiteX210" fmla="*/ 703744 w 3969747"/>
              <a:gd name="connsiteY210" fmla="*/ 863330 h 3969747"/>
              <a:gd name="connsiteX211" fmla="*/ 713934 w 3969747"/>
              <a:gd name="connsiteY211" fmla="*/ 831253 h 3969747"/>
              <a:gd name="connsiteX212" fmla="*/ 726251 w 3969747"/>
              <a:gd name="connsiteY212" fmla="*/ 799620 h 3969747"/>
              <a:gd name="connsiteX213" fmla="*/ 740695 w 3969747"/>
              <a:gd name="connsiteY213" fmla="*/ 769671 h 3969747"/>
              <a:gd name="connsiteX214" fmla="*/ 758328 w 3969747"/>
              <a:gd name="connsiteY214" fmla="*/ 740696 h 3969747"/>
              <a:gd name="connsiteX215" fmla="*/ 778177 w 3969747"/>
              <a:gd name="connsiteY215" fmla="*/ 713935 h 3969747"/>
              <a:gd name="connsiteX216" fmla="*/ 801215 w 3969747"/>
              <a:gd name="connsiteY216" fmla="*/ 688767 h 3969747"/>
              <a:gd name="connsiteX217" fmla="*/ 813001 w 3969747"/>
              <a:gd name="connsiteY217" fmla="*/ 679641 h 3969747"/>
              <a:gd name="connsiteX218" fmla="*/ 825318 w 3969747"/>
              <a:gd name="connsiteY218" fmla="*/ 670514 h 3969747"/>
              <a:gd name="connsiteX219" fmla="*/ 837103 w 3969747"/>
              <a:gd name="connsiteY219" fmla="*/ 662009 h 3969747"/>
              <a:gd name="connsiteX220" fmla="*/ 849420 w 3969747"/>
              <a:gd name="connsiteY220" fmla="*/ 653413 h 3969747"/>
              <a:gd name="connsiteX221" fmla="*/ 861737 w 3969747"/>
              <a:gd name="connsiteY221" fmla="*/ 645349 h 3969747"/>
              <a:gd name="connsiteX222" fmla="*/ 874053 w 3969747"/>
              <a:gd name="connsiteY222" fmla="*/ 637818 h 3969747"/>
              <a:gd name="connsiteX223" fmla="*/ 886370 w 3969747"/>
              <a:gd name="connsiteY223" fmla="*/ 630373 h 3969747"/>
              <a:gd name="connsiteX224" fmla="*/ 912067 w 3969747"/>
              <a:gd name="connsiteY224" fmla="*/ 615400 h 3969747"/>
              <a:gd name="connsiteX225" fmla="*/ 924916 w 3969747"/>
              <a:gd name="connsiteY225" fmla="*/ 608399 h 3969747"/>
              <a:gd name="connsiteX226" fmla="*/ 937764 w 3969747"/>
              <a:gd name="connsiteY226" fmla="*/ 601487 h 3969747"/>
              <a:gd name="connsiteX227" fmla="*/ 950701 w 3969747"/>
              <a:gd name="connsiteY227" fmla="*/ 594486 h 3969747"/>
              <a:gd name="connsiteX228" fmla="*/ 963550 w 3969747"/>
              <a:gd name="connsiteY228" fmla="*/ 587488 h 3969747"/>
              <a:gd name="connsiteX229" fmla="*/ 976930 w 3969747"/>
              <a:gd name="connsiteY229" fmla="*/ 580576 h 3969747"/>
              <a:gd name="connsiteX230" fmla="*/ 990310 w 3969747"/>
              <a:gd name="connsiteY230" fmla="*/ 574107 h 3969747"/>
              <a:gd name="connsiteX231" fmla="*/ 1003691 w 3969747"/>
              <a:gd name="connsiteY231" fmla="*/ 567196 h 3969747"/>
              <a:gd name="connsiteX232" fmla="*/ 1032046 w 3969747"/>
              <a:gd name="connsiteY232" fmla="*/ 552753 h 3969747"/>
              <a:gd name="connsiteX233" fmla="*/ 1061022 w 3969747"/>
              <a:gd name="connsiteY233" fmla="*/ 538750 h 3969747"/>
              <a:gd name="connsiteX234" fmla="*/ 1089909 w 3969747"/>
              <a:gd name="connsiteY234" fmla="*/ 525370 h 3969747"/>
              <a:gd name="connsiteX235" fmla="*/ 1119327 w 3969747"/>
              <a:gd name="connsiteY235" fmla="*/ 511990 h 3969747"/>
              <a:gd name="connsiteX236" fmla="*/ 1148834 w 3969747"/>
              <a:gd name="connsiteY236" fmla="*/ 499142 h 3969747"/>
              <a:gd name="connsiteX237" fmla="*/ 1178873 w 3969747"/>
              <a:gd name="connsiteY237" fmla="*/ 486825 h 3969747"/>
              <a:gd name="connsiteX238" fmla="*/ 1208824 w 3969747"/>
              <a:gd name="connsiteY238" fmla="*/ 475040 h 3969747"/>
              <a:gd name="connsiteX239" fmla="*/ 1239306 w 3969747"/>
              <a:gd name="connsiteY239" fmla="*/ 463255 h 3969747"/>
              <a:gd name="connsiteX240" fmla="*/ 1269876 w 3969747"/>
              <a:gd name="connsiteY240" fmla="*/ 452000 h 3969747"/>
              <a:gd name="connsiteX241" fmla="*/ 1300979 w 3969747"/>
              <a:gd name="connsiteY241" fmla="*/ 441278 h 3969747"/>
              <a:gd name="connsiteX242" fmla="*/ 1331992 w 3969747"/>
              <a:gd name="connsiteY242" fmla="*/ 431089 h 3969747"/>
              <a:gd name="connsiteX243" fmla="*/ 1363626 w 3969747"/>
              <a:gd name="connsiteY243" fmla="*/ 420989 h 3969747"/>
              <a:gd name="connsiteX244" fmla="*/ 1395172 w 3969747"/>
              <a:gd name="connsiteY244" fmla="*/ 411330 h 3969747"/>
              <a:gd name="connsiteX245" fmla="*/ 1426805 w 3969747"/>
              <a:gd name="connsiteY245" fmla="*/ 402203 h 3969747"/>
              <a:gd name="connsiteX246" fmla="*/ 1458440 w 3969747"/>
              <a:gd name="connsiteY246" fmla="*/ 393606 h 3969747"/>
              <a:gd name="connsiteX247" fmla="*/ 1490516 w 3969747"/>
              <a:gd name="connsiteY247" fmla="*/ 385013 h 3969747"/>
              <a:gd name="connsiteX248" fmla="*/ 1522150 w 3969747"/>
              <a:gd name="connsiteY248" fmla="*/ 377568 h 3969747"/>
              <a:gd name="connsiteX249" fmla="*/ 1554227 w 3969747"/>
              <a:gd name="connsiteY249" fmla="*/ 370037 h 3969747"/>
              <a:gd name="connsiteX250" fmla="*/ 1586393 w 3969747"/>
              <a:gd name="connsiteY250" fmla="*/ 363125 h 3969747"/>
              <a:gd name="connsiteX251" fmla="*/ 1619090 w 3969747"/>
              <a:gd name="connsiteY251" fmla="*/ 356657 h 3969747"/>
              <a:gd name="connsiteX252" fmla="*/ 1651256 w 3969747"/>
              <a:gd name="connsiteY252" fmla="*/ 350807 h 3969747"/>
              <a:gd name="connsiteX253" fmla="*/ 1683333 w 3969747"/>
              <a:gd name="connsiteY253" fmla="*/ 344872 h 3969747"/>
              <a:gd name="connsiteX254" fmla="*/ 1716030 w 3969747"/>
              <a:gd name="connsiteY254" fmla="*/ 339555 h 3969747"/>
              <a:gd name="connsiteX255" fmla="*/ 1748195 w 3969747"/>
              <a:gd name="connsiteY255" fmla="*/ 335302 h 3969747"/>
              <a:gd name="connsiteX256" fmla="*/ 1780273 w 3969747"/>
              <a:gd name="connsiteY256" fmla="*/ 330959 h 3969747"/>
              <a:gd name="connsiteX257" fmla="*/ 1812970 w 3969747"/>
              <a:gd name="connsiteY257" fmla="*/ 327238 h 3969747"/>
              <a:gd name="connsiteX258" fmla="*/ 1845135 w 3969747"/>
              <a:gd name="connsiteY258" fmla="*/ 323517 h 3969747"/>
              <a:gd name="connsiteX259" fmla="*/ 1877212 w 3969747"/>
              <a:gd name="connsiteY259" fmla="*/ 320769 h 3969747"/>
              <a:gd name="connsiteX260" fmla="*/ 1909378 w 3969747"/>
              <a:gd name="connsiteY260" fmla="*/ 318644 h 3969747"/>
              <a:gd name="connsiteX261" fmla="*/ 1941012 w 3969747"/>
              <a:gd name="connsiteY261" fmla="*/ 316516 h 3969747"/>
              <a:gd name="connsiteX262" fmla="*/ 1973089 w 3969747"/>
              <a:gd name="connsiteY262" fmla="*/ 315453 h 3969747"/>
              <a:gd name="connsiteX263" fmla="*/ 2004723 w 3969747"/>
              <a:gd name="connsiteY263" fmla="*/ 314390 h 3969747"/>
              <a:gd name="connsiteX264" fmla="*/ 2014381 w 3969747"/>
              <a:gd name="connsiteY264" fmla="*/ 311110 h 3969747"/>
              <a:gd name="connsiteX265" fmla="*/ 2050800 w 3969747"/>
              <a:gd name="connsiteY265" fmla="*/ 312262 h 3969747"/>
              <a:gd name="connsiteX266" fmla="*/ 2087219 w 3969747"/>
              <a:gd name="connsiteY266" fmla="*/ 313858 h 3969747"/>
              <a:gd name="connsiteX267" fmla="*/ 2123638 w 3969747"/>
              <a:gd name="connsiteY267" fmla="*/ 315986 h 3969747"/>
              <a:gd name="connsiteX268" fmla="*/ 2160589 w 3969747"/>
              <a:gd name="connsiteY268" fmla="*/ 318644 h 3969747"/>
              <a:gd name="connsiteX269" fmla="*/ 2197539 w 3969747"/>
              <a:gd name="connsiteY269" fmla="*/ 321302 h 3969747"/>
              <a:gd name="connsiteX270" fmla="*/ 2235022 w 3969747"/>
              <a:gd name="connsiteY270" fmla="*/ 325112 h 3969747"/>
              <a:gd name="connsiteX271" fmla="*/ 2271972 w 3969747"/>
              <a:gd name="connsiteY271" fmla="*/ 328833 h 3969747"/>
              <a:gd name="connsiteX272" fmla="*/ 2309454 w 3969747"/>
              <a:gd name="connsiteY272" fmla="*/ 333617 h 3969747"/>
              <a:gd name="connsiteX273" fmla="*/ 2346405 w 3969747"/>
              <a:gd name="connsiteY273" fmla="*/ 338403 h 3969747"/>
              <a:gd name="connsiteX274" fmla="*/ 2383887 w 3969747"/>
              <a:gd name="connsiteY274" fmla="*/ 344339 h 3969747"/>
              <a:gd name="connsiteX275" fmla="*/ 2420926 w 3969747"/>
              <a:gd name="connsiteY275" fmla="*/ 350277 h 3969747"/>
              <a:gd name="connsiteX276" fmla="*/ 2457877 w 3969747"/>
              <a:gd name="connsiteY276" fmla="*/ 357189 h 3969747"/>
              <a:gd name="connsiteX277" fmla="*/ 2494739 w 3969747"/>
              <a:gd name="connsiteY277" fmla="*/ 364720 h 3969747"/>
              <a:gd name="connsiteX278" fmla="*/ 2531778 w 3969747"/>
              <a:gd name="connsiteY278" fmla="*/ 372695 h 3969747"/>
              <a:gd name="connsiteX279" fmla="*/ 2568197 w 3969747"/>
              <a:gd name="connsiteY279" fmla="*/ 381292 h 3969747"/>
              <a:gd name="connsiteX280" fmla="*/ 2604527 w 3969747"/>
              <a:gd name="connsiteY280" fmla="*/ 390948 h 3969747"/>
              <a:gd name="connsiteX281" fmla="*/ 2641034 w 3969747"/>
              <a:gd name="connsiteY281" fmla="*/ 401140 h 3969747"/>
              <a:gd name="connsiteX282" fmla="*/ 2676922 w 3969747"/>
              <a:gd name="connsiteY282" fmla="*/ 411860 h 3969747"/>
              <a:gd name="connsiteX283" fmla="*/ 2712809 w 3969747"/>
              <a:gd name="connsiteY283" fmla="*/ 423647 h 3969747"/>
              <a:gd name="connsiteX284" fmla="*/ 2747544 w 3969747"/>
              <a:gd name="connsiteY284" fmla="*/ 435962 h 3969747"/>
              <a:gd name="connsiteX285" fmla="*/ 2782988 w 3969747"/>
              <a:gd name="connsiteY285" fmla="*/ 449342 h 3969747"/>
              <a:gd name="connsiteX286" fmla="*/ 2817192 w 3969747"/>
              <a:gd name="connsiteY286" fmla="*/ 463788 h 3969747"/>
              <a:gd name="connsiteX287" fmla="*/ 2851484 w 3969747"/>
              <a:gd name="connsiteY287" fmla="*/ 478761 h 3969747"/>
              <a:gd name="connsiteX288" fmla="*/ 2884713 w 3969747"/>
              <a:gd name="connsiteY288" fmla="*/ 494359 h 3969747"/>
              <a:gd name="connsiteX289" fmla="*/ 2917942 w 3969747"/>
              <a:gd name="connsiteY289" fmla="*/ 510927 h 3969747"/>
              <a:gd name="connsiteX290" fmla="*/ 2950551 w 3969747"/>
              <a:gd name="connsiteY290" fmla="*/ 528561 h 3969747"/>
              <a:gd name="connsiteX291" fmla="*/ 2982716 w 3969747"/>
              <a:gd name="connsiteY291" fmla="*/ 547347 h 3969747"/>
              <a:gd name="connsiteX292" fmla="*/ 3014351 w 3969747"/>
              <a:gd name="connsiteY292" fmla="*/ 566663 h 3969747"/>
              <a:gd name="connsiteX293" fmla="*/ 3045364 w 3969747"/>
              <a:gd name="connsiteY293" fmla="*/ 587488 h 3969747"/>
              <a:gd name="connsiteX294" fmla="*/ 3075403 w 3969747"/>
              <a:gd name="connsiteY294" fmla="*/ 608932 h 3969747"/>
              <a:gd name="connsiteX295" fmla="*/ 3104821 w 3969747"/>
              <a:gd name="connsiteY295" fmla="*/ 631439 h 3969747"/>
              <a:gd name="connsiteX296" fmla="*/ 3133797 w 3969747"/>
              <a:gd name="connsiteY296" fmla="*/ 655008 h 3969747"/>
              <a:gd name="connsiteX297" fmla="*/ 3140177 w 3969747"/>
              <a:gd name="connsiteY297" fmla="*/ 651817 h 3969747"/>
              <a:gd name="connsiteX298" fmla="*/ 3146114 w 3969747"/>
              <a:gd name="connsiteY298" fmla="*/ 648007 h 3969747"/>
              <a:gd name="connsiteX299" fmla="*/ 3152494 w 3969747"/>
              <a:gd name="connsiteY299" fmla="*/ 644819 h 3969747"/>
              <a:gd name="connsiteX300" fmla="*/ 3158962 w 3969747"/>
              <a:gd name="connsiteY300" fmla="*/ 641095 h 3969747"/>
              <a:gd name="connsiteX301" fmla="*/ 3171811 w 3969747"/>
              <a:gd name="connsiteY301" fmla="*/ 634627 h 3969747"/>
              <a:gd name="connsiteX302" fmla="*/ 3178191 w 3969747"/>
              <a:gd name="connsiteY302" fmla="*/ 630906 h 3969747"/>
              <a:gd name="connsiteX303" fmla="*/ 3184660 w 3969747"/>
              <a:gd name="connsiteY303" fmla="*/ 627715 h 3969747"/>
              <a:gd name="connsiteX304" fmla="*/ 3200698 w 3969747"/>
              <a:gd name="connsiteY304" fmla="*/ 638437 h 3969747"/>
              <a:gd name="connsiteX305" fmla="*/ 3215673 w 3969747"/>
              <a:gd name="connsiteY305" fmla="*/ 649159 h 3969747"/>
              <a:gd name="connsiteX306" fmla="*/ 3229673 w 3969747"/>
              <a:gd name="connsiteY306" fmla="*/ 660857 h 3969747"/>
              <a:gd name="connsiteX307" fmla="*/ 3243054 w 3969747"/>
              <a:gd name="connsiteY307" fmla="*/ 672642 h 3969747"/>
              <a:gd name="connsiteX308" fmla="*/ 3255902 w 3969747"/>
              <a:gd name="connsiteY308" fmla="*/ 684957 h 3969747"/>
              <a:gd name="connsiteX309" fmla="*/ 3267687 w 3969747"/>
              <a:gd name="connsiteY309" fmla="*/ 697897 h 3969747"/>
              <a:gd name="connsiteX310" fmla="*/ 3278321 w 3969747"/>
              <a:gd name="connsiteY310" fmla="*/ 711277 h 3969747"/>
              <a:gd name="connsiteX311" fmla="*/ 3288511 w 3969747"/>
              <a:gd name="connsiteY311" fmla="*/ 725187 h 3969747"/>
              <a:gd name="connsiteX312" fmla="*/ 3297638 w 3969747"/>
              <a:gd name="connsiteY312" fmla="*/ 739100 h 3969747"/>
              <a:gd name="connsiteX313" fmla="*/ 3305701 w 3969747"/>
              <a:gd name="connsiteY313" fmla="*/ 753543 h 3969747"/>
              <a:gd name="connsiteX314" fmla="*/ 3313233 w 3969747"/>
              <a:gd name="connsiteY314" fmla="*/ 768519 h 3969747"/>
              <a:gd name="connsiteX315" fmla="*/ 3320145 w 3969747"/>
              <a:gd name="connsiteY315" fmla="*/ 784114 h 3969747"/>
              <a:gd name="connsiteX316" fmla="*/ 3325993 w 3969747"/>
              <a:gd name="connsiteY316" fmla="*/ 800152 h 3969747"/>
              <a:gd name="connsiteX317" fmla="*/ 3330867 w 3969747"/>
              <a:gd name="connsiteY317" fmla="*/ 816191 h 3969747"/>
              <a:gd name="connsiteX318" fmla="*/ 3335120 w 3969747"/>
              <a:gd name="connsiteY318" fmla="*/ 832848 h 3969747"/>
              <a:gd name="connsiteX319" fmla="*/ 3338930 w 3969747"/>
              <a:gd name="connsiteY319" fmla="*/ 849950 h 3969747"/>
              <a:gd name="connsiteX320" fmla="*/ 3296043 w 3969747"/>
              <a:gd name="connsiteY320" fmla="*/ 891242 h 3969747"/>
              <a:gd name="connsiteX321" fmla="*/ 3333525 w 3969747"/>
              <a:gd name="connsiteY321" fmla="*/ 980651 h 3969747"/>
              <a:gd name="connsiteX322" fmla="*/ 3368349 w 3969747"/>
              <a:gd name="connsiteY322" fmla="*/ 1062084 h 3969747"/>
              <a:gd name="connsiteX323" fmla="*/ 3398831 w 3969747"/>
              <a:gd name="connsiteY323" fmla="*/ 1148301 h 3969747"/>
              <a:gd name="connsiteX324" fmla="*/ 3424085 w 3969747"/>
              <a:gd name="connsiteY324" fmla="*/ 1238242 h 3969747"/>
              <a:gd name="connsiteX325" fmla="*/ 3444377 w 3969747"/>
              <a:gd name="connsiteY325" fmla="*/ 1330928 h 3969747"/>
              <a:gd name="connsiteX326" fmla="*/ 3459972 w 3969747"/>
              <a:gd name="connsiteY326" fmla="*/ 1426805 h 3969747"/>
              <a:gd name="connsiteX327" fmla="*/ 3470694 w 3969747"/>
              <a:gd name="connsiteY327" fmla="*/ 1524277 h 3969747"/>
              <a:gd name="connsiteX328" fmla="*/ 3476542 w 3969747"/>
              <a:gd name="connsiteY328" fmla="*/ 1622811 h 3969747"/>
              <a:gd name="connsiteX329" fmla="*/ 3477074 w 3969747"/>
              <a:gd name="connsiteY329" fmla="*/ 1721965 h 3969747"/>
              <a:gd name="connsiteX330" fmla="*/ 3472821 w 3969747"/>
              <a:gd name="connsiteY330" fmla="*/ 1820500 h 3969747"/>
              <a:gd name="connsiteX331" fmla="*/ 3463694 w 3969747"/>
              <a:gd name="connsiteY331" fmla="*/ 1918505 h 3969747"/>
              <a:gd name="connsiteX332" fmla="*/ 3449782 w 3969747"/>
              <a:gd name="connsiteY332" fmla="*/ 2014911 h 3969747"/>
              <a:gd name="connsiteX333" fmla="*/ 3430996 w 3969747"/>
              <a:gd name="connsiteY333" fmla="*/ 2109195 h 3969747"/>
              <a:gd name="connsiteX334" fmla="*/ 3406894 w 3969747"/>
              <a:gd name="connsiteY334" fmla="*/ 2200196 h 3969747"/>
              <a:gd name="connsiteX335" fmla="*/ 3378539 w 3969747"/>
              <a:gd name="connsiteY335" fmla="*/ 2288098 h 3969747"/>
              <a:gd name="connsiteX336" fmla="*/ 3344247 w 3969747"/>
              <a:gd name="connsiteY336" fmla="*/ 2371657 h 3969747"/>
              <a:gd name="connsiteX337" fmla="*/ 3305701 w 3969747"/>
              <a:gd name="connsiteY337" fmla="*/ 2450343 h 3969747"/>
              <a:gd name="connsiteX338" fmla="*/ 3267156 w 3969747"/>
              <a:gd name="connsiteY338" fmla="*/ 2528056 h 3969747"/>
              <a:gd name="connsiteX339" fmla="*/ 3246775 w 3969747"/>
              <a:gd name="connsiteY339" fmla="*/ 2533905 h 3969747"/>
              <a:gd name="connsiteX340" fmla="*/ 3226927 w 3969747"/>
              <a:gd name="connsiteY340" fmla="*/ 2542499 h 3969747"/>
              <a:gd name="connsiteX341" fmla="*/ 3207166 w 3969747"/>
              <a:gd name="connsiteY341" fmla="*/ 2553132 h 3969747"/>
              <a:gd name="connsiteX342" fmla="*/ 3187849 w 3969747"/>
              <a:gd name="connsiteY342" fmla="*/ 2566069 h 3969747"/>
              <a:gd name="connsiteX343" fmla="*/ 3169152 w 3969747"/>
              <a:gd name="connsiteY343" fmla="*/ 2581044 h 3969747"/>
              <a:gd name="connsiteX344" fmla="*/ 3150899 w 3969747"/>
              <a:gd name="connsiteY344" fmla="*/ 2597616 h 3969747"/>
              <a:gd name="connsiteX345" fmla="*/ 3134329 w 3969747"/>
              <a:gd name="connsiteY345" fmla="*/ 2615869 h 3969747"/>
              <a:gd name="connsiteX346" fmla="*/ 3118733 w 3969747"/>
              <a:gd name="connsiteY346" fmla="*/ 2634565 h 3969747"/>
              <a:gd name="connsiteX347" fmla="*/ 3104821 w 3969747"/>
              <a:gd name="connsiteY347" fmla="*/ 2654414 h 3969747"/>
              <a:gd name="connsiteX348" fmla="*/ 3092505 w 3969747"/>
              <a:gd name="connsiteY348" fmla="*/ 2674795 h 3969747"/>
              <a:gd name="connsiteX349" fmla="*/ 3082315 w 3969747"/>
              <a:gd name="connsiteY349" fmla="*/ 2695618 h 3969747"/>
              <a:gd name="connsiteX350" fmla="*/ 3073808 w 3969747"/>
              <a:gd name="connsiteY350" fmla="*/ 2715999 h 3969747"/>
              <a:gd name="connsiteX351" fmla="*/ 3068402 w 3969747"/>
              <a:gd name="connsiteY351" fmla="*/ 2736910 h 3969747"/>
              <a:gd name="connsiteX352" fmla="*/ 3064681 w 3969747"/>
              <a:gd name="connsiteY352" fmla="*/ 2756759 h 3969747"/>
              <a:gd name="connsiteX353" fmla="*/ 3064149 w 3969747"/>
              <a:gd name="connsiteY353" fmla="*/ 2775988 h 3969747"/>
              <a:gd name="connsiteX354" fmla="*/ 3066808 w 3969747"/>
              <a:gd name="connsiteY354" fmla="*/ 2794152 h 3969747"/>
              <a:gd name="connsiteX355" fmla="*/ 3143455 w 3969747"/>
              <a:gd name="connsiteY355" fmla="*/ 2794152 h 3969747"/>
              <a:gd name="connsiteX356" fmla="*/ 3103758 w 3969747"/>
              <a:gd name="connsiteY356" fmla="*/ 3060960 h 3969747"/>
              <a:gd name="connsiteX357" fmla="*/ 3036325 w 3969747"/>
              <a:gd name="connsiteY357" fmla="*/ 3061490 h 3969747"/>
              <a:gd name="connsiteX358" fmla="*/ 3036325 w 3969747"/>
              <a:gd name="connsiteY358" fmla="*/ 3717829 h 3969747"/>
              <a:gd name="connsiteX359" fmla="*/ 2952146 w 3969747"/>
              <a:gd name="connsiteY359" fmla="*/ 3765855 h 3969747"/>
              <a:gd name="connsiteX360" fmla="*/ 2952146 w 3969747"/>
              <a:gd name="connsiteY360" fmla="*/ 3069997 h 3969747"/>
              <a:gd name="connsiteX361" fmla="*/ 2917942 w 3969747"/>
              <a:gd name="connsiteY361" fmla="*/ 3071682 h 3969747"/>
              <a:gd name="connsiteX362" fmla="*/ 2884181 w 3969747"/>
              <a:gd name="connsiteY362" fmla="*/ 3073275 h 3969747"/>
              <a:gd name="connsiteX363" fmla="*/ 2849889 w 3969747"/>
              <a:gd name="connsiteY363" fmla="*/ 3074870 h 3969747"/>
              <a:gd name="connsiteX364" fmla="*/ 2816129 w 3969747"/>
              <a:gd name="connsiteY364" fmla="*/ 3076466 h 3969747"/>
              <a:gd name="connsiteX365" fmla="*/ 2782457 w 3969747"/>
              <a:gd name="connsiteY365" fmla="*/ 3078591 h 3969747"/>
              <a:gd name="connsiteX366" fmla="*/ 2748696 w 3969747"/>
              <a:gd name="connsiteY366" fmla="*/ 3080719 h 3969747"/>
              <a:gd name="connsiteX367" fmla="*/ 2714935 w 3969747"/>
              <a:gd name="connsiteY367" fmla="*/ 3082315 h 3969747"/>
              <a:gd name="connsiteX368" fmla="*/ 2681175 w 3969747"/>
              <a:gd name="connsiteY368" fmla="*/ 3084529 h 3969747"/>
              <a:gd name="connsiteX369" fmla="*/ 2647946 w 3969747"/>
              <a:gd name="connsiteY369" fmla="*/ 3086655 h 3969747"/>
              <a:gd name="connsiteX370" fmla="*/ 2614274 w 3969747"/>
              <a:gd name="connsiteY370" fmla="*/ 3089313 h 3969747"/>
              <a:gd name="connsiteX371" fmla="*/ 2581045 w 3969747"/>
              <a:gd name="connsiteY371" fmla="*/ 3091441 h 3969747"/>
              <a:gd name="connsiteX372" fmla="*/ 2547816 w 3969747"/>
              <a:gd name="connsiteY372" fmla="*/ 3093567 h 3969747"/>
              <a:gd name="connsiteX373" fmla="*/ 2514587 w 3969747"/>
              <a:gd name="connsiteY373" fmla="*/ 3096314 h 3969747"/>
              <a:gd name="connsiteX374" fmla="*/ 2480827 w 3969747"/>
              <a:gd name="connsiteY374" fmla="*/ 3098353 h 3969747"/>
              <a:gd name="connsiteX375" fmla="*/ 2447686 w 3969747"/>
              <a:gd name="connsiteY375" fmla="*/ 3101101 h 3969747"/>
              <a:gd name="connsiteX376" fmla="*/ 2414457 w 3969747"/>
              <a:gd name="connsiteY376" fmla="*/ 3103226 h 3969747"/>
              <a:gd name="connsiteX377" fmla="*/ 2381229 w 3969747"/>
              <a:gd name="connsiteY377" fmla="*/ 3105884 h 3969747"/>
              <a:gd name="connsiteX378" fmla="*/ 2348000 w 3969747"/>
              <a:gd name="connsiteY378" fmla="*/ 3108543 h 3969747"/>
              <a:gd name="connsiteX379" fmla="*/ 2314328 w 3969747"/>
              <a:gd name="connsiteY379" fmla="*/ 3111201 h 3969747"/>
              <a:gd name="connsiteX380" fmla="*/ 2281099 w 3969747"/>
              <a:gd name="connsiteY380" fmla="*/ 3113416 h 3969747"/>
              <a:gd name="connsiteX381" fmla="*/ 2247870 w 3969747"/>
              <a:gd name="connsiteY381" fmla="*/ 3116074 h 3969747"/>
              <a:gd name="connsiteX382" fmla="*/ 2214641 w 3969747"/>
              <a:gd name="connsiteY382" fmla="*/ 3118732 h 3969747"/>
              <a:gd name="connsiteX383" fmla="*/ 2180969 w 3969747"/>
              <a:gd name="connsiteY383" fmla="*/ 3120860 h 3969747"/>
              <a:gd name="connsiteX384" fmla="*/ 2147740 w 3969747"/>
              <a:gd name="connsiteY384" fmla="*/ 3123608 h 3969747"/>
              <a:gd name="connsiteX385" fmla="*/ 2113980 w 3969747"/>
              <a:gd name="connsiteY385" fmla="*/ 3125733 h 3969747"/>
              <a:gd name="connsiteX386" fmla="*/ 2080219 w 3969747"/>
              <a:gd name="connsiteY386" fmla="*/ 3128391 h 3969747"/>
              <a:gd name="connsiteX387" fmla="*/ 2046458 w 3969747"/>
              <a:gd name="connsiteY387" fmla="*/ 3130606 h 3969747"/>
              <a:gd name="connsiteX388" fmla="*/ 2012786 w 3969747"/>
              <a:gd name="connsiteY388" fmla="*/ 3133264 h 3969747"/>
              <a:gd name="connsiteX389" fmla="*/ 1979026 w 3969747"/>
              <a:gd name="connsiteY389" fmla="*/ 3135392 h 3969747"/>
              <a:gd name="connsiteX390" fmla="*/ 1944734 w 3969747"/>
              <a:gd name="connsiteY390" fmla="*/ 3137518 h 3969747"/>
              <a:gd name="connsiteX391" fmla="*/ 1910973 w 3969747"/>
              <a:gd name="connsiteY391" fmla="*/ 3139646 h 3969747"/>
              <a:gd name="connsiteX392" fmla="*/ 1876681 w 3969747"/>
              <a:gd name="connsiteY392" fmla="*/ 3141771 h 3969747"/>
              <a:gd name="connsiteX393" fmla="*/ 1876681 w 3969747"/>
              <a:gd name="connsiteY393" fmla="*/ 4001824 h 3969747"/>
              <a:gd name="connsiteX394" fmla="*/ 1900251 w 3969747"/>
              <a:gd name="connsiteY394" fmla="*/ 4003598 h 3969747"/>
              <a:gd name="connsiteX395" fmla="*/ 2003128 w 3969747"/>
              <a:gd name="connsiteY395" fmla="*/ 4006256 h 3969747"/>
              <a:gd name="connsiteX396" fmla="*/ 2105916 w 3969747"/>
              <a:gd name="connsiteY396" fmla="*/ 4003598 h 3969747"/>
              <a:gd name="connsiteX397" fmla="*/ 2207198 w 3969747"/>
              <a:gd name="connsiteY397" fmla="*/ 3996064 h 3969747"/>
              <a:gd name="connsiteX398" fmla="*/ 2307327 w 3969747"/>
              <a:gd name="connsiteY398" fmla="*/ 3983216 h 3969747"/>
              <a:gd name="connsiteX399" fmla="*/ 2405862 w 3969747"/>
              <a:gd name="connsiteY399" fmla="*/ 3965583 h 3969747"/>
              <a:gd name="connsiteX400" fmla="*/ 2502802 w 3969747"/>
              <a:gd name="connsiteY400" fmla="*/ 3943076 h 3969747"/>
              <a:gd name="connsiteX401" fmla="*/ 2597615 w 3969747"/>
              <a:gd name="connsiteY401" fmla="*/ 3915785 h 3969747"/>
              <a:gd name="connsiteX402" fmla="*/ 2690833 w 3969747"/>
              <a:gd name="connsiteY402" fmla="*/ 3884149 h 3969747"/>
              <a:gd name="connsiteX403" fmla="*/ 2781305 w 3969747"/>
              <a:gd name="connsiteY403" fmla="*/ 3848262 h 3969747"/>
              <a:gd name="connsiteX404" fmla="*/ 2870270 w 3969747"/>
              <a:gd name="connsiteY404" fmla="*/ 3808121 h 3969747"/>
              <a:gd name="connsiteX405" fmla="*/ 2952146 w 3969747"/>
              <a:gd name="connsiteY405" fmla="*/ 3765855 h 3969747"/>
              <a:gd name="connsiteX406" fmla="*/ 1263496 w 3969747"/>
              <a:gd name="connsiteY406" fmla="*/ 1584266 h 3969747"/>
              <a:gd name="connsiteX407" fmla="*/ 1269345 w 3969747"/>
              <a:gd name="connsiteY407" fmla="*/ 1601989 h 3969747"/>
              <a:gd name="connsiteX408" fmla="*/ 1274661 w 3969747"/>
              <a:gd name="connsiteY408" fmla="*/ 1619090 h 3969747"/>
              <a:gd name="connsiteX409" fmla="*/ 1281130 w 3969747"/>
              <a:gd name="connsiteY409" fmla="*/ 1635659 h 3969747"/>
              <a:gd name="connsiteX410" fmla="*/ 1287067 w 3969747"/>
              <a:gd name="connsiteY410" fmla="*/ 1652319 h 3969747"/>
              <a:gd name="connsiteX411" fmla="*/ 1293978 w 3969747"/>
              <a:gd name="connsiteY411" fmla="*/ 1668358 h 3969747"/>
              <a:gd name="connsiteX412" fmla="*/ 1301510 w 3969747"/>
              <a:gd name="connsiteY412" fmla="*/ 1683864 h 3969747"/>
              <a:gd name="connsiteX413" fmla="*/ 1310017 w 3969747"/>
              <a:gd name="connsiteY413" fmla="*/ 1698307 h 3969747"/>
              <a:gd name="connsiteX414" fmla="*/ 1319144 w 3969747"/>
              <a:gd name="connsiteY414" fmla="*/ 1711776 h 3969747"/>
              <a:gd name="connsiteX415" fmla="*/ 1329334 w 3969747"/>
              <a:gd name="connsiteY415" fmla="*/ 1724094 h 3969747"/>
              <a:gd name="connsiteX416" fmla="*/ 1341119 w 3969747"/>
              <a:gd name="connsiteY416" fmla="*/ 1735346 h 3969747"/>
              <a:gd name="connsiteX417" fmla="*/ 1353968 w 3969747"/>
              <a:gd name="connsiteY417" fmla="*/ 1745538 h 3969747"/>
              <a:gd name="connsiteX418" fmla="*/ 1368411 w 3969747"/>
              <a:gd name="connsiteY418" fmla="*/ 1753512 h 3969747"/>
              <a:gd name="connsiteX419" fmla="*/ 1384450 w 3969747"/>
              <a:gd name="connsiteY419" fmla="*/ 1760511 h 3969747"/>
              <a:gd name="connsiteX420" fmla="*/ 1402172 w 3969747"/>
              <a:gd name="connsiteY420" fmla="*/ 1765830 h 3969747"/>
              <a:gd name="connsiteX421" fmla="*/ 1422552 w 3969747"/>
              <a:gd name="connsiteY421" fmla="*/ 1769018 h 3969747"/>
              <a:gd name="connsiteX422" fmla="*/ 1444528 w 3969747"/>
              <a:gd name="connsiteY422" fmla="*/ 1770703 h 3969747"/>
              <a:gd name="connsiteX423" fmla="*/ 1472351 w 3969747"/>
              <a:gd name="connsiteY423" fmla="*/ 1769551 h 3969747"/>
              <a:gd name="connsiteX424" fmla="*/ 1496985 w 3969747"/>
              <a:gd name="connsiteY424" fmla="*/ 1765830 h 3969747"/>
              <a:gd name="connsiteX425" fmla="*/ 1517897 w 3969747"/>
              <a:gd name="connsiteY425" fmla="*/ 1758918 h 3969747"/>
              <a:gd name="connsiteX426" fmla="*/ 1536594 w 3969747"/>
              <a:gd name="connsiteY426" fmla="*/ 1749791 h 3969747"/>
              <a:gd name="connsiteX427" fmla="*/ 1552189 w 3969747"/>
              <a:gd name="connsiteY427" fmla="*/ 1738537 h 3969747"/>
              <a:gd name="connsiteX428" fmla="*/ 1565038 w 3969747"/>
              <a:gd name="connsiteY428" fmla="*/ 1725156 h 3969747"/>
              <a:gd name="connsiteX429" fmla="*/ 1575760 w 3969747"/>
              <a:gd name="connsiteY429" fmla="*/ 1709651 h 3969747"/>
              <a:gd name="connsiteX430" fmla="*/ 1584266 w 3969747"/>
              <a:gd name="connsiteY430" fmla="*/ 1692460 h 3969747"/>
              <a:gd name="connsiteX431" fmla="*/ 1591266 w 3969747"/>
              <a:gd name="connsiteY431" fmla="*/ 1673763 h 3969747"/>
              <a:gd name="connsiteX432" fmla="*/ 1596051 w 3969747"/>
              <a:gd name="connsiteY432" fmla="*/ 1653915 h 3969747"/>
              <a:gd name="connsiteX433" fmla="*/ 1599330 w 3969747"/>
              <a:gd name="connsiteY433" fmla="*/ 1632471 h 3969747"/>
              <a:gd name="connsiteX434" fmla="*/ 1601457 w 3969747"/>
              <a:gd name="connsiteY434" fmla="*/ 1610494 h 3969747"/>
              <a:gd name="connsiteX435" fmla="*/ 1602520 w 3969747"/>
              <a:gd name="connsiteY435" fmla="*/ 1587457 h 3969747"/>
              <a:gd name="connsiteX436" fmla="*/ 1602520 w 3969747"/>
              <a:gd name="connsiteY436" fmla="*/ 1563974 h 3969747"/>
              <a:gd name="connsiteX437" fmla="*/ 1601457 w 3969747"/>
              <a:gd name="connsiteY437" fmla="*/ 1540404 h 3969747"/>
              <a:gd name="connsiteX438" fmla="*/ 1600305 w 3969747"/>
              <a:gd name="connsiteY438" fmla="*/ 1516302 h 3969747"/>
              <a:gd name="connsiteX439" fmla="*/ 1075465 w 3969747"/>
              <a:gd name="connsiteY439" fmla="*/ 1517365 h 3969747"/>
              <a:gd name="connsiteX440" fmla="*/ 1096377 w 3969747"/>
              <a:gd name="connsiteY440" fmla="*/ 1581075 h 3969747"/>
              <a:gd name="connsiteX441" fmla="*/ 1263496 w 3969747"/>
              <a:gd name="connsiteY441" fmla="*/ 1584266 h 3969747"/>
              <a:gd name="connsiteX442" fmla="*/ 934043 w 3969747"/>
              <a:gd name="connsiteY442" fmla="*/ 1698307 h 3969747"/>
              <a:gd name="connsiteX443" fmla="*/ 1513023 w 3969747"/>
              <a:gd name="connsiteY443" fmla="*/ 1964051 h 3969747"/>
              <a:gd name="connsiteX444" fmla="*/ 1563354 w 3969747"/>
              <a:gd name="connsiteY444" fmla="*/ 1926036 h 3969747"/>
              <a:gd name="connsiteX445" fmla="*/ 1613773 w 3969747"/>
              <a:gd name="connsiteY445" fmla="*/ 1887934 h 3969747"/>
              <a:gd name="connsiteX446" fmla="*/ 1663573 w 3969747"/>
              <a:gd name="connsiteY446" fmla="*/ 1849389 h 3969747"/>
              <a:gd name="connsiteX447" fmla="*/ 1713372 w 3969747"/>
              <a:gd name="connsiteY447" fmla="*/ 1810844 h 3969747"/>
              <a:gd name="connsiteX448" fmla="*/ 1763171 w 3969747"/>
              <a:gd name="connsiteY448" fmla="*/ 1772298 h 3969747"/>
              <a:gd name="connsiteX449" fmla="*/ 1812970 w 3969747"/>
              <a:gd name="connsiteY449" fmla="*/ 1733131 h 3969747"/>
              <a:gd name="connsiteX450" fmla="*/ 1862769 w 3969747"/>
              <a:gd name="connsiteY450" fmla="*/ 1693523 h 3969747"/>
              <a:gd name="connsiteX451" fmla="*/ 1912036 w 3969747"/>
              <a:gd name="connsiteY451" fmla="*/ 1654445 h 3969747"/>
              <a:gd name="connsiteX452" fmla="*/ 2059838 w 3969747"/>
              <a:gd name="connsiteY452" fmla="*/ 1535531 h 3969747"/>
              <a:gd name="connsiteX453" fmla="*/ 2109195 w 3969747"/>
              <a:gd name="connsiteY453" fmla="*/ 1495391 h 3969747"/>
              <a:gd name="connsiteX454" fmla="*/ 2157930 w 3969747"/>
              <a:gd name="connsiteY454" fmla="*/ 1455693 h 3969747"/>
              <a:gd name="connsiteX455" fmla="*/ 2207198 w 3969747"/>
              <a:gd name="connsiteY455" fmla="*/ 1415552 h 3969747"/>
              <a:gd name="connsiteX456" fmla="*/ 2255934 w 3969747"/>
              <a:gd name="connsiteY456" fmla="*/ 1375412 h 3969747"/>
              <a:gd name="connsiteX457" fmla="*/ 2305201 w 3969747"/>
              <a:gd name="connsiteY457" fmla="*/ 1335182 h 3969747"/>
              <a:gd name="connsiteX458" fmla="*/ 2402672 w 3969747"/>
              <a:gd name="connsiteY458" fmla="*/ 1254900 h 3969747"/>
              <a:gd name="connsiteX459" fmla="*/ 2451940 w 3969747"/>
              <a:gd name="connsiteY459" fmla="*/ 1214759 h 3969747"/>
              <a:gd name="connsiteX460" fmla="*/ 2598147 w 3969747"/>
              <a:gd name="connsiteY460" fmla="*/ 1094250 h 3969747"/>
              <a:gd name="connsiteX461" fmla="*/ 2647414 w 3969747"/>
              <a:gd name="connsiteY461" fmla="*/ 1054020 h 3969747"/>
              <a:gd name="connsiteX462" fmla="*/ 2696150 w 3969747"/>
              <a:gd name="connsiteY462" fmla="*/ 1013880 h 3969747"/>
              <a:gd name="connsiteX463" fmla="*/ 2745418 w 3969747"/>
              <a:gd name="connsiteY463" fmla="*/ 974182 h 3969747"/>
              <a:gd name="connsiteX464" fmla="*/ 2794153 w 3969747"/>
              <a:gd name="connsiteY464" fmla="*/ 934041 h 3969747"/>
              <a:gd name="connsiteX465" fmla="*/ 2892777 w 3969747"/>
              <a:gd name="connsiteY465" fmla="*/ 854825 h 3969747"/>
              <a:gd name="connsiteX466" fmla="*/ 2941512 w 3969747"/>
              <a:gd name="connsiteY466" fmla="*/ 815128 h 3969747"/>
              <a:gd name="connsiteX467" fmla="*/ 2990780 w 3969747"/>
              <a:gd name="connsiteY467" fmla="*/ 776050 h 3969747"/>
              <a:gd name="connsiteX468" fmla="*/ 3040579 w 3969747"/>
              <a:gd name="connsiteY468" fmla="*/ 736972 h 3969747"/>
              <a:gd name="connsiteX469" fmla="*/ 3089846 w 3969747"/>
              <a:gd name="connsiteY469" fmla="*/ 697897 h 3969747"/>
              <a:gd name="connsiteX470" fmla="*/ 3067871 w 3969747"/>
              <a:gd name="connsiteY470" fmla="*/ 675300 h 3969747"/>
              <a:gd name="connsiteX471" fmla="*/ 3044301 w 3969747"/>
              <a:gd name="connsiteY471" fmla="*/ 653413 h 3969747"/>
              <a:gd name="connsiteX472" fmla="*/ 3018072 w 3969747"/>
              <a:gd name="connsiteY472" fmla="*/ 633031 h 3969747"/>
              <a:gd name="connsiteX473" fmla="*/ 2990780 w 3969747"/>
              <a:gd name="connsiteY473" fmla="*/ 612653 h 3969747"/>
              <a:gd name="connsiteX474" fmla="*/ 2961272 w 3969747"/>
              <a:gd name="connsiteY474" fmla="*/ 593956 h 3969747"/>
              <a:gd name="connsiteX475" fmla="*/ 2930259 w 3969747"/>
              <a:gd name="connsiteY475" fmla="*/ 575703 h 3969747"/>
              <a:gd name="connsiteX476" fmla="*/ 2898093 w 3969747"/>
              <a:gd name="connsiteY476" fmla="*/ 558069 h 3969747"/>
              <a:gd name="connsiteX477" fmla="*/ 2864333 w 3969747"/>
              <a:gd name="connsiteY477" fmla="*/ 541498 h 3969747"/>
              <a:gd name="connsiteX478" fmla="*/ 2829509 w 3969747"/>
              <a:gd name="connsiteY478" fmla="*/ 525903 h 3969747"/>
              <a:gd name="connsiteX479" fmla="*/ 2793621 w 3969747"/>
              <a:gd name="connsiteY479" fmla="*/ 510927 h 3969747"/>
              <a:gd name="connsiteX480" fmla="*/ 2756760 w 3969747"/>
              <a:gd name="connsiteY480" fmla="*/ 497017 h 3969747"/>
              <a:gd name="connsiteX481" fmla="*/ 2719189 w 3969747"/>
              <a:gd name="connsiteY481" fmla="*/ 483637 h 3969747"/>
              <a:gd name="connsiteX482" fmla="*/ 2680643 w 3969747"/>
              <a:gd name="connsiteY482" fmla="*/ 471319 h 3969747"/>
              <a:gd name="connsiteX483" fmla="*/ 2641566 w 3969747"/>
              <a:gd name="connsiteY483" fmla="*/ 459534 h 3969747"/>
              <a:gd name="connsiteX484" fmla="*/ 2601869 w 3969747"/>
              <a:gd name="connsiteY484" fmla="*/ 448812 h 3969747"/>
              <a:gd name="connsiteX485" fmla="*/ 2562260 w 3969747"/>
              <a:gd name="connsiteY485" fmla="*/ 438620 h 3969747"/>
              <a:gd name="connsiteX486" fmla="*/ 2521587 w 3969747"/>
              <a:gd name="connsiteY486" fmla="*/ 428963 h 3969747"/>
              <a:gd name="connsiteX487" fmla="*/ 2481358 w 3969747"/>
              <a:gd name="connsiteY487" fmla="*/ 420367 h 3969747"/>
              <a:gd name="connsiteX488" fmla="*/ 2441218 w 3969747"/>
              <a:gd name="connsiteY488" fmla="*/ 412925 h 3969747"/>
              <a:gd name="connsiteX489" fmla="*/ 2401077 w 3969747"/>
              <a:gd name="connsiteY489" fmla="*/ 405924 h 3969747"/>
              <a:gd name="connsiteX490" fmla="*/ 2360848 w 3969747"/>
              <a:gd name="connsiteY490" fmla="*/ 399545 h 3969747"/>
              <a:gd name="connsiteX491" fmla="*/ 2321239 w 3969747"/>
              <a:gd name="connsiteY491" fmla="*/ 393606 h 3969747"/>
              <a:gd name="connsiteX492" fmla="*/ 2282162 w 3969747"/>
              <a:gd name="connsiteY492" fmla="*/ 388823 h 3969747"/>
              <a:gd name="connsiteX493" fmla="*/ 2243616 w 3969747"/>
              <a:gd name="connsiteY493" fmla="*/ 385013 h 3969747"/>
              <a:gd name="connsiteX494" fmla="*/ 2205514 w 3969747"/>
              <a:gd name="connsiteY494" fmla="*/ 381822 h 3969747"/>
              <a:gd name="connsiteX495" fmla="*/ 2168652 w 3969747"/>
              <a:gd name="connsiteY495" fmla="*/ 379163 h 3969747"/>
              <a:gd name="connsiteX496" fmla="*/ 2132233 w 3969747"/>
              <a:gd name="connsiteY496" fmla="*/ 377038 h 3969747"/>
              <a:gd name="connsiteX497" fmla="*/ 2097321 w 3969747"/>
              <a:gd name="connsiteY497" fmla="*/ 375972 h 3969747"/>
              <a:gd name="connsiteX498" fmla="*/ 2063117 w 3969747"/>
              <a:gd name="connsiteY498" fmla="*/ 375442 h 3969747"/>
              <a:gd name="connsiteX499" fmla="*/ 2030951 w 3969747"/>
              <a:gd name="connsiteY499" fmla="*/ 375442 h 3969747"/>
              <a:gd name="connsiteX500" fmla="*/ 1999317 w 3969747"/>
              <a:gd name="connsiteY500" fmla="*/ 375972 h 3969747"/>
              <a:gd name="connsiteX501" fmla="*/ 1969899 w 3969747"/>
              <a:gd name="connsiteY501" fmla="*/ 377568 h 3969747"/>
              <a:gd name="connsiteX502" fmla="*/ 1937822 w 3969747"/>
              <a:gd name="connsiteY502" fmla="*/ 379163 h 3969747"/>
              <a:gd name="connsiteX503" fmla="*/ 1905124 w 3969747"/>
              <a:gd name="connsiteY503" fmla="*/ 381292 h 3969747"/>
              <a:gd name="connsiteX504" fmla="*/ 1870832 w 3969747"/>
              <a:gd name="connsiteY504" fmla="*/ 383950 h 3969747"/>
              <a:gd name="connsiteX505" fmla="*/ 1836540 w 3969747"/>
              <a:gd name="connsiteY505" fmla="*/ 387227 h 3969747"/>
              <a:gd name="connsiteX506" fmla="*/ 1801185 w 3969747"/>
              <a:gd name="connsiteY506" fmla="*/ 390418 h 3969747"/>
              <a:gd name="connsiteX507" fmla="*/ 1765297 w 3969747"/>
              <a:gd name="connsiteY507" fmla="*/ 394672 h 3969747"/>
              <a:gd name="connsiteX508" fmla="*/ 1728878 w 3969747"/>
              <a:gd name="connsiteY508" fmla="*/ 399545 h 3969747"/>
              <a:gd name="connsiteX509" fmla="*/ 1691928 w 3969747"/>
              <a:gd name="connsiteY509" fmla="*/ 404861 h 3969747"/>
              <a:gd name="connsiteX510" fmla="*/ 1654446 w 3969747"/>
              <a:gd name="connsiteY510" fmla="*/ 410797 h 3969747"/>
              <a:gd name="connsiteX511" fmla="*/ 1616963 w 3969747"/>
              <a:gd name="connsiteY511" fmla="*/ 417179 h 3969747"/>
              <a:gd name="connsiteX512" fmla="*/ 1578949 w 3969747"/>
              <a:gd name="connsiteY512" fmla="*/ 424177 h 3969747"/>
              <a:gd name="connsiteX513" fmla="*/ 1540936 w 3969747"/>
              <a:gd name="connsiteY513" fmla="*/ 432152 h 3969747"/>
              <a:gd name="connsiteX514" fmla="*/ 1502833 w 3969747"/>
              <a:gd name="connsiteY514" fmla="*/ 440216 h 3969747"/>
              <a:gd name="connsiteX515" fmla="*/ 1464288 w 3969747"/>
              <a:gd name="connsiteY515" fmla="*/ 448812 h 3969747"/>
              <a:gd name="connsiteX516" fmla="*/ 1426274 w 3969747"/>
              <a:gd name="connsiteY516" fmla="*/ 458469 h 3969747"/>
              <a:gd name="connsiteX517" fmla="*/ 1388260 w 3969747"/>
              <a:gd name="connsiteY517" fmla="*/ 468128 h 3969747"/>
              <a:gd name="connsiteX518" fmla="*/ 1350778 w 3969747"/>
              <a:gd name="connsiteY518" fmla="*/ 478761 h 3969747"/>
              <a:gd name="connsiteX519" fmla="*/ 1313296 w 3969747"/>
              <a:gd name="connsiteY519" fmla="*/ 490016 h 3969747"/>
              <a:gd name="connsiteX520" fmla="*/ 1275725 w 3969747"/>
              <a:gd name="connsiteY520" fmla="*/ 501268 h 3969747"/>
              <a:gd name="connsiteX521" fmla="*/ 1239306 w 3969747"/>
              <a:gd name="connsiteY521" fmla="*/ 514118 h 3969747"/>
              <a:gd name="connsiteX522" fmla="*/ 1202887 w 3969747"/>
              <a:gd name="connsiteY522" fmla="*/ 527055 h 3969747"/>
              <a:gd name="connsiteX523" fmla="*/ 1167088 w 3969747"/>
              <a:gd name="connsiteY523" fmla="*/ 540346 h 3969747"/>
              <a:gd name="connsiteX524" fmla="*/ 1132264 w 3969747"/>
              <a:gd name="connsiteY524" fmla="*/ 554789 h 3969747"/>
              <a:gd name="connsiteX525" fmla="*/ 1097972 w 3969747"/>
              <a:gd name="connsiteY525" fmla="*/ 569321 h 3969747"/>
              <a:gd name="connsiteX526" fmla="*/ 1064743 w 3969747"/>
              <a:gd name="connsiteY526" fmla="*/ 584830 h 3969747"/>
              <a:gd name="connsiteX527" fmla="*/ 1032046 w 3969747"/>
              <a:gd name="connsiteY527" fmla="*/ 601487 h 3969747"/>
              <a:gd name="connsiteX528" fmla="*/ 1000500 w 3969747"/>
              <a:gd name="connsiteY528" fmla="*/ 618058 h 3969747"/>
              <a:gd name="connsiteX529" fmla="*/ 969930 w 3969747"/>
              <a:gd name="connsiteY529" fmla="*/ 635160 h 3969747"/>
              <a:gd name="connsiteX530" fmla="*/ 940511 w 3969747"/>
              <a:gd name="connsiteY530" fmla="*/ 653413 h 3969747"/>
              <a:gd name="connsiteX531" fmla="*/ 912067 w 3969747"/>
              <a:gd name="connsiteY531" fmla="*/ 672109 h 3969747"/>
              <a:gd name="connsiteX532" fmla="*/ 884775 w 3969747"/>
              <a:gd name="connsiteY532" fmla="*/ 691428 h 3969747"/>
              <a:gd name="connsiteX533" fmla="*/ 859078 w 3969747"/>
              <a:gd name="connsiteY533" fmla="*/ 711807 h 3969747"/>
              <a:gd name="connsiteX534" fmla="*/ 834444 w 3969747"/>
              <a:gd name="connsiteY534" fmla="*/ 733251 h 3969747"/>
              <a:gd name="connsiteX535" fmla="*/ 813532 w 3969747"/>
              <a:gd name="connsiteY535" fmla="*/ 755139 h 3969747"/>
              <a:gd name="connsiteX536" fmla="*/ 795899 w 3969747"/>
              <a:gd name="connsiteY536" fmla="*/ 778708 h 3969747"/>
              <a:gd name="connsiteX537" fmla="*/ 780835 w 3969747"/>
              <a:gd name="connsiteY537" fmla="*/ 802810 h 3969747"/>
              <a:gd name="connsiteX538" fmla="*/ 768518 w 3969747"/>
              <a:gd name="connsiteY538" fmla="*/ 828595 h 3969747"/>
              <a:gd name="connsiteX539" fmla="*/ 758860 w 3969747"/>
              <a:gd name="connsiteY539" fmla="*/ 854203 h 3969747"/>
              <a:gd name="connsiteX540" fmla="*/ 751948 w 3969747"/>
              <a:gd name="connsiteY540" fmla="*/ 881053 h 3969747"/>
              <a:gd name="connsiteX541" fmla="*/ 746100 w 3969747"/>
              <a:gd name="connsiteY541" fmla="*/ 908346 h 3969747"/>
              <a:gd name="connsiteX542" fmla="*/ 742290 w 3969747"/>
              <a:gd name="connsiteY542" fmla="*/ 936170 h 3969747"/>
              <a:gd name="connsiteX543" fmla="*/ 739631 w 3969747"/>
              <a:gd name="connsiteY543" fmla="*/ 964612 h 3969747"/>
              <a:gd name="connsiteX544" fmla="*/ 738568 w 3969747"/>
              <a:gd name="connsiteY544" fmla="*/ 993501 h 3969747"/>
              <a:gd name="connsiteX545" fmla="*/ 738036 w 3969747"/>
              <a:gd name="connsiteY545" fmla="*/ 1022476 h 3969747"/>
              <a:gd name="connsiteX546" fmla="*/ 738036 w 3969747"/>
              <a:gd name="connsiteY546" fmla="*/ 1081314 h 3969747"/>
              <a:gd name="connsiteX547" fmla="*/ 738568 w 3969747"/>
              <a:gd name="connsiteY547" fmla="*/ 1110289 h 3969747"/>
              <a:gd name="connsiteX548" fmla="*/ 738568 w 3969747"/>
              <a:gd name="connsiteY548" fmla="*/ 1139708 h 3969747"/>
              <a:gd name="connsiteX549" fmla="*/ 748226 w 3969747"/>
              <a:gd name="connsiteY549" fmla="*/ 1149897 h 3969747"/>
              <a:gd name="connsiteX550" fmla="*/ 761075 w 3969747"/>
              <a:gd name="connsiteY550" fmla="*/ 1159023 h 3969747"/>
              <a:gd name="connsiteX551" fmla="*/ 777114 w 3969747"/>
              <a:gd name="connsiteY551" fmla="*/ 1167620 h 3969747"/>
              <a:gd name="connsiteX552" fmla="*/ 795899 w 3969747"/>
              <a:gd name="connsiteY552" fmla="*/ 1175062 h 3969747"/>
              <a:gd name="connsiteX553" fmla="*/ 817786 w 3969747"/>
              <a:gd name="connsiteY553" fmla="*/ 1182063 h 3969747"/>
              <a:gd name="connsiteX554" fmla="*/ 842508 w 3969747"/>
              <a:gd name="connsiteY554" fmla="*/ 1187912 h 3969747"/>
              <a:gd name="connsiteX555" fmla="*/ 869268 w 3969747"/>
              <a:gd name="connsiteY555" fmla="*/ 1193315 h 3969747"/>
              <a:gd name="connsiteX556" fmla="*/ 898155 w 3969747"/>
              <a:gd name="connsiteY556" fmla="*/ 1198634 h 3969747"/>
              <a:gd name="connsiteX557" fmla="*/ 929258 w 3969747"/>
              <a:gd name="connsiteY557" fmla="*/ 1202974 h 3969747"/>
              <a:gd name="connsiteX558" fmla="*/ 961867 w 3969747"/>
              <a:gd name="connsiteY558" fmla="*/ 1206165 h 3969747"/>
              <a:gd name="connsiteX559" fmla="*/ 996159 w 3969747"/>
              <a:gd name="connsiteY559" fmla="*/ 1209354 h 3969747"/>
              <a:gd name="connsiteX560" fmla="*/ 1031514 w 3969747"/>
              <a:gd name="connsiteY560" fmla="*/ 1212015 h 3969747"/>
              <a:gd name="connsiteX561" fmla="*/ 1067933 w 3969747"/>
              <a:gd name="connsiteY561" fmla="*/ 1214140 h 3969747"/>
              <a:gd name="connsiteX562" fmla="*/ 1105504 w 3969747"/>
              <a:gd name="connsiteY562" fmla="*/ 1215825 h 3969747"/>
              <a:gd name="connsiteX563" fmla="*/ 1142986 w 3969747"/>
              <a:gd name="connsiteY563" fmla="*/ 1217417 h 3969747"/>
              <a:gd name="connsiteX564" fmla="*/ 1181532 w 3969747"/>
              <a:gd name="connsiteY564" fmla="*/ 1218483 h 3969747"/>
              <a:gd name="connsiteX565" fmla="*/ 1220077 w 3969747"/>
              <a:gd name="connsiteY565" fmla="*/ 1219013 h 3969747"/>
              <a:gd name="connsiteX566" fmla="*/ 1334119 w 3969747"/>
              <a:gd name="connsiteY566" fmla="*/ 1219013 h 3969747"/>
              <a:gd name="connsiteX567" fmla="*/ 1371070 w 3969747"/>
              <a:gd name="connsiteY567" fmla="*/ 1218483 h 3969747"/>
              <a:gd name="connsiteX568" fmla="*/ 1406957 w 3969747"/>
              <a:gd name="connsiteY568" fmla="*/ 1217417 h 3969747"/>
              <a:gd name="connsiteX569" fmla="*/ 1442401 w 3969747"/>
              <a:gd name="connsiteY569" fmla="*/ 1216887 h 3969747"/>
              <a:gd name="connsiteX570" fmla="*/ 1475541 w 3969747"/>
              <a:gd name="connsiteY570" fmla="*/ 1215825 h 3969747"/>
              <a:gd name="connsiteX571" fmla="*/ 1507707 w 3969747"/>
              <a:gd name="connsiteY571" fmla="*/ 1214759 h 3969747"/>
              <a:gd name="connsiteX572" fmla="*/ 1537746 w 3969747"/>
              <a:gd name="connsiteY572" fmla="*/ 1213607 h 3969747"/>
              <a:gd name="connsiteX573" fmla="*/ 1566012 w 3969747"/>
              <a:gd name="connsiteY573" fmla="*/ 1212545 h 3969747"/>
              <a:gd name="connsiteX574" fmla="*/ 1591798 w 3969747"/>
              <a:gd name="connsiteY574" fmla="*/ 1210949 h 3969747"/>
              <a:gd name="connsiteX575" fmla="*/ 1615369 w 3969747"/>
              <a:gd name="connsiteY575" fmla="*/ 1209886 h 3969747"/>
              <a:gd name="connsiteX576" fmla="*/ 1636192 w 3969747"/>
              <a:gd name="connsiteY576" fmla="*/ 1208824 h 3969747"/>
              <a:gd name="connsiteX577" fmla="*/ 1653914 w 3969747"/>
              <a:gd name="connsiteY577" fmla="*/ 1208291 h 3969747"/>
              <a:gd name="connsiteX578" fmla="*/ 1668889 w 3969747"/>
              <a:gd name="connsiteY578" fmla="*/ 1207228 h 3969747"/>
              <a:gd name="connsiteX579" fmla="*/ 1672700 w 3969747"/>
              <a:gd name="connsiteY579" fmla="*/ 1269876 h 3969747"/>
              <a:gd name="connsiteX580" fmla="*/ 1650724 w 3969747"/>
              <a:gd name="connsiteY580" fmla="*/ 1270939 h 3969747"/>
              <a:gd name="connsiteX581" fmla="*/ 1629280 w 3969747"/>
              <a:gd name="connsiteY581" fmla="*/ 1272001 h 3969747"/>
              <a:gd name="connsiteX582" fmla="*/ 1607305 w 3969747"/>
              <a:gd name="connsiteY582" fmla="*/ 1272534 h 3969747"/>
              <a:gd name="connsiteX583" fmla="*/ 1585861 w 3969747"/>
              <a:gd name="connsiteY583" fmla="*/ 1273597 h 3969747"/>
              <a:gd name="connsiteX584" fmla="*/ 1563974 w 3969747"/>
              <a:gd name="connsiteY584" fmla="*/ 1274129 h 3969747"/>
              <a:gd name="connsiteX585" fmla="*/ 1542531 w 3969747"/>
              <a:gd name="connsiteY585" fmla="*/ 1274662 h 3969747"/>
              <a:gd name="connsiteX586" fmla="*/ 1520555 w 3969747"/>
              <a:gd name="connsiteY586" fmla="*/ 1275811 h 3969747"/>
              <a:gd name="connsiteX587" fmla="*/ 1499112 w 3969747"/>
              <a:gd name="connsiteY587" fmla="*/ 1275811 h 3969747"/>
              <a:gd name="connsiteX588" fmla="*/ 1477136 w 3969747"/>
              <a:gd name="connsiteY588" fmla="*/ 1276255 h 3969747"/>
              <a:gd name="connsiteX589" fmla="*/ 1455692 w 3969747"/>
              <a:gd name="connsiteY589" fmla="*/ 1276877 h 3969747"/>
              <a:gd name="connsiteX590" fmla="*/ 1346967 w 3969747"/>
              <a:gd name="connsiteY590" fmla="*/ 1276877 h 3969747"/>
              <a:gd name="connsiteX591" fmla="*/ 1325612 w 3969747"/>
              <a:gd name="connsiteY591" fmla="*/ 1276255 h 3969747"/>
              <a:gd name="connsiteX592" fmla="*/ 1303637 w 3969747"/>
              <a:gd name="connsiteY592" fmla="*/ 1275811 h 3969747"/>
              <a:gd name="connsiteX593" fmla="*/ 1282193 w 3969747"/>
              <a:gd name="connsiteY593" fmla="*/ 1275811 h 3969747"/>
              <a:gd name="connsiteX594" fmla="*/ 1260218 w 3969747"/>
              <a:gd name="connsiteY594" fmla="*/ 1275281 h 3969747"/>
              <a:gd name="connsiteX595" fmla="*/ 1238863 w 3969747"/>
              <a:gd name="connsiteY595" fmla="*/ 1274129 h 3969747"/>
              <a:gd name="connsiteX596" fmla="*/ 1216887 w 3969747"/>
              <a:gd name="connsiteY596" fmla="*/ 1273597 h 3969747"/>
              <a:gd name="connsiteX597" fmla="*/ 1195444 w 3969747"/>
              <a:gd name="connsiteY597" fmla="*/ 1272534 h 3969747"/>
              <a:gd name="connsiteX598" fmla="*/ 1173468 w 3969747"/>
              <a:gd name="connsiteY598" fmla="*/ 1272001 h 3969747"/>
              <a:gd name="connsiteX599" fmla="*/ 1152025 w 3969747"/>
              <a:gd name="connsiteY599" fmla="*/ 1270939 h 3969747"/>
              <a:gd name="connsiteX600" fmla="*/ 1130138 w 3969747"/>
              <a:gd name="connsiteY600" fmla="*/ 1269876 h 3969747"/>
              <a:gd name="connsiteX601" fmla="*/ 1108694 w 3969747"/>
              <a:gd name="connsiteY601" fmla="*/ 1268280 h 3969747"/>
              <a:gd name="connsiteX602" fmla="*/ 1086718 w 3969747"/>
              <a:gd name="connsiteY602" fmla="*/ 1267218 h 3969747"/>
              <a:gd name="connsiteX603" fmla="*/ 1065275 w 3969747"/>
              <a:gd name="connsiteY603" fmla="*/ 1265622 h 3969747"/>
              <a:gd name="connsiteX604" fmla="*/ 1043299 w 3969747"/>
              <a:gd name="connsiteY604" fmla="*/ 1264559 h 3969747"/>
              <a:gd name="connsiteX605" fmla="*/ 1021944 w 3969747"/>
              <a:gd name="connsiteY605" fmla="*/ 1262875 h 3969747"/>
              <a:gd name="connsiteX606" fmla="*/ 999969 w 3969747"/>
              <a:gd name="connsiteY606" fmla="*/ 1260749 h 3969747"/>
              <a:gd name="connsiteX607" fmla="*/ 978525 w 3969747"/>
              <a:gd name="connsiteY607" fmla="*/ 1259154 h 3969747"/>
              <a:gd name="connsiteX608" fmla="*/ 968335 w 3969747"/>
              <a:gd name="connsiteY608" fmla="*/ 1288040 h 3969747"/>
              <a:gd name="connsiteX609" fmla="*/ 960271 w 3969747"/>
              <a:gd name="connsiteY609" fmla="*/ 1336334 h 3969747"/>
              <a:gd name="connsiteX610" fmla="*/ 954423 w 3969747"/>
              <a:gd name="connsiteY610" fmla="*/ 1397386 h 3969747"/>
              <a:gd name="connsiteX611" fmla="*/ 949638 w 3969747"/>
              <a:gd name="connsiteY611" fmla="*/ 1465883 h 3969747"/>
              <a:gd name="connsiteX612" fmla="*/ 945828 w 3969747"/>
              <a:gd name="connsiteY612" fmla="*/ 1536061 h 3969747"/>
              <a:gd name="connsiteX613" fmla="*/ 942106 w 3969747"/>
              <a:gd name="connsiteY613" fmla="*/ 1602519 h 3969747"/>
              <a:gd name="connsiteX614" fmla="*/ 938384 w 3969747"/>
              <a:gd name="connsiteY614" fmla="*/ 1658255 h 3969747"/>
              <a:gd name="connsiteX615" fmla="*/ 934043 w 3969747"/>
              <a:gd name="connsiteY615" fmla="*/ 1698307 h 3969747"/>
              <a:gd name="connsiteX616" fmla="*/ 1614305 w 3969747"/>
              <a:gd name="connsiteY616" fmla="*/ 2275251 h 3969747"/>
              <a:gd name="connsiteX617" fmla="*/ 1614305 w 3969747"/>
              <a:gd name="connsiteY617" fmla="*/ 2878777 h 3969747"/>
              <a:gd name="connsiteX618" fmla="*/ 2995033 w 3969747"/>
              <a:gd name="connsiteY618" fmla="*/ 2800621 h 3969747"/>
              <a:gd name="connsiteX619" fmla="*/ 2997160 w 3969747"/>
              <a:gd name="connsiteY619" fmla="*/ 2796281 h 3969747"/>
              <a:gd name="connsiteX620" fmla="*/ 2999907 w 3969747"/>
              <a:gd name="connsiteY620" fmla="*/ 2787773 h 3969747"/>
              <a:gd name="connsiteX621" fmla="*/ 3003628 w 3969747"/>
              <a:gd name="connsiteY621" fmla="*/ 2774926 h 3969747"/>
              <a:gd name="connsiteX622" fmla="*/ 3007881 w 3969747"/>
              <a:gd name="connsiteY622" fmla="*/ 2758265 h 3969747"/>
              <a:gd name="connsiteX623" fmla="*/ 3013287 w 3969747"/>
              <a:gd name="connsiteY623" fmla="*/ 2739036 h 3969747"/>
              <a:gd name="connsiteX624" fmla="*/ 3020198 w 3969747"/>
              <a:gd name="connsiteY624" fmla="*/ 2716529 h 3969747"/>
              <a:gd name="connsiteX625" fmla="*/ 3029326 w 3969747"/>
              <a:gd name="connsiteY625" fmla="*/ 2692429 h 3969747"/>
              <a:gd name="connsiteX626" fmla="*/ 3040579 w 3969747"/>
              <a:gd name="connsiteY626" fmla="*/ 2666732 h 3969747"/>
              <a:gd name="connsiteX627" fmla="*/ 3053959 w 3969747"/>
              <a:gd name="connsiteY627" fmla="*/ 2639882 h 3969747"/>
              <a:gd name="connsiteX628" fmla="*/ 3070529 w 3969747"/>
              <a:gd name="connsiteY628" fmla="*/ 2613121 h 3969747"/>
              <a:gd name="connsiteX629" fmla="*/ 3089846 w 3969747"/>
              <a:gd name="connsiteY629" fmla="*/ 2585831 h 3969747"/>
              <a:gd name="connsiteX630" fmla="*/ 3112353 w 3969747"/>
              <a:gd name="connsiteY630" fmla="*/ 2559600 h 3969747"/>
              <a:gd name="connsiteX631" fmla="*/ 3138582 w 3969747"/>
              <a:gd name="connsiteY631" fmla="*/ 2534435 h 3969747"/>
              <a:gd name="connsiteX632" fmla="*/ 3168621 w 3969747"/>
              <a:gd name="connsiteY632" fmla="*/ 2510866 h 3969747"/>
              <a:gd name="connsiteX633" fmla="*/ 3202825 w 3969747"/>
              <a:gd name="connsiteY633" fmla="*/ 2489421 h 3969747"/>
              <a:gd name="connsiteX634" fmla="*/ 3241459 w 3969747"/>
              <a:gd name="connsiteY634" fmla="*/ 2470725 h 3969747"/>
              <a:gd name="connsiteX635" fmla="*/ 3278941 w 3969747"/>
              <a:gd name="connsiteY635" fmla="*/ 2390887 h 3969747"/>
              <a:gd name="connsiteX636" fmla="*/ 3312170 w 3969747"/>
              <a:gd name="connsiteY636" fmla="*/ 2304137 h 3969747"/>
              <a:gd name="connsiteX637" fmla="*/ 3341588 w 3969747"/>
              <a:gd name="connsiteY637" fmla="*/ 2210918 h 3969747"/>
              <a:gd name="connsiteX638" fmla="*/ 3366222 w 3969747"/>
              <a:gd name="connsiteY638" fmla="*/ 2113446 h 3969747"/>
              <a:gd name="connsiteX639" fmla="*/ 3385982 w 3969747"/>
              <a:gd name="connsiteY639" fmla="*/ 2011723 h 3969747"/>
              <a:gd name="connsiteX640" fmla="*/ 3401046 w 3969747"/>
              <a:gd name="connsiteY640" fmla="*/ 1906720 h 3969747"/>
              <a:gd name="connsiteX641" fmla="*/ 3410616 w 3969747"/>
              <a:gd name="connsiteY641" fmla="*/ 1800651 h 3969747"/>
              <a:gd name="connsiteX642" fmla="*/ 3415489 w 3969747"/>
              <a:gd name="connsiteY642" fmla="*/ 1692990 h 3969747"/>
              <a:gd name="connsiteX643" fmla="*/ 3414427 w 3969747"/>
              <a:gd name="connsiteY643" fmla="*/ 1586391 h 3969747"/>
              <a:gd name="connsiteX644" fmla="*/ 3407958 w 3969747"/>
              <a:gd name="connsiteY644" fmla="*/ 1480415 h 3969747"/>
              <a:gd name="connsiteX645" fmla="*/ 3395641 w 3969747"/>
              <a:gd name="connsiteY645" fmla="*/ 1377007 h 3969747"/>
              <a:gd name="connsiteX646" fmla="*/ 3376944 w 3969747"/>
              <a:gd name="connsiteY646" fmla="*/ 1277407 h 3969747"/>
              <a:gd name="connsiteX647" fmla="*/ 3352310 w 3969747"/>
              <a:gd name="connsiteY647" fmla="*/ 1181530 h 3969747"/>
              <a:gd name="connsiteX648" fmla="*/ 3320676 w 3969747"/>
              <a:gd name="connsiteY648" fmla="*/ 1091503 h 3969747"/>
              <a:gd name="connsiteX649" fmla="*/ 3283194 w 3969747"/>
              <a:gd name="connsiteY649" fmla="*/ 1007411 h 3969747"/>
              <a:gd name="connsiteX650" fmla="*/ 3238180 w 3969747"/>
              <a:gd name="connsiteY650" fmla="*/ 931383 h 3969747"/>
              <a:gd name="connsiteX651" fmla="*/ 2698808 w 3969747"/>
              <a:gd name="connsiteY651" fmla="*/ 1383386 h 3969747"/>
              <a:gd name="connsiteX652" fmla="*/ 2802748 w 3969747"/>
              <a:gd name="connsiteY652" fmla="*/ 1508238 h 3969747"/>
              <a:gd name="connsiteX653" fmla="*/ 2831724 w 3969747"/>
              <a:gd name="connsiteY653" fmla="*/ 1606773 h 3969747"/>
              <a:gd name="connsiteX654" fmla="*/ 2834914 w 3969747"/>
              <a:gd name="connsiteY654" fmla="*/ 1643723 h 3969747"/>
              <a:gd name="connsiteX655" fmla="*/ 2833851 w 3969747"/>
              <a:gd name="connsiteY655" fmla="*/ 1679610 h 3969747"/>
              <a:gd name="connsiteX656" fmla="*/ 2830040 w 3969747"/>
              <a:gd name="connsiteY656" fmla="*/ 1714967 h 3969747"/>
              <a:gd name="connsiteX657" fmla="*/ 2822597 w 3969747"/>
              <a:gd name="connsiteY657" fmla="*/ 1749791 h 3969747"/>
              <a:gd name="connsiteX658" fmla="*/ 2811875 w 3969747"/>
              <a:gd name="connsiteY658" fmla="*/ 1783550 h 3969747"/>
              <a:gd name="connsiteX659" fmla="*/ 2798495 w 3969747"/>
              <a:gd name="connsiteY659" fmla="*/ 1816160 h 3969747"/>
              <a:gd name="connsiteX660" fmla="*/ 2781305 w 3969747"/>
              <a:gd name="connsiteY660" fmla="*/ 1848326 h 3969747"/>
              <a:gd name="connsiteX661" fmla="*/ 2762076 w 3969747"/>
              <a:gd name="connsiteY661" fmla="*/ 1879960 h 3969747"/>
              <a:gd name="connsiteX662" fmla="*/ 2738506 w 3969747"/>
              <a:gd name="connsiteY662" fmla="*/ 1922226 h 3969747"/>
              <a:gd name="connsiteX663" fmla="*/ 2725037 w 3969747"/>
              <a:gd name="connsiteY663" fmla="*/ 1962986 h 3969747"/>
              <a:gd name="connsiteX664" fmla="*/ 2718657 w 3969747"/>
              <a:gd name="connsiteY664" fmla="*/ 2003127 h 3969747"/>
              <a:gd name="connsiteX665" fmla="*/ 2715999 w 3969747"/>
              <a:gd name="connsiteY665" fmla="*/ 2042737 h 3969747"/>
              <a:gd name="connsiteX666" fmla="*/ 2713872 w 3969747"/>
              <a:gd name="connsiteY666" fmla="*/ 2082965 h 3969747"/>
              <a:gd name="connsiteX667" fmla="*/ 2710062 w 3969747"/>
              <a:gd name="connsiteY667" fmla="*/ 2123106 h 3969747"/>
              <a:gd name="connsiteX668" fmla="*/ 2700492 w 3969747"/>
              <a:gd name="connsiteY668" fmla="*/ 2164309 h 3969747"/>
              <a:gd name="connsiteX669" fmla="*/ 2682770 w 3969747"/>
              <a:gd name="connsiteY669" fmla="*/ 2207197 h 3969747"/>
              <a:gd name="connsiteX670" fmla="*/ 2656010 w 3969747"/>
              <a:gd name="connsiteY670" fmla="*/ 2227579 h 3969747"/>
              <a:gd name="connsiteX671" fmla="*/ 2642098 w 3969747"/>
              <a:gd name="connsiteY671" fmla="*/ 2236705 h 3969747"/>
              <a:gd name="connsiteX672" fmla="*/ 2628097 w 3969747"/>
              <a:gd name="connsiteY672" fmla="*/ 2245210 h 3969747"/>
              <a:gd name="connsiteX673" fmla="*/ 2613654 w 3969747"/>
              <a:gd name="connsiteY673" fmla="*/ 2252744 h 3969747"/>
              <a:gd name="connsiteX674" fmla="*/ 2599210 w 3969747"/>
              <a:gd name="connsiteY674" fmla="*/ 2259742 h 3969747"/>
              <a:gd name="connsiteX675" fmla="*/ 2584235 w 3969747"/>
              <a:gd name="connsiteY675" fmla="*/ 2265591 h 3969747"/>
              <a:gd name="connsiteX676" fmla="*/ 2569171 w 3969747"/>
              <a:gd name="connsiteY676" fmla="*/ 2270378 h 3969747"/>
              <a:gd name="connsiteX677" fmla="*/ 2554285 w 3969747"/>
              <a:gd name="connsiteY677" fmla="*/ 2274099 h 3969747"/>
              <a:gd name="connsiteX678" fmla="*/ 2538689 w 3969747"/>
              <a:gd name="connsiteY678" fmla="*/ 2276224 h 3969747"/>
              <a:gd name="connsiteX679" fmla="*/ 2522651 w 3969747"/>
              <a:gd name="connsiteY679" fmla="*/ 2277376 h 3969747"/>
              <a:gd name="connsiteX680" fmla="*/ 2506612 w 3969747"/>
              <a:gd name="connsiteY680" fmla="*/ 2276757 h 3969747"/>
              <a:gd name="connsiteX681" fmla="*/ 2490485 w 3969747"/>
              <a:gd name="connsiteY681" fmla="*/ 2274718 h 3969747"/>
              <a:gd name="connsiteX682" fmla="*/ 2473915 w 3969747"/>
              <a:gd name="connsiteY682" fmla="*/ 2271441 h 3969747"/>
              <a:gd name="connsiteX683" fmla="*/ 2457256 w 3969747"/>
              <a:gd name="connsiteY683" fmla="*/ 2266124 h 3969747"/>
              <a:gd name="connsiteX684" fmla="*/ 2440686 w 3969747"/>
              <a:gd name="connsiteY684" fmla="*/ 2259123 h 3969747"/>
              <a:gd name="connsiteX685" fmla="*/ 2417116 w 3969747"/>
              <a:gd name="connsiteY685" fmla="*/ 2242552 h 3969747"/>
              <a:gd name="connsiteX686" fmla="*/ 2400014 w 3969747"/>
              <a:gd name="connsiteY686" fmla="*/ 2225894 h 3969747"/>
              <a:gd name="connsiteX687" fmla="*/ 2387077 w 3969747"/>
              <a:gd name="connsiteY687" fmla="*/ 2209323 h 3969747"/>
              <a:gd name="connsiteX688" fmla="*/ 2378039 w 3969747"/>
              <a:gd name="connsiteY688" fmla="*/ 2191159 h 3969747"/>
              <a:gd name="connsiteX689" fmla="*/ 2372102 w 3969747"/>
              <a:gd name="connsiteY689" fmla="*/ 2171843 h 3969747"/>
              <a:gd name="connsiteX690" fmla="*/ 2367848 w 3969747"/>
              <a:gd name="connsiteY690" fmla="*/ 2150929 h 3969747"/>
              <a:gd name="connsiteX691" fmla="*/ 2364127 w 3969747"/>
              <a:gd name="connsiteY691" fmla="*/ 2127359 h 3969747"/>
              <a:gd name="connsiteX692" fmla="*/ 2360405 w 3969747"/>
              <a:gd name="connsiteY692" fmla="*/ 2100599 h 3969747"/>
              <a:gd name="connsiteX693" fmla="*/ 2413394 w 3969747"/>
              <a:gd name="connsiteY693" fmla="*/ 2100066 h 3969747"/>
              <a:gd name="connsiteX694" fmla="*/ 2414457 w 3969747"/>
              <a:gd name="connsiteY694" fmla="*/ 2111854 h 3969747"/>
              <a:gd name="connsiteX695" fmla="*/ 2416053 w 3969747"/>
              <a:gd name="connsiteY695" fmla="*/ 2123638 h 3969747"/>
              <a:gd name="connsiteX696" fmla="*/ 2419331 w 3969747"/>
              <a:gd name="connsiteY696" fmla="*/ 2135423 h 3969747"/>
              <a:gd name="connsiteX697" fmla="*/ 2422964 w 3969747"/>
              <a:gd name="connsiteY697" fmla="*/ 2146675 h 3969747"/>
              <a:gd name="connsiteX698" fmla="*/ 2427306 w 3969747"/>
              <a:gd name="connsiteY698" fmla="*/ 2157397 h 3969747"/>
              <a:gd name="connsiteX699" fmla="*/ 2433154 w 3969747"/>
              <a:gd name="connsiteY699" fmla="*/ 2167589 h 3969747"/>
              <a:gd name="connsiteX700" fmla="*/ 2439091 w 3969747"/>
              <a:gd name="connsiteY700" fmla="*/ 2177779 h 3969747"/>
              <a:gd name="connsiteX701" fmla="*/ 2446534 w 3969747"/>
              <a:gd name="connsiteY701" fmla="*/ 2186816 h 3969747"/>
              <a:gd name="connsiteX702" fmla="*/ 2454598 w 3969747"/>
              <a:gd name="connsiteY702" fmla="*/ 2195413 h 3969747"/>
              <a:gd name="connsiteX703" fmla="*/ 2463193 w 3969747"/>
              <a:gd name="connsiteY703" fmla="*/ 2202944 h 3969747"/>
              <a:gd name="connsiteX704" fmla="*/ 2472320 w 3969747"/>
              <a:gd name="connsiteY704" fmla="*/ 2209856 h 3969747"/>
              <a:gd name="connsiteX705" fmla="*/ 2482510 w 3969747"/>
              <a:gd name="connsiteY705" fmla="*/ 2215172 h 3969747"/>
              <a:gd name="connsiteX706" fmla="*/ 2493144 w 3969747"/>
              <a:gd name="connsiteY706" fmla="*/ 2220045 h 3969747"/>
              <a:gd name="connsiteX707" fmla="*/ 2504397 w 3969747"/>
              <a:gd name="connsiteY707" fmla="*/ 2223855 h 3969747"/>
              <a:gd name="connsiteX708" fmla="*/ 2516271 w 3969747"/>
              <a:gd name="connsiteY708" fmla="*/ 2225894 h 3969747"/>
              <a:gd name="connsiteX709" fmla="*/ 2528499 w 3969747"/>
              <a:gd name="connsiteY709" fmla="*/ 2227046 h 3969747"/>
              <a:gd name="connsiteX710" fmla="*/ 2555348 w 3969747"/>
              <a:gd name="connsiteY710" fmla="*/ 2220578 h 3969747"/>
              <a:gd name="connsiteX711" fmla="*/ 2577855 w 3969747"/>
              <a:gd name="connsiteY711" fmla="*/ 2213047 h 3969747"/>
              <a:gd name="connsiteX712" fmla="*/ 2596552 w 3969747"/>
              <a:gd name="connsiteY712" fmla="*/ 2204450 h 3969747"/>
              <a:gd name="connsiteX713" fmla="*/ 2612059 w 3969747"/>
              <a:gd name="connsiteY713" fmla="*/ 2194880 h 3969747"/>
              <a:gd name="connsiteX714" fmla="*/ 2623844 w 3969747"/>
              <a:gd name="connsiteY714" fmla="*/ 2184158 h 3969747"/>
              <a:gd name="connsiteX715" fmla="*/ 2633502 w 3969747"/>
              <a:gd name="connsiteY715" fmla="*/ 2171843 h 3969747"/>
              <a:gd name="connsiteX716" fmla="*/ 2640503 w 3969747"/>
              <a:gd name="connsiteY716" fmla="*/ 2158993 h 3969747"/>
              <a:gd name="connsiteX717" fmla="*/ 2645819 w 3969747"/>
              <a:gd name="connsiteY717" fmla="*/ 2144550 h 3969747"/>
              <a:gd name="connsiteX718" fmla="*/ 2649630 w 3969747"/>
              <a:gd name="connsiteY718" fmla="*/ 2129574 h 3969747"/>
              <a:gd name="connsiteX719" fmla="*/ 2651756 w 3969747"/>
              <a:gd name="connsiteY719" fmla="*/ 2112916 h 3969747"/>
              <a:gd name="connsiteX720" fmla="*/ 2653351 w 3969747"/>
              <a:gd name="connsiteY720" fmla="*/ 2094663 h 3969747"/>
              <a:gd name="connsiteX721" fmla="*/ 2654946 w 3969747"/>
              <a:gd name="connsiteY721" fmla="*/ 2075966 h 3969747"/>
              <a:gd name="connsiteX722" fmla="*/ 2656010 w 3969747"/>
              <a:gd name="connsiteY722" fmla="*/ 2055585 h 3969747"/>
              <a:gd name="connsiteX723" fmla="*/ 2657073 w 3969747"/>
              <a:gd name="connsiteY723" fmla="*/ 2034760 h 3969747"/>
              <a:gd name="connsiteX724" fmla="*/ 2659200 w 3969747"/>
              <a:gd name="connsiteY724" fmla="*/ 2011723 h 3969747"/>
              <a:gd name="connsiteX725" fmla="*/ 2662478 w 3969747"/>
              <a:gd name="connsiteY725" fmla="*/ 1988151 h 3969747"/>
              <a:gd name="connsiteX726" fmla="*/ 2666731 w 3969747"/>
              <a:gd name="connsiteY726" fmla="*/ 1965644 h 3969747"/>
              <a:gd name="connsiteX727" fmla="*/ 2672580 w 3969747"/>
              <a:gd name="connsiteY727" fmla="*/ 1944203 h 3969747"/>
              <a:gd name="connsiteX728" fmla="*/ 2680643 w 3969747"/>
              <a:gd name="connsiteY728" fmla="*/ 1922759 h 3969747"/>
              <a:gd name="connsiteX729" fmla="*/ 2690302 w 3969747"/>
              <a:gd name="connsiteY729" fmla="*/ 1901934 h 3969747"/>
              <a:gd name="connsiteX730" fmla="*/ 2700492 w 3969747"/>
              <a:gd name="connsiteY730" fmla="*/ 1881555 h 3969747"/>
              <a:gd name="connsiteX731" fmla="*/ 2711745 w 3969747"/>
              <a:gd name="connsiteY731" fmla="*/ 1861706 h 3969747"/>
              <a:gd name="connsiteX732" fmla="*/ 2722910 w 3969747"/>
              <a:gd name="connsiteY732" fmla="*/ 1841944 h 3969747"/>
              <a:gd name="connsiteX733" fmla="*/ 2734696 w 3969747"/>
              <a:gd name="connsiteY733" fmla="*/ 1821566 h 3969747"/>
              <a:gd name="connsiteX734" fmla="*/ 2745418 w 3969747"/>
              <a:gd name="connsiteY734" fmla="*/ 1801717 h 3969747"/>
              <a:gd name="connsiteX735" fmla="*/ 2755608 w 3969747"/>
              <a:gd name="connsiteY735" fmla="*/ 1781425 h 3969747"/>
              <a:gd name="connsiteX736" fmla="*/ 2764734 w 3969747"/>
              <a:gd name="connsiteY736" fmla="*/ 1760511 h 3969747"/>
              <a:gd name="connsiteX737" fmla="*/ 2772267 w 3969747"/>
              <a:gd name="connsiteY737" fmla="*/ 1739599 h 3969747"/>
              <a:gd name="connsiteX738" fmla="*/ 2778115 w 3969747"/>
              <a:gd name="connsiteY738" fmla="*/ 1717625 h 3969747"/>
              <a:gd name="connsiteX739" fmla="*/ 2781305 w 3969747"/>
              <a:gd name="connsiteY739" fmla="*/ 1695118 h 3969747"/>
              <a:gd name="connsiteX740" fmla="*/ 2781925 w 3969747"/>
              <a:gd name="connsiteY740" fmla="*/ 1672079 h 3969747"/>
              <a:gd name="connsiteX741" fmla="*/ 2779710 w 3969747"/>
              <a:gd name="connsiteY741" fmla="*/ 1648066 h 3969747"/>
              <a:gd name="connsiteX742" fmla="*/ 2775457 w 3969747"/>
              <a:gd name="connsiteY742" fmla="*/ 1627154 h 3969747"/>
              <a:gd name="connsiteX743" fmla="*/ 2771203 w 3969747"/>
              <a:gd name="connsiteY743" fmla="*/ 1606773 h 3969747"/>
              <a:gd name="connsiteX744" fmla="*/ 2766861 w 3969747"/>
              <a:gd name="connsiteY744" fmla="*/ 1586924 h 3969747"/>
              <a:gd name="connsiteX745" fmla="*/ 2761545 w 3969747"/>
              <a:gd name="connsiteY745" fmla="*/ 1567165 h 3969747"/>
              <a:gd name="connsiteX746" fmla="*/ 2755076 w 3969747"/>
              <a:gd name="connsiteY746" fmla="*/ 1548379 h 3969747"/>
              <a:gd name="connsiteX747" fmla="*/ 2747544 w 3969747"/>
              <a:gd name="connsiteY747" fmla="*/ 1529149 h 3969747"/>
              <a:gd name="connsiteX748" fmla="*/ 2738506 w 3969747"/>
              <a:gd name="connsiteY748" fmla="*/ 1510364 h 3969747"/>
              <a:gd name="connsiteX749" fmla="*/ 2728316 w 3969747"/>
              <a:gd name="connsiteY749" fmla="*/ 1491137 h 3969747"/>
              <a:gd name="connsiteX750" fmla="*/ 2719189 w 3969747"/>
              <a:gd name="connsiteY750" fmla="*/ 1481388 h 3969747"/>
              <a:gd name="connsiteX751" fmla="*/ 2710062 w 3969747"/>
              <a:gd name="connsiteY751" fmla="*/ 1472884 h 3969747"/>
              <a:gd name="connsiteX752" fmla="*/ 2701024 w 3969747"/>
              <a:gd name="connsiteY752" fmla="*/ 1463754 h 3969747"/>
              <a:gd name="connsiteX753" fmla="*/ 2691897 w 3969747"/>
              <a:gd name="connsiteY753" fmla="*/ 1455693 h 3969747"/>
              <a:gd name="connsiteX754" fmla="*/ 2682238 w 3969747"/>
              <a:gd name="connsiteY754" fmla="*/ 1447716 h 3969747"/>
              <a:gd name="connsiteX755" fmla="*/ 2673111 w 3969747"/>
              <a:gd name="connsiteY755" fmla="*/ 1439655 h 3969747"/>
              <a:gd name="connsiteX756" fmla="*/ 2663010 w 3969747"/>
              <a:gd name="connsiteY756" fmla="*/ 1432743 h 3969747"/>
              <a:gd name="connsiteX757" fmla="*/ 2653351 w 3969747"/>
              <a:gd name="connsiteY757" fmla="*/ 1425209 h 3969747"/>
              <a:gd name="connsiteX758" fmla="*/ 2643693 w 3969747"/>
              <a:gd name="connsiteY758" fmla="*/ 1418741 h 3969747"/>
              <a:gd name="connsiteX759" fmla="*/ 2633502 w 3969747"/>
              <a:gd name="connsiteY759" fmla="*/ 1412894 h 3969747"/>
              <a:gd name="connsiteX760" fmla="*/ 2623312 w 3969747"/>
              <a:gd name="connsiteY760" fmla="*/ 1406956 h 3969747"/>
              <a:gd name="connsiteX761" fmla="*/ 2613211 w 3969747"/>
              <a:gd name="connsiteY761" fmla="*/ 1401639 h 3969747"/>
              <a:gd name="connsiteX762" fmla="*/ 2602400 w 3969747"/>
              <a:gd name="connsiteY762" fmla="*/ 1396323 h 3969747"/>
              <a:gd name="connsiteX763" fmla="*/ 2591678 w 3969747"/>
              <a:gd name="connsiteY763" fmla="*/ 1391980 h 3969747"/>
              <a:gd name="connsiteX764" fmla="*/ 2581045 w 3969747"/>
              <a:gd name="connsiteY764" fmla="*/ 1387726 h 3969747"/>
              <a:gd name="connsiteX765" fmla="*/ 2569792 w 3969747"/>
              <a:gd name="connsiteY765" fmla="*/ 1383916 h 3969747"/>
              <a:gd name="connsiteX766" fmla="*/ 2544626 w 3969747"/>
              <a:gd name="connsiteY766" fmla="*/ 1378070 h 3969747"/>
              <a:gd name="connsiteX767" fmla="*/ 2521587 w 3969747"/>
              <a:gd name="connsiteY767" fmla="*/ 1373816 h 3969747"/>
              <a:gd name="connsiteX768" fmla="*/ 2499612 w 3969747"/>
              <a:gd name="connsiteY768" fmla="*/ 1372221 h 3969747"/>
              <a:gd name="connsiteX769" fmla="*/ 2479232 w 3969747"/>
              <a:gd name="connsiteY769" fmla="*/ 1371601 h 3969747"/>
              <a:gd name="connsiteX770" fmla="*/ 2460003 w 3969747"/>
              <a:gd name="connsiteY770" fmla="*/ 1372664 h 3969747"/>
              <a:gd name="connsiteX771" fmla="*/ 2441749 w 3969747"/>
              <a:gd name="connsiteY771" fmla="*/ 1375942 h 3969747"/>
              <a:gd name="connsiteX772" fmla="*/ 2424648 w 3969747"/>
              <a:gd name="connsiteY772" fmla="*/ 1380728 h 3969747"/>
              <a:gd name="connsiteX773" fmla="*/ 2407989 w 3969747"/>
              <a:gd name="connsiteY773" fmla="*/ 1386664 h 3969747"/>
              <a:gd name="connsiteX774" fmla="*/ 2391951 w 3969747"/>
              <a:gd name="connsiteY774" fmla="*/ 1394108 h 3969747"/>
              <a:gd name="connsiteX775" fmla="*/ 2375912 w 3969747"/>
              <a:gd name="connsiteY775" fmla="*/ 1402702 h 3969747"/>
              <a:gd name="connsiteX776" fmla="*/ 2360405 w 3969747"/>
              <a:gd name="connsiteY776" fmla="*/ 1412894 h 3969747"/>
              <a:gd name="connsiteX777" fmla="*/ 2344810 w 3969747"/>
              <a:gd name="connsiteY777" fmla="*/ 1424146 h 3969747"/>
              <a:gd name="connsiteX778" fmla="*/ 2328771 w 3969747"/>
              <a:gd name="connsiteY778" fmla="*/ 1436464 h 3969747"/>
              <a:gd name="connsiteX779" fmla="*/ 2312644 w 3969747"/>
              <a:gd name="connsiteY779" fmla="*/ 1449311 h 3969747"/>
              <a:gd name="connsiteX780" fmla="*/ 2296074 w 3969747"/>
              <a:gd name="connsiteY780" fmla="*/ 1463754 h 3969747"/>
              <a:gd name="connsiteX781" fmla="*/ 2278440 w 3969747"/>
              <a:gd name="connsiteY781" fmla="*/ 1478730 h 3969747"/>
              <a:gd name="connsiteX782" fmla="*/ 2258592 w 3969747"/>
              <a:gd name="connsiteY782" fmla="*/ 1508238 h 3969747"/>
              <a:gd name="connsiteX783" fmla="*/ 2243085 w 3969747"/>
              <a:gd name="connsiteY783" fmla="*/ 1537657 h 3969747"/>
              <a:gd name="connsiteX784" fmla="*/ 2231831 w 3969747"/>
              <a:gd name="connsiteY784" fmla="*/ 1568228 h 3969747"/>
              <a:gd name="connsiteX785" fmla="*/ 2224831 w 3969747"/>
              <a:gd name="connsiteY785" fmla="*/ 1598709 h 3969747"/>
              <a:gd name="connsiteX786" fmla="*/ 2221110 w 3969747"/>
              <a:gd name="connsiteY786" fmla="*/ 1630342 h 3969747"/>
              <a:gd name="connsiteX787" fmla="*/ 2222173 w 3969747"/>
              <a:gd name="connsiteY787" fmla="*/ 1661976 h 3969747"/>
              <a:gd name="connsiteX788" fmla="*/ 2226426 w 3969747"/>
              <a:gd name="connsiteY788" fmla="*/ 1694586 h 3969747"/>
              <a:gd name="connsiteX789" fmla="*/ 2235022 w 3969747"/>
              <a:gd name="connsiteY789" fmla="*/ 1727282 h 3969747"/>
              <a:gd name="connsiteX790" fmla="*/ 1614305 w 3969747"/>
              <a:gd name="connsiteY790" fmla="*/ 2275251 h 396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</a:cxnLst>
            <a:rect l="l" t="t" r="r" b="b"/>
            <a:pathLst>
              <a:path w="3969747" h="3969747">
                <a:moveTo>
                  <a:pt x="3036325" y="3717829"/>
                </a:moveTo>
                <a:lnTo>
                  <a:pt x="3040579" y="3715435"/>
                </a:lnTo>
                <a:lnTo>
                  <a:pt x="3121923" y="3663510"/>
                </a:lnTo>
                <a:lnTo>
                  <a:pt x="3200166" y="3607241"/>
                </a:lnTo>
                <a:lnTo>
                  <a:pt x="3276282" y="3547785"/>
                </a:lnTo>
                <a:lnTo>
                  <a:pt x="3348589" y="3484604"/>
                </a:lnTo>
                <a:lnTo>
                  <a:pt x="3418680" y="3418146"/>
                </a:lnTo>
                <a:lnTo>
                  <a:pt x="3484606" y="3348590"/>
                </a:lnTo>
                <a:lnTo>
                  <a:pt x="3547785" y="3276193"/>
                </a:lnTo>
                <a:lnTo>
                  <a:pt x="3607243" y="3200165"/>
                </a:lnTo>
                <a:lnTo>
                  <a:pt x="3663510" y="3121923"/>
                </a:lnTo>
                <a:lnTo>
                  <a:pt x="3715436" y="3040579"/>
                </a:lnTo>
                <a:lnTo>
                  <a:pt x="3763640" y="2956487"/>
                </a:lnTo>
                <a:lnTo>
                  <a:pt x="3808122" y="2870270"/>
                </a:lnTo>
                <a:lnTo>
                  <a:pt x="3848263" y="2781305"/>
                </a:lnTo>
                <a:lnTo>
                  <a:pt x="3884150" y="2690834"/>
                </a:lnTo>
                <a:lnTo>
                  <a:pt x="3915696" y="2597616"/>
                </a:lnTo>
                <a:lnTo>
                  <a:pt x="3943076" y="2502802"/>
                </a:lnTo>
                <a:lnTo>
                  <a:pt x="3965583" y="2405862"/>
                </a:lnTo>
                <a:lnTo>
                  <a:pt x="3983217" y="2307328"/>
                </a:lnTo>
                <a:lnTo>
                  <a:pt x="3996065" y="2207197"/>
                </a:lnTo>
                <a:lnTo>
                  <a:pt x="4003597" y="2105915"/>
                </a:lnTo>
                <a:lnTo>
                  <a:pt x="4006255" y="2003127"/>
                </a:lnTo>
                <a:lnTo>
                  <a:pt x="4003597" y="1900252"/>
                </a:lnTo>
                <a:lnTo>
                  <a:pt x="3996065" y="1799059"/>
                </a:lnTo>
                <a:lnTo>
                  <a:pt x="3983217" y="1698928"/>
                </a:lnTo>
                <a:lnTo>
                  <a:pt x="3965583" y="1600304"/>
                </a:lnTo>
                <a:lnTo>
                  <a:pt x="3943076" y="1503365"/>
                </a:lnTo>
                <a:lnTo>
                  <a:pt x="3915696" y="1408641"/>
                </a:lnTo>
                <a:lnTo>
                  <a:pt x="3884150" y="1315422"/>
                </a:lnTo>
                <a:lnTo>
                  <a:pt x="3848263" y="1224862"/>
                </a:lnTo>
                <a:lnTo>
                  <a:pt x="3808122" y="1135987"/>
                </a:lnTo>
                <a:lnTo>
                  <a:pt x="3763640" y="1049767"/>
                </a:lnTo>
                <a:lnTo>
                  <a:pt x="3715436" y="965675"/>
                </a:lnTo>
                <a:lnTo>
                  <a:pt x="3663510" y="884244"/>
                </a:lnTo>
                <a:lnTo>
                  <a:pt x="3607243" y="806001"/>
                </a:lnTo>
                <a:lnTo>
                  <a:pt x="3547785" y="729973"/>
                </a:lnTo>
                <a:lnTo>
                  <a:pt x="3484606" y="657666"/>
                </a:lnTo>
                <a:lnTo>
                  <a:pt x="3418680" y="587488"/>
                </a:lnTo>
                <a:lnTo>
                  <a:pt x="3348589" y="521649"/>
                </a:lnTo>
                <a:lnTo>
                  <a:pt x="3276282" y="458469"/>
                </a:lnTo>
                <a:lnTo>
                  <a:pt x="3200166" y="399012"/>
                </a:lnTo>
                <a:lnTo>
                  <a:pt x="3121923" y="342744"/>
                </a:lnTo>
                <a:lnTo>
                  <a:pt x="3040579" y="290818"/>
                </a:lnTo>
                <a:lnTo>
                  <a:pt x="2956487" y="242616"/>
                </a:lnTo>
                <a:lnTo>
                  <a:pt x="2870270" y="198132"/>
                </a:lnTo>
                <a:lnTo>
                  <a:pt x="2781305" y="157992"/>
                </a:lnTo>
                <a:lnTo>
                  <a:pt x="2690833" y="122104"/>
                </a:lnTo>
                <a:lnTo>
                  <a:pt x="2597615" y="90471"/>
                </a:lnTo>
                <a:lnTo>
                  <a:pt x="2502802" y="63178"/>
                </a:lnTo>
                <a:lnTo>
                  <a:pt x="2405862" y="40671"/>
                </a:lnTo>
                <a:lnTo>
                  <a:pt x="2307327" y="23040"/>
                </a:lnTo>
                <a:lnTo>
                  <a:pt x="2207198" y="10189"/>
                </a:lnTo>
                <a:lnTo>
                  <a:pt x="2105916" y="2658"/>
                </a:lnTo>
                <a:lnTo>
                  <a:pt x="2003128" y="0"/>
                </a:lnTo>
                <a:lnTo>
                  <a:pt x="1900251" y="2658"/>
                </a:lnTo>
                <a:lnTo>
                  <a:pt x="1799058" y="10189"/>
                </a:lnTo>
                <a:lnTo>
                  <a:pt x="1698928" y="23040"/>
                </a:lnTo>
                <a:lnTo>
                  <a:pt x="1600305" y="40671"/>
                </a:lnTo>
                <a:lnTo>
                  <a:pt x="1503365" y="63178"/>
                </a:lnTo>
                <a:lnTo>
                  <a:pt x="1408640" y="90471"/>
                </a:lnTo>
                <a:lnTo>
                  <a:pt x="1315422" y="122104"/>
                </a:lnTo>
                <a:lnTo>
                  <a:pt x="1224862" y="157992"/>
                </a:lnTo>
                <a:lnTo>
                  <a:pt x="1135986" y="198132"/>
                </a:lnTo>
                <a:lnTo>
                  <a:pt x="1049768" y="242616"/>
                </a:lnTo>
                <a:lnTo>
                  <a:pt x="965677" y="290818"/>
                </a:lnTo>
                <a:lnTo>
                  <a:pt x="884244" y="342744"/>
                </a:lnTo>
                <a:lnTo>
                  <a:pt x="806001" y="399012"/>
                </a:lnTo>
                <a:lnTo>
                  <a:pt x="729973" y="458469"/>
                </a:lnTo>
                <a:lnTo>
                  <a:pt x="657667" y="521649"/>
                </a:lnTo>
                <a:lnTo>
                  <a:pt x="588019" y="587488"/>
                </a:lnTo>
                <a:lnTo>
                  <a:pt x="521650" y="657666"/>
                </a:lnTo>
                <a:lnTo>
                  <a:pt x="458470" y="729973"/>
                </a:lnTo>
                <a:lnTo>
                  <a:pt x="399013" y="806001"/>
                </a:lnTo>
                <a:lnTo>
                  <a:pt x="342745" y="884244"/>
                </a:lnTo>
                <a:lnTo>
                  <a:pt x="290819" y="965675"/>
                </a:lnTo>
                <a:lnTo>
                  <a:pt x="242615" y="1049767"/>
                </a:lnTo>
                <a:lnTo>
                  <a:pt x="198133" y="1135987"/>
                </a:lnTo>
                <a:lnTo>
                  <a:pt x="157992" y="1224862"/>
                </a:lnTo>
                <a:lnTo>
                  <a:pt x="122105" y="1315422"/>
                </a:lnTo>
                <a:lnTo>
                  <a:pt x="90471" y="1408641"/>
                </a:lnTo>
                <a:lnTo>
                  <a:pt x="63179" y="1503365"/>
                </a:lnTo>
                <a:lnTo>
                  <a:pt x="40672" y="1600304"/>
                </a:lnTo>
                <a:lnTo>
                  <a:pt x="23039" y="1698928"/>
                </a:lnTo>
                <a:lnTo>
                  <a:pt x="10102" y="1799059"/>
                </a:lnTo>
                <a:lnTo>
                  <a:pt x="2658" y="1900252"/>
                </a:lnTo>
                <a:lnTo>
                  <a:pt x="0" y="2003127"/>
                </a:lnTo>
                <a:lnTo>
                  <a:pt x="2658" y="2105915"/>
                </a:lnTo>
                <a:lnTo>
                  <a:pt x="10102" y="2207197"/>
                </a:lnTo>
                <a:lnTo>
                  <a:pt x="23039" y="2307328"/>
                </a:lnTo>
                <a:lnTo>
                  <a:pt x="40672" y="2405862"/>
                </a:lnTo>
                <a:lnTo>
                  <a:pt x="63179" y="2502802"/>
                </a:lnTo>
                <a:lnTo>
                  <a:pt x="90471" y="2597616"/>
                </a:lnTo>
                <a:lnTo>
                  <a:pt x="122105" y="2690834"/>
                </a:lnTo>
                <a:lnTo>
                  <a:pt x="157992" y="2781305"/>
                </a:lnTo>
                <a:lnTo>
                  <a:pt x="198133" y="2870270"/>
                </a:lnTo>
                <a:lnTo>
                  <a:pt x="242615" y="2956487"/>
                </a:lnTo>
                <a:lnTo>
                  <a:pt x="290819" y="3040579"/>
                </a:lnTo>
                <a:lnTo>
                  <a:pt x="342745" y="3121923"/>
                </a:lnTo>
                <a:lnTo>
                  <a:pt x="399013" y="3200165"/>
                </a:lnTo>
                <a:lnTo>
                  <a:pt x="458470" y="3276193"/>
                </a:lnTo>
                <a:lnTo>
                  <a:pt x="521650" y="3348590"/>
                </a:lnTo>
                <a:lnTo>
                  <a:pt x="588019" y="3418146"/>
                </a:lnTo>
                <a:lnTo>
                  <a:pt x="657667" y="3484604"/>
                </a:lnTo>
                <a:lnTo>
                  <a:pt x="729973" y="3547785"/>
                </a:lnTo>
                <a:lnTo>
                  <a:pt x="806001" y="3607241"/>
                </a:lnTo>
                <a:lnTo>
                  <a:pt x="884244" y="3663510"/>
                </a:lnTo>
                <a:lnTo>
                  <a:pt x="965677" y="3715435"/>
                </a:lnTo>
                <a:lnTo>
                  <a:pt x="1049768" y="3763640"/>
                </a:lnTo>
                <a:lnTo>
                  <a:pt x="1135986" y="3808121"/>
                </a:lnTo>
                <a:lnTo>
                  <a:pt x="1224862" y="3848262"/>
                </a:lnTo>
                <a:lnTo>
                  <a:pt x="1315422" y="3884149"/>
                </a:lnTo>
                <a:lnTo>
                  <a:pt x="1408640" y="3915785"/>
                </a:lnTo>
                <a:lnTo>
                  <a:pt x="1503365" y="3943076"/>
                </a:lnTo>
                <a:lnTo>
                  <a:pt x="1600305" y="3965583"/>
                </a:lnTo>
                <a:lnTo>
                  <a:pt x="1698928" y="3983216"/>
                </a:lnTo>
                <a:lnTo>
                  <a:pt x="1792058" y="3995180"/>
                </a:lnTo>
                <a:lnTo>
                  <a:pt x="1792058" y="3141771"/>
                </a:lnTo>
                <a:lnTo>
                  <a:pt x="1656572" y="3153556"/>
                </a:lnTo>
                <a:lnTo>
                  <a:pt x="1656041" y="3252624"/>
                </a:lnTo>
                <a:lnTo>
                  <a:pt x="1615369" y="3254839"/>
                </a:lnTo>
                <a:lnTo>
                  <a:pt x="1573544" y="3254306"/>
                </a:lnTo>
                <a:lnTo>
                  <a:pt x="1530745" y="3250585"/>
                </a:lnTo>
                <a:lnTo>
                  <a:pt x="1486795" y="3244649"/>
                </a:lnTo>
                <a:lnTo>
                  <a:pt x="1441780" y="3236053"/>
                </a:lnTo>
                <a:lnTo>
                  <a:pt x="1396855" y="3224801"/>
                </a:lnTo>
                <a:lnTo>
                  <a:pt x="1350778" y="3211420"/>
                </a:lnTo>
                <a:lnTo>
                  <a:pt x="1304700" y="3195912"/>
                </a:lnTo>
                <a:lnTo>
                  <a:pt x="1258623" y="3178191"/>
                </a:lnTo>
                <a:lnTo>
                  <a:pt x="1213077" y="3158429"/>
                </a:lnTo>
                <a:lnTo>
                  <a:pt x="1167088" y="3136455"/>
                </a:lnTo>
                <a:lnTo>
                  <a:pt x="1122074" y="3112353"/>
                </a:lnTo>
                <a:lnTo>
                  <a:pt x="1077060" y="3087188"/>
                </a:lnTo>
                <a:lnTo>
                  <a:pt x="1033729" y="3059808"/>
                </a:lnTo>
                <a:lnTo>
                  <a:pt x="990310" y="3031452"/>
                </a:lnTo>
                <a:lnTo>
                  <a:pt x="949018" y="3000881"/>
                </a:lnTo>
                <a:lnTo>
                  <a:pt x="908346" y="2969337"/>
                </a:lnTo>
                <a:lnTo>
                  <a:pt x="869268" y="2936638"/>
                </a:lnTo>
                <a:lnTo>
                  <a:pt x="832318" y="2902966"/>
                </a:lnTo>
                <a:lnTo>
                  <a:pt x="796431" y="2867522"/>
                </a:lnTo>
                <a:lnTo>
                  <a:pt x="763202" y="2831724"/>
                </a:lnTo>
                <a:lnTo>
                  <a:pt x="732099" y="2794774"/>
                </a:lnTo>
                <a:lnTo>
                  <a:pt x="703212" y="2757202"/>
                </a:lnTo>
                <a:lnTo>
                  <a:pt x="676452" y="2718657"/>
                </a:lnTo>
                <a:lnTo>
                  <a:pt x="652882" y="2679579"/>
                </a:lnTo>
                <a:lnTo>
                  <a:pt x="631970" y="2640501"/>
                </a:lnTo>
                <a:lnTo>
                  <a:pt x="614336" y="2600274"/>
                </a:lnTo>
                <a:lnTo>
                  <a:pt x="599893" y="2560133"/>
                </a:lnTo>
                <a:lnTo>
                  <a:pt x="588639" y="2519992"/>
                </a:lnTo>
                <a:lnTo>
                  <a:pt x="581107" y="2479851"/>
                </a:lnTo>
                <a:lnTo>
                  <a:pt x="577297" y="2439091"/>
                </a:lnTo>
                <a:lnTo>
                  <a:pt x="577297" y="2398951"/>
                </a:lnTo>
                <a:lnTo>
                  <a:pt x="577917" y="2368913"/>
                </a:lnTo>
                <a:lnTo>
                  <a:pt x="580576" y="2339494"/>
                </a:lnTo>
                <a:lnTo>
                  <a:pt x="584829" y="2310605"/>
                </a:lnTo>
                <a:lnTo>
                  <a:pt x="591297" y="2282163"/>
                </a:lnTo>
                <a:lnTo>
                  <a:pt x="599272" y="2253807"/>
                </a:lnTo>
                <a:lnTo>
                  <a:pt x="608399" y="2226513"/>
                </a:lnTo>
                <a:lnTo>
                  <a:pt x="619121" y="2199134"/>
                </a:lnTo>
                <a:lnTo>
                  <a:pt x="630375" y="2171843"/>
                </a:lnTo>
                <a:lnTo>
                  <a:pt x="642692" y="2145082"/>
                </a:lnTo>
                <a:lnTo>
                  <a:pt x="655540" y="2117789"/>
                </a:lnTo>
                <a:lnTo>
                  <a:pt x="668920" y="2091472"/>
                </a:lnTo>
                <a:lnTo>
                  <a:pt x="682300" y="2064712"/>
                </a:lnTo>
                <a:lnTo>
                  <a:pt x="695149" y="2037951"/>
                </a:lnTo>
                <a:lnTo>
                  <a:pt x="708529" y="2011191"/>
                </a:lnTo>
                <a:lnTo>
                  <a:pt x="721466" y="1984341"/>
                </a:lnTo>
                <a:lnTo>
                  <a:pt x="733251" y="1957050"/>
                </a:lnTo>
                <a:lnTo>
                  <a:pt x="742290" y="1934543"/>
                </a:lnTo>
                <a:lnTo>
                  <a:pt x="751948" y="1912037"/>
                </a:lnTo>
                <a:lnTo>
                  <a:pt x="762138" y="1889530"/>
                </a:lnTo>
                <a:lnTo>
                  <a:pt x="772860" y="1867642"/>
                </a:lnTo>
                <a:lnTo>
                  <a:pt x="783051" y="1846198"/>
                </a:lnTo>
                <a:lnTo>
                  <a:pt x="793772" y="1824224"/>
                </a:lnTo>
                <a:lnTo>
                  <a:pt x="805026" y="1802780"/>
                </a:lnTo>
                <a:lnTo>
                  <a:pt x="815127" y="1780892"/>
                </a:lnTo>
                <a:lnTo>
                  <a:pt x="825849" y="1759448"/>
                </a:lnTo>
                <a:lnTo>
                  <a:pt x="836040" y="1738004"/>
                </a:lnTo>
                <a:lnTo>
                  <a:pt x="845698" y="1716562"/>
                </a:lnTo>
                <a:lnTo>
                  <a:pt x="855356" y="1694586"/>
                </a:lnTo>
                <a:lnTo>
                  <a:pt x="863863" y="1673141"/>
                </a:lnTo>
                <a:lnTo>
                  <a:pt x="871927" y="1651257"/>
                </a:lnTo>
                <a:lnTo>
                  <a:pt x="879459" y="1629280"/>
                </a:lnTo>
                <a:lnTo>
                  <a:pt x="885839" y="1606773"/>
                </a:lnTo>
                <a:lnTo>
                  <a:pt x="919599" y="1252775"/>
                </a:lnTo>
                <a:lnTo>
                  <a:pt x="905156" y="1251179"/>
                </a:lnTo>
                <a:lnTo>
                  <a:pt x="891244" y="1248964"/>
                </a:lnTo>
                <a:lnTo>
                  <a:pt x="877243" y="1246306"/>
                </a:lnTo>
                <a:lnTo>
                  <a:pt x="863331" y="1243648"/>
                </a:lnTo>
                <a:lnTo>
                  <a:pt x="849420" y="1240990"/>
                </a:lnTo>
                <a:lnTo>
                  <a:pt x="835508" y="1237710"/>
                </a:lnTo>
                <a:lnTo>
                  <a:pt x="822128" y="1233989"/>
                </a:lnTo>
                <a:lnTo>
                  <a:pt x="808216" y="1230798"/>
                </a:lnTo>
                <a:lnTo>
                  <a:pt x="794836" y="1227077"/>
                </a:lnTo>
                <a:lnTo>
                  <a:pt x="780835" y="1223799"/>
                </a:lnTo>
                <a:lnTo>
                  <a:pt x="767455" y="1220076"/>
                </a:lnTo>
                <a:lnTo>
                  <a:pt x="753543" y="1216355"/>
                </a:lnTo>
                <a:lnTo>
                  <a:pt x="739631" y="1212545"/>
                </a:lnTo>
                <a:lnTo>
                  <a:pt x="726251" y="1209354"/>
                </a:lnTo>
                <a:lnTo>
                  <a:pt x="712339" y="1205633"/>
                </a:lnTo>
                <a:lnTo>
                  <a:pt x="698427" y="1202355"/>
                </a:lnTo>
                <a:lnTo>
                  <a:pt x="693554" y="1170278"/>
                </a:lnTo>
                <a:lnTo>
                  <a:pt x="689301" y="1137049"/>
                </a:lnTo>
                <a:lnTo>
                  <a:pt x="686111" y="1103288"/>
                </a:lnTo>
                <a:lnTo>
                  <a:pt x="683895" y="1068996"/>
                </a:lnTo>
                <a:lnTo>
                  <a:pt x="683452" y="1034172"/>
                </a:lnTo>
                <a:lnTo>
                  <a:pt x="683895" y="999347"/>
                </a:lnTo>
                <a:lnTo>
                  <a:pt x="686111" y="965145"/>
                </a:lnTo>
                <a:lnTo>
                  <a:pt x="690364" y="930320"/>
                </a:lnTo>
                <a:lnTo>
                  <a:pt x="695681" y="896559"/>
                </a:lnTo>
                <a:lnTo>
                  <a:pt x="703744" y="863330"/>
                </a:lnTo>
                <a:lnTo>
                  <a:pt x="713934" y="831253"/>
                </a:lnTo>
                <a:lnTo>
                  <a:pt x="726251" y="799620"/>
                </a:lnTo>
                <a:lnTo>
                  <a:pt x="740695" y="769671"/>
                </a:lnTo>
                <a:lnTo>
                  <a:pt x="758328" y="740696"/>
                </a:lnTo>
                <a:lnTo>
                  <a:pt x="778177" y="713935"/>
                </a:lnTo>
                <a:lnTo>
                  <a:pt x="801215" y="688767"/>
                </a:lnTo>
                <a:lnTo>
                  <a:pt x="813001" y="679641"/>
                </a:lnTo>
                <a:lnTo>
                  <a:pt x="825318" y="670514"/>
                </a:lnTo>
                <a:lnTo>
                  <a:pt x="837103" y="662009"/>
                </a:lnTo>
                <a:lnTo>
                  <a:pt x="849420" y="653413"/>
                </a:lnTo>
                <a:lnTo>
                  <a:pt x="861737" y="645349"/>
                </a:lnTo>
                <a:lnTo>
                  <a:pt x="874053" y="637818"/>
                </a:lnTo>
                <a:lnTo>
                  <a:pt x="886370" y="630373"/>
                </a:lnTo>
                <a:lnTo>
                  <a:pt x="912067" y="615400"/>
                </a:lnTo>
                <a:lnTo>
                  <a:pt x="924916" y="608399"/>
                </a:lnTo>
                <a:lnTo>
                  <a:pt x="937764" y="601487"/>
                </a:lnTo>
                <a:lnTo>
                  <a:pt x="950701" y="594486"/>
                </a:lnTo>
                <a:lnTo>
                  <a:pt x="963550" y="587488"/>
                </a:lnTo>
                <a:lnTo>
                  <a:pt x="976930" y="580576"/>
                </a:lnTo>
                <a:lnTo>
                  <a:pt x="990310" y="574107"/>
                </a:lnTo>
                <a:lnTo>
                  <a:pt x="1003691" y="567196"/>
                </a:lnTo>
                <a:lnTo>
                  <a:pt x="1032046" y="552753"/>
                </a:lnTo>
                <a:lnTo>
                  <a:pt x="1061022" y="538750"/>
                </a:lnTo>
                <a:lnTo>
                  <a:pt x="1089909" y="525370"/>
                </a:lnTo>
                <a:lnTo>
                  <a:pt x="1119327" y="511990"/>
                </a:lnTo>
                <a:lnTo>
                  <a:pt x="1148834" y="499142"/>
                </a:lnTo>
                <a:lnTo>
                  <a:pt x="1178873" y="486825"/>
                </a:lnTo>
                <a:lnTo>
                  <a:pt x="1208824" y="475040"/>
                </a:lnTo>
                <a:lnTo>
                  <a:pt x="1239306" y="463255"/>
                </a:lnTo>
                <a:lnTo>
                  <a:pt x="1269876" y="452000"/>
                </a:lnTo>
                <a:lnTo>
                  <a:pt x="1300979" y="441278"/>
                </a:lnTo>
                <a:lnTo>
                  <a:pt x="1331992" y="431089"/>
                </a:lnTo>
                <a:lnTo>
                  <a:pt x="1363626" y="420989"/>
                </a:lnTo>
                <a:lnTo>
                  <a:pt x="1395172" y="411330"/>
                </a:lnTo>
                <a:lnTo>
                  <a:pt x="1426805" y="402203"/>
                </a:lnTo>
                <a:lnTo>
                  <a:pt x="1458440" y="393606"/>
                </a:lnTo>
                <a:lnTo>
                  <a:pt x="1490516" y="385013"/>
                </a:lnTo>
                <a:lnTo>
                  <a:pt x="1522150" y="377568"/>
                </a:lnTo>
                <a:lnTo>
                  <a:pt x="1554227" y="370037"/>
                </a:lnTo>
                <a:lnTo>
                  <a:pt x="1586393" y="363125"/>
                </a:lnTo>
                <a:lnTo>
                  <a:pt x="1619090" y="356657"/>
                </a:lnTo>
                <a:lnTo>
                  <a:pt x="1651256" y="350807"/>
                </a:lnTo>
                <a:lnTo>
                  <a:pt x="1683333" y="344872"/>
                </a:lnTo>
                <a:lnTo>
                  <a:pt x="1716030" y="339555"/>
                </a:lnTo>
                <a:lnTo>
                  <a:pt x="1748195" y="335302"/>
                </a:lnTo>
                <a:lnTo>
                  <a:pt x="1780273" y="330959"/>
                </a:lnTo>
                <a:lnTo>
                  <a:pt x="1812970" y="327238"/>
                </a:lnTo>
                <a:lnTo>
                  <a:pt x="1845135" y="323517"/>
                </a:lnTo>
                <a:lnTo>
                  <a:pt x="1877212" y="320769"/>
                </a:lnTo>
                <a:lnTo>
                  <a:pt x="1909378" y="318644"/>
                </a:lnTo>
                <a:lnTo>
                  <a:pt x="1941012" y="316516"/>
                </a:lnTo>
                <a:lnTo>
                  <a:pt x="1973089" y="315453"/>
                </a:lnTo>
                <a:lnTo>
                  <a:pt x="2004723" y="314390"/>
                </a:lnTo>
                <a:lnTo>
                  <a:pt x="2014381" y="311110"/>
                </a:lnTo>
                <a:lnTo>
                  <a:pt x="2050800" y="312262"/>
                </a:lnTo>
                <a:lnTo>
                  <a:pt x="2087219" y="313858"/>
                </a:lnTo>
                <a:lnTo>
                  <a:pt x="2123638" y="315986"/>
                </a:lnTo>
                <a:lnTo>
                  <a:pt x="2160589" y="318644"/>
                </a:lnTo>
                <a:lnTo>
                  <a:pt x="2197539" y="321302"/>
                </a:lnTo>
                <a:lnTo>
                  <a:pt x="2235022" y="325112"/>
                </a:lnTo>
                <a:lnTo>
                  <a:pt x="2271972" y="328833"/>
                </a:lnTo>
                <a:lnTo>
                  <a:pt x="2309454" y="333617"/>
                </a:lnTo>
                <a:lnTo>
                  <a:pt x="2346405" y="338403"/>
                </a:lnTo>
                <a:lnTo>
                  <a:pt x="2383887" y="344339"/>
                </a:lnTo>
                <a:lnTo>
                  <a:pt x="2420926" y="350277"/>
                </a:lnTo>
                <a:lnTo>
                  <a:pt x="2457877" y="357189"/>
                </a:lnTo>
                <a:lnTo>
                  <a:pt x="2494739" y="364720"/>
                </a:lnTo>
                <a:lnTo>
                  <a:pt x="2531778" y="372695"/>
                </a:lnTo>
                <a:lnTo>
                  <a:pt x="2568197" y="381292"/>
                </a:lnTo>
                <a:lnTo>
                  <a:pt x="2604527" y="390948"/>
                </a:lnTo>
                <a:lnTo>
                  <a:pt x="2641034" y="401140"/>
                </a:lnTo>
                <a:lnTo>
                  <a:pt x="2676922" y="411860"/>
                </a:lnTo>
                <a:lnTo>
                  <a:pt x="2712809" y="423647"/>
                </a:lnTo>
                <a:lnTo>
                  <a:pt x="2747544" y="435962"/>
                </a:lnTo>
                <a:lnTo>
                  <a:pt x="2782988" y="449342"/>
                </a:lnTo>
                <a:lnTo>
                  <a:pt x="2817192" y="463788"/>
                </a:lnTo>
                <a:lnTo>
                  <a:pt x="2851484" y="478761"/>
                </a:lnTo>
                <a:lnTo>
                  <a:pt x="2884713" y="494359"/>
                </a:lnTo>
                <a:lnTo>
                  <a:pt x="2917942" y="510927"/>
                </a:lnTo>
                <a:lnTo>
                  <a:pt x="2950551" y="528561"/>
                </a:lnTo>
                <a:lnTo>
                  <a:pt x="2982716" y="547347"/>
                </a:lnTo>
                <a:lnTo>
                  <a:pt x="3014351" y="566663"/>
                </a:lnTo>
                <a:lnTo>
                  <a:pt x="3045364" y="587488"/>
                </a:lnTo>
                <a:lnTo>
                  <a:pt x="3075403" y="608932"/>
                </a:lnTo>
                <a:lnTo>
                  <a:pt x="3104821" y="631439"/>
                </a:lnTo>
                <a:lnTo>
                  <a:pt x="3133797" y="655008"/>
                </a:lnTo>
                <a:lnTo>
                  <a:pt x="3140177" y="651817"/>
                </a:lnTo>
                <a:lnTo>
                  <a:pt x="3146114" y="648007"/>
                </a:lnTo>
                <a:lnTo>
                  <a:pt x="3152494" y="644819"/>
                </a:lnTo>
                <a:lnTo>
                  <a:pt x="3158962" y="641095"/>
                </a:lnTo>
                <a:lnTo>
                  <a:pt x="3171811" y="634627"/>
                </a:lnTo>
                <a:lnTo>
                  <a:pt x="3178191" y="630906"/>
                </a:lnTo>
                <a:lnTo>
                  <a:pt x="3184660" y="627715"/>
                </a:lnTo>
                <a:lnTo>
                  <a:pt x="3200698" y="638437"/>
                </a:lnTo>
                <a:lnTo>
                  <a:pt x="3215673" y="649159"/>
                </a:lnTo>
                <a:lnTo>
                  <a:pt x="3229673" y="660857"/>
                </a:lnTo>
                <a:lnTo>
                  <a:pt x="3243054" y="672642"/>
                </a:lnTo>
                <a:lnTo>
                  <a:pt x="3255902" y="684957"/>
                </a:lnTo>
                <a:lnTo>
                  <a:pt x="3267687" y="697897"/>
                </a:lnTo>
                <a:lnTo>
                  <a:pt x="3278321" y="711277"/>
                </a:lnTo>
                <a:lnTo>
                  <a:pt x="3288511" y="725187"/>
                </a:lnTo>
                <a:lnTo>
                  <a:pt x="3297638" y="739100"/>
                </a:lnTo>
                <a:lnTo>
                  <a:pt x="3305701" y="753543"/>
                </a:lnTo>
                <a:lnTo>
                  <a:pt x="3313233" y="768519"/>
                </a:lnTo>
                <a:lnTo>
                  <a:pt x="3320145" y="784114"/>
                </a:lnTo>
                <a:lnTo>
                  <a:pt x="3325993" y="800152"/>
                </a:lnTo>
                <a:lnTo>
                  <a:pt x="3330867" y="816191"/>
                </a:lnTo>
                <a:lnTo>
                  <a:pt x="3335120" y="832848"/>
                </a:lnTo>
                <a:lnTo>
                  <a:pt x="3338930" y="849950"/>
                </a:lnTo>
                <a:lnTo>
                  <a:pt x="3296043" y="891242"/>
                </a:lnTo>
                <a:lnTo>
                  <a:pt x="3333525" y="980651"/>
                </a:lnTo>
                <a:lnTo>
                  <a:pt x="3368349" y="1062084"/>
                </a:lnTo>
                <a:lnTo>
                  <a:pt x="3398831" y="1148301"/>
                </a:lnTo>
                <a:lnTo>
                  <a:pt x="3424085" y="1238242"/>
                </a:lnTo>
                <a:lnTo>
                  <a:pt x="3444377" y="1330928"/>
                </a:lnTo>
                <a:lnTo>
                  <a:pt x="3459972" y="1426805"/>
                </a:lnTo>
                <a:lnTo>
                  <a:pt x="3470694" y="1524277"/>
                </a:lnTo>
                <a:lnTo>
                  <a:pt x="3476542" y="1622811"/>
                </a:lnTo>
                <a:lnTo>
                  <a:pt x="3477074" y="1721965"/>
                </a:lnTo>
                <a:lnTo>
                  <a:pt x="3472821" y="1820500"/>
                </a:lnTo>
                <a:lnTo>
                  <a:pt x="3463694" y="1918505"/>
                </a:lnTo>
                <a:lnTo>
                  <a:pt x="3449782" y="2014911"/>
                </a:lnTo>
                <a:lnTo>
                  <a:pt x="3430996" y="2109195"/>
                </a:lnTo>
                <a:lnTo>
                  <a:pt x="3406894" y="2200196"/>
                </a:lnTo>
                <a:lnTo>
                  <a:pt x="3378539" y="2288098"/>
                </a:lnTo>
                <a:lnTo>
                  <a:pt x="3344247" y="2371657"/>
                </a:lnTo>
                <a:lnTo>
                  <a:pt x="3305701" y="2450343"/>
                </a:lnTo>
                <a:lnTo>
                  <a:pt x="3267156" y="2528056"/>
                </a:lnTo>
                <a:lnTo>
                  <a:pt x="3246775" y="2533905"/>
                </a:lnTo>
                <a:lnTo>
                  <a:pt x="3226927" y="2542499"/>
                </a:lnTo>
                <a:lnTo>
                  <a:pt x="3207166" y="2553132"/>
                </a:lnTo>
                <a:lnTo>
                  <a:pt x="3187849" y="2566069"/>
                </a:lnTo>
                <a:lnTo>
                  <a:pt x="3169152" y="2581044"/>
                </a:lnTo>
                <a:lnTo>
                  <a:pt x="3150899" y="2597616"/>
                </a:lnTo>
                <a:lnTo>
                  <a:pt x="3134329" y="2615869"/>
                </a:lnTo>
                <a:lnTo>
                  <a:pt x="3118733" y="2634565"/>
                </a:lnTo>
                <a:lnTo>
                  <a:pt x="3104821" y="2654414"/>
                </a:lnTo>
                <a:lnTo>
                  <a:pt x="3092505" y="2674795"/>
                </a:lnTo>
                <a:lnTo>
                  <a:pt x="3082315" y="2695618"/>
                </a:lnTo>
                <a:lnTo>
                  <a:pt x="3073808" y="2715999"/>
                </a:lnTo>
                <a:lnTo>
                  <a:pt x="3068402" y="2736910"/>
                </a:lnTo>
                <a:lnTo>
                  <a:pt x="3064681" y="2756759"/>
                </a:lnTo>
                <a:lnTo>
                  <a:pt x="3064149" y="2775988"/>
                </a:lnTo>
                <a:lnTo>
                  <a:pt x="3066808" y="2794152"/>
                </a:lnTo>
                <a:lnTo>
                  <a:pt x="3143455" y="2794152"/>
                </a:lnTo>
                <a:lnTo>
                  <a:pt x="3103758" y="3060960"/>
                </a:lnTo>
                <a:lnTo>
                  <a:pt x="3036325" y="3061490"/>
                </a:lnTo>
                <a:lnTo>
                  <a:pt x="3036325" y="3717829"/>
                </a:lnTo>
                <a:close/>
                <a:moveTo>
                  <a:pt x="2952146" y="3765855"/>
                </a:moveTo>
                <a:lnTo>
                  <a:pt x="2952146" y="3069997"/>
                </a:lnTo>
                <a:lnTo>
                  <a:pt x="2917942" y="3071682"/>
                </a:lnTo>
                <a:lnTo>
                  <a:pt x="2884181" y="3073275"/>
                </a:lnTo>
                <a:lnTo>
                  <a:pt x="2849889" y="3074870"/>
                </a:lnTo>
                <a:lnTo>
                  <a:pt x="2816129" y="3076466"/>
                </a:lnTo>
                <a:lnTo>
                  <a:pt x="2782457" y="3078591"/>
                </a:lnTo>
                <a:lnTo>
                  <a:pt x="2748696" y="3080719"/>
                </a:lnTo>
                <a:lnTo>
                  <a:pt x="2714935" y="3082315"/>
                </a:lnTo>
                <a:lnTo>
                  <a:pt x="2681175" y="3084529"/>
                </a:lnTo>
                <a:lnTo>
                  <a:pt x="2647946" y="3086655"/>
                </a:lnTo>
                <a:lnTo>
                  <a:pt x="2614274" y="3089313"/>
                </a:lnTo>
                <a:lnTo>
                  <a:pt x="2581045" y="3091441"/>
                </a:lnTo>
                <a:lnTo>
                  <a:pt x="2547816" y="3093567"/>
                </a:lnTo>
                <a:lnTo>
                  <a:pt x="2514587" y="3096314"/>
                </a:lnTo>
                <a:lnTo>
                  <a:pt x="2480827" y="3098353"/>
                </a:lnTo>
                <a:lnTo>
                  <a:pt x="2447686" y="3101101"/>
                </a:lnTo>
                <a:lnTo>
                  <a:pt x="2414457" y="3103226"/>
                </a:lnTo>
                <a:lnTo>
                  <a:pt x="2381229" y="3105884"/>
                </a:lnTo>
                <a:lnTo>
                  <a:pt x="2348000" y="3108543"/>
                </a:lnTo>
                <a:lnTo>
                  <a:pt x="2314328" y="3111201"/>
                </a:lnTo>
                <a:lnTo>
                  <a:pt x="2281099" y="3113416"/>
                </a:lnTo>
                <a:lnTo>
                  <a:pt x="2247870" y="3116074"/>
                </a:lnTo>
                <a:lnTo>
                  <a:pt x="2214641" y="3118732"/>
                </a:lnTo>
                <a:lnTo>
                  <a:pt x="2180969" y="3120860"/>
                </a:lnTo>
                <a:lnTo>
                  <a:pt x="2147740" y="3123608"/>
                </a:lnTo>
                <a:lnTo>
                  <a:pt x="2113980" y="3125733"/>
                </a:lnTo>
                <a:lnTo>
                  <a:pt x="2080219" y="3128391"/>
                </a:lnTo>
                <a:lnTo>
                  <a:pt x="2046458" y="3130606"/>
                </a:lnTo>
                <a:lnTo>
                  <a:pt x="2012786" y="3133264"/>
                </a:lnTo>
                <a:lnTo>
                  <a:pt x="1979026" y="3135392"/>
                </a:lnTo>
                <a:lnTo>
                  <a:pt x="1944734" y="3137518"/>
                </a:lnTo>
                <a:lnTo>
                  <a:pt x="1910973" y="3139646"/>
                </a:lnTo>
                <a:lnTo>
                  <a:pt x="1876681" y="3141771"/>
                </a:lnTo>
                <a:lnTo>
                  <a:pt x="1876681" y="4001824"/>
                </a:lnTo>
                <a:lnTo>
                  <a:pt x="1900251" y="4003598"/>
                </a:lnTo>
                <a:lnTo>
                  <a:pt x="2003128" y="4006256"/>
                </a:lnTo>
                <a:lnTo>
                  <a:pt x="2105916" y="4003598"/>
                </a:lnTo>
                <a:lnTo>
                  <a:pt x="2207198" y="3996064"/>
                </a:lnTo>
                <a:lnTo>
                  <a:pt x="2307327" y="3983216"/>
                </a:lnTo>
                <a:lnTo>
                  <a:pt x="2405862" y="3965583"/>
                </a:lnTo>
                <a:lnTo>
                  <a:pt x="2502802" y="3943076"/>
                </a:lnTo>
                <a:lnTo>
                  <a:pt x="2597615" y="3915785"/>
                </a:lnTo>
                <a:lnTo>
                  <a:pt x="2690833" y="3884149"/>
                </a:lnTo>
                <a:lnTo>
                  <a:pt x="2781305" y="3848262"/>
                </a:lnTo>
                <a:lnTo>
                  <a:pt x="2870270" y="3808121"/>
                </a:lnTo>
                <a:lnTo>
                  <a:pt x="2952146" y="3765855"/>
                </a:lnTo>
                <a:close/>
                <a:moveTo>
                  <a:pt x="1263496" y="1584266"/>
                </a:moveTo>
                <a:lnTo>
                  <a:pt x="1269345" y="1601989"/>
                </a:lnTo>
                <a:lnTo>
                  <a:pt x="1274661" y="1619090"/>
                </a:lnTo>
                <a:lnTo>
                  <a:pt x="1281130" y="1635659"/>
                </a:lnTo>
                <a:lnTo>
                  <a:pt x="1287067" y="1652319"/>
                </a:lnTo>
                <a:lnTo>
                  <a:pt x="1293978" y="1668358"/>
                </a:lnTo>
                <a:lnTo>
                  <a:pt x="1301510" y="1683864"/>
                </a:lnTo>
                <a:lnTo>
                  <a:pt x="1310017" y="1698307"/>
                </a:lnTo>
                <a:lnTo>
                  <a:pt x="1319144" y="1711776"/>
                </a:lnTo>
                <a:lnTo>
                  <a:pt x="1329334" y="1724094"/>
                </a:lnTo>
                <a:lnTo>
                  <a:pt x="1341119" y="1735346"/>
                </a:lnTo>
                <a:lnTo>
                  <a:pt x="1353968" y="1745538"/>
                </a:lnTo>
                <a:lnTo>
                  <a:pt x="1368411" y="1753512"/>
                </a:lnTo>
                <a:lnTo>
                  <a:pt x="1384450" y="1760511"/>
                </a:lnTo>
                <a:lnTo>
                  <a:pt x="1402172" y="1765830"/>
                </a:lnTo>
                <a:lnTo>
                  <a:pt x="1422552" y="1769018"/>
                </a:lnTo>
                <a:lnTo>
                  <a:pt x="1444528" y="1770703"/>
                </a:lnTo>
                <a:lnTo>
                  <a:pt x="1472351" y="1769551"/>
                </a:lnTo>
                <a:lnTo>
                  <a:pt x="1496985" y="1765830"/>
                </a:lnTo>
                <a:lnTo>
                  <a:pt x="1517897" y="1758918"/>
                </a:lnTo>
                <a:lnTo>
                  <a:pt x="1536594" y="1749791"/>
                </a:lnTo>
                <a:lnTo>
                  <a:pt x="1552189" y="1738537"/>
                </a:lnTo>
                <a:lnTo>
                  <a:pt x="1565038" y="1725156"/>
                </a:lnTo>
                <a:lnTo>
                  <a:pt x="1575760" y="1709651"/>
                </a:lnTo>
                <a:lnTo>
                  <a:pt x="1584266" y="1692460"/>
                </a:lnTo>
                <a:lnTo>
                  <a:pt x="1591266" y="1673763"/>
                </a:lnTo>
                <a:lnTo>
                  <a:pt x="1596051" y="1653915"/>
                </a:lnTo>
                <a:lnTo>
                  <a:pt x="1599330" y="1632471"/>
                </a:lnTo>
                <a:lnTo>
                  <a:pt x="1601457" y="1610494"/>
                </a:lnTo>
                <a:lnTo>
                  <a:pt x="1602520" y="1587457"/>
                </a:lnTo>
                <a:lnTo>
                  <a:pt x="1602520" y="1563974"/>
                </a:lnTo>
                <a:lnTo>
                  <a:pt x="1601457" y="1540404"/>
                </a:lnTo>
                <a:lnTo>
                  <a:pt x="1600305" y="1516302"/>
                </a:lnTo>
                <a:lnTo>
                  <a:pt x="1075465" y="1517365"/>
                </a:lnTo>
                <a:lnTo>
                  <a:pt x="1096377" y="1581075"/>
                </a:lnTo>
                <a:lnTo>
                  <a:pt x="1263496" y="1584266"/>
                </a:lnTo>
                <a:close/>
                <a:moveTo>
                  <a:pt x="934043" y="1698307"/>
                </a:moveTo>
                <a:lnTo>
                  <a:pt x="1513023" y="1964051"/>
                </a:lnTo>
                <a:lnTo>
                  <a:pt x="1563354" y="1926036"/>
                </a:lnTo>
                <a:lnTo>
                  <a:pt x="1613773" y="1887934"/>
                </a:lnTo>
                <a:lnTo>
                  <a:pt x="1663573" y="1849389"/>
                </a:lnTo>
                <a:lnTo>
                  <a:pt x="1713372" y="1810844"/>
                </a:lnTo>
                <a:lnTo>
                  <a:pt x="1763171" y="1772298"/>
                </a:lnTo>
                <a:lnTo>
                  <a:pt x="1812970" y="1733131"/>
                </a:lnTo>
                <a:lnTo>
                  <a:pt x="1862769" y="1693523"/>
                </a:lnTo>
                <a:lnTo>
                  <a:pt x="1912036" y="1654445"/>
                </a:lnTo>
                <a:lnTo>
                  <a:pt x="2059838" y="1535531"/>
                </a:lnTo>
                <a:lnTo>
                  <a:pt x="2109195" y="1495391"/>
                </a:lnTo>
                <a:lnTo>
                  <a:pt x="2157930" y="1455693"/>
                </a:lnTo>
                <a:lnTo>
                  <a:pt x="2207198" y="1415552"/>
                </a:lnTo>
                <a:lnTo>
                  <a:pt x="2255934" y="1375412"/>
                </a:lnTo>
                <a:lnTo>
                  <a:pt x="2305201" y="1335182"/>
                </a:lnTo>
                <a:lnTo>
                  <a:pt x="2402672" y="1254900"/>
                </a:lnTo>
                <a:lnTo>
                  <a:pt x="2451940" y="1214759"/>
                </a:lnTo>
                <a:lnTo>
                  <a:pt x="2598147" y="1094250"/>
                </a:lnTo>
                <a:lnTo>
                  <a:pt x="2647414" y="1054020"/>
                </a:lnTo>
                <a:lnTo>
                  <a:pt x="2696150" y="1013880"/>
                </a:lnTo>
                <a:lnTo>
                  <a:pt x="2745418" y="974182"/>
                </a:lnTo>
                <a:lnTo>
                  <a:pt x="2794153" y="934041"/>
                </a:lnTo>
                <a:lnTo>
                  <a:pt x="2892777" y="854825"/>
                </a:lnTo>
                <a:lnTo>
                  <a:pt x="2941512" y="815128"/>
                </a:lnTo>
                <a:lnTo>
                  <a:pt x="2990780" y="776050"/>
                </a:lnTo>
                <a:lnTo>
                  <a:pt x="3040579" y="736972"/>
                </a:lnTo>
                <a:lnTo>
                  <a:pt x="3089846" y="697897"/>
                </a:lnTo>
                <a:lnTo>
                  <a:pt x="3067871" y="675300"/>
                </a:lnTo>
                <a:lnTo>
                  <a:pt x="3044301" y="653413"/>
                </a:lnTo>
                <a:lnTo>
                  <a:pt x="3018072" y="633031"/>
                </a:lnTo>
                <a:lnTo>
                  <a:pt x="2990780" y="612653"/>
                </a:lnTo>
                <a:lnTo>
                  <a:pt x="2961272" y="593956"/>
                </a:lnTo>
                <a:lnTo>
                  <a:pt x="2930259" y="575703"/>
                </a:lnTo>
                <a:lnTo>
                  <a:pt x="2898093" y="558069"/>
                </a:lnTo>
                <a:lnTo>
                  <a:pt x="2864333" y="541498"/>
                </a:lnTo>
                <a:lnTo>
                  <a:pt x="2829509" y="525903"/>
                </a:lnTo>
                <a:lnTo>
                  <a:pt x="2793621" y="510927"/>
                </a:lnTo>
                <a:lnTo>
                  <a:pt x="2756760" y="497017"/>
                </a:lnTo>
                <a:lnTo>
                  <a:pt x="2719189" y="483637"/>
                </a:lnTo>
                <a:lnTo>
                  <a:pt x="2680643" y="471319"/>
                </a:lnTo>
                <a:lnTo>
                  <a:pt x="2641566" y="459534"/>
                </a:lnTo>
                <a:lnTo>
                  <a:pt x="2601869" y="448812"/>
                </a:lnTo>
                <a:lnTo>
                  <a:pt x="2562260" y="438620"/>
                </a:lnTo>
                <a:lnTo>
                  <a:pt x="2521587" y="428963"/>
                </a:lnTo>
                <a:lnTo>
                  <a:pt x="2481358" y="420367"/>
                </a:lnTo>
                <a:lnTo>
                  <a:pt x="2441218" y="412925"/>
                </a:lnTo>
                <a:lnTo>
                  <a:pt x="2401077" y="405924"/>
                </a:lnTo>
                <a:lnTo>
                  <a:pt x="2360848" y="399545"/>
                </a:lnTo>
                <a:lnTo>
                  <a:pt x="2321239" y="393606"/>
                </a:lnTo>
                <a:lnTo>
                  <a:pt x="2282162" y="388823"/>
                </a:lnTo>
                <a:lnTo>
                  <a:pt x="2243616" y="385013"/>
                </a:lnTo>
                <a:lnTo>
                  <a:pt x="2205514" y="381822"/>
                </a:lnTo>
                <a:lnTo>
                  <a:pt x="2168652" y="379163"/>
                </a:lnTo>
                <a:lnTo>
                  <a:pt x="2132233" y="377038"/>
                </a:lnTo>
                <a:lnTo>
                  <a:pt x="2097321" y="375972"/>
                </a:lnTo>
                <a:lnTo>
                  <a:pt x="2063117" y="375442"/>
                </a:lnTo>
                <a:lnTo>
                  <a:pt x="2030951" y="375442"/>
                </a:lnTo>
                <a:lnTo>
                  <a:pt x="1999317" y="375972"/>
                </a:lnTo>
                <a:lnTo>
                  <a:pt x="1969899" y="377568"/>
                </a:lnTo>
                <a:lnTo>
                  <a:pt x="1937822" y="379163"/>
                </a:lnTo>
                <a:lnTo>
                  <a:pt x="1905124" y="381292"/>
                </a:lnTo>
                <a:lnTo>
                  <a:pt x="1870832" y="383950"/>
                </a:lnTo>
                <a:lnTo>
                  <a:pt x="1836540" y="387227"/>
                </a:lnTo>
                <a:lnTo>
                  <a:pt x="1801185" y="390418"/>
                </a:lnTo>
                <a:lnTo>
                  <a:pt x="1765297" y="394672"/>
                </a:lnTo>
                <a:lnTo>
                  <a:pt x="1728878" y="399545"/>
                </a:lnTo>
                <a:lnTo>
                  <a:pt x="1691928" y="404861"/>
                </a:lnTo>
                <a:lnTo>
                  <a:pt x="1654446" y="410797"/>
                </a:lnTo>
                <a:lnTo>
                  <a:pt x="1616963" y="417179"/>
                </a:lnTo>
                <a:lnTo>
                  <a:pt x="1578949" y="424177"/>
                </a:lnTo>
                <a:lnTo>
                  <a:pt x="1540936" y="432152"/>
                </a:lnTo>
                <a:lnTo>
                  <a:pt x="1502833" y="440216"/>
                </a:lnTo>
                <a:lnTo>
                  <a:pt x="1464288" y="448812"/>
                </a:lnTo>
                <a:lnTo>
                  <a:pt x="1426274" y="458469"/>
                </a:lnTo>
                <a:lnTo>
                  <a:pt x="1388260" y="468128"/>
                </a:lnTo>
                <a:lnTo>
                  <a:pt x="1350778" y="478761"/>
                </a:lnTo>
                <a:lnTo>
                  <a:pt x="1313296" y="490016"/>
                </a:lnTo>
                <a:lnTo>
                  <a:pt x="1275725" y="501268"/>
                </a:lnTo>
                <a:lnTo>
                  <a:pt x="1239306" y="514118"/>
                </a:lnTo>
                <a:lnTo>
                  <a:pt x="1202887" y="527055"/>
                </a:lnTo>
                <a:lnTo>
                  <a:pt x="1167088" y="540346"/>
                </a:lnTo>
                <a:lnTo>
                  <a:pt x="1132264" y="554789"/>
                </a:lnTo>
                <a:lnTo>
                  <a:pt x="1097972" y="569321"/>
                </a:lnTo>
                <a:lnTo>
                  <a:pt x="1064743" y="584830"/>
                </a:lnTo>
                <a:lnTo>
                  <a:pt x="1032046" y="601487"/>
                </a:lnTo>
                <a:lnTo>
                  <a:pt x="1000500" y="618058"/>
                </a:lnTo>
                <a:lnTo>
                  <a:pt x="969930" y="635160"/>
                </a:lnTo>
                <a:lnTo>
                  <a:pt x="940511" y="653413"/>
                </a:lnTo>
                <a:lnTo>
                  <a:pt x="912067" y="672109"/>
                </a:lnTo>
                <a:lnTo>
                  <a:pt x="884775" y="691428"/>
                </a:lnTo>
                <a:lnTo>
                  <a:pt x="859078" y="711807"/>
                </a:lnTo>
                <a:lnTo>
                  <a:pt x="834444" y="733251"/>
                </a:lnTo>
                <a:lnTo>
                  <a:pt x="813532" y="755139"/>
                </a:lnTo>
                <a:lnTo>
                  <a:pt x="795899" y="778708"/>
                </a:lnTo>
                <a:lnTo>
                  <a:pt x="780835" y="802810"/>
                </a:lnTo>
                <a:lnTo>
                  <a:pt x="768518" y="828595"/>
                </a:lnTo>
                <a:lnTo>
                  <a:pt x="758860" y="854203"/>
                </a:lnTo>
                <a:lnTo>
                  <a:pt x="751948" y="881053"/>
                </a:lnTo>
                <a:lnTo>
                  <a:pt x="746100" y="908346"/>
                </a:lnTo>
                <a:lnTo>
                  <a:pt x="742290" y="936170"/>
                </a:lnTo>
                <a:lnTo>
                  <a:pt x="739631" y="964612"/>
                </a:lnTo>
                <a:lnTo>
                  <a:pt x="738568" y="993501"/>
                </a:lnTo>
                <a:lnTo>
                  <a:pt x="738036" y="1022476"/>
                </a:lnTo>
                <a:lnTo>
                  <a:pt x="738036" y="1081314"/>
                </a:lnTo>
                <a:lnTo>
                  <a:pt x="738568" y="1110289"/>
                </a:lnTo>
                <a:lnTo>
                  <a:pt x="738568" y="1139708"/>
                </a:lnTo>
                <a:lnTo>
                  <a:pt x="748226" y="1149897"/>
                </a:lnTo>
                <a:lnTo>
                  <a:pt x="761075" y="1159023"/>
                </a:lnTo>
                <a:lnTo>
                  <a:pt x="777114" y="1167620"/>
                </a:lnTo>
                <a:lnTo>
                  <a:pt x="795899" y="1175062"/>
                </a:lnTo>
                <a:lnTo>
                  <a:pt x="817786" y="1182063"/>
                </a:lnTo>
                <a:lnTo>
                  <a:pt x="842508" y="1187912"/>
                </a:lnTo>
                <a:lnTo>
                  <a:pt x="869268" y="1193315"/>
                </a:lnTo>
                <a:lnTo>
                  <a:pt x="898155" y="1198634"/>
                </a:lnTo>
                <a:lnTo>
                  <a:pt x="929258" y="1202974"/>
                </a:lnTo>
                <a:lnTo>
                  <a:pt x="961867" y="1206165"/>
                </a:lnTo>
                <a:lnTo>
                  <a:pt x="996159" y="1209354"/>
                </a:lnTo>
                <a:lnTo>
                  <a:pt x="1031514" y="1212015"/>
                </a:lnTo>
                <a:lnTo>
                  <a:pt x="1067933" y="1214140"/>
                </a:lnTo>
                <a:lnTo>
                  <a:pt x="1105504" y="1215825"/>
                </a:lnTo>
                <a:lnTo>
                  <a:pt x="1142986" y="1217417"/>
                </a:lnTo>
                <a:lnTo>
                  <a:pt x="1181532" y="1218483"/>
                </a:lnTo>
                <a:lnTo>
                  <a:pt x="1220077" y="1219013"/>
                </a:lnTo>
                <a:lnTo>
                  <a:pt x="1334119" y="1219013"/>
                </a:lnTo>
                <a:lnTo>
                  <a:pt x="1371070" y="1218483"/>
                </a:lnTo>
                <a:lnTo>
                  <a:pt x="1406957" y="1217417"/>
                </a:lnTo>
                <a:lnTo>
                  <a:pt x="1442401" y="1216887"/>
                </a:lnTo>
                <a:lnTo>
                  <a:pt x="1475541" y="1215825"/>
                </a:lnTo>
                <a:lnTo>
                  <a:pt x="1507707" y="1214759"/>
                </a:lnTo>
                <a:lnTo>
                  <a:pt x="1537746" y="1213607"/>
                </a:lnTo>
                <a:lnTo>
                  <a:pt x="1566012" y="1212545"/>
                </a:lnTo>
                <a:lnTo>
                  <a:pt x="1591798" y="1210949"/>
                </a:lnTo>
                <a:lnTo>
                  <a:pt x="1615369" y="1209886"/>
                </a:lnTo>
                <a:lnTo>
                  <a:pt x="1636192" y="1208824"/>
                </a:lnTo>
                <a:lnTo>
                  <a:pt x="1653914" y="1208291"/>
                </a:lnTo>
                <a:lnTo>
                  <a:pt x="1668889" y="1207228"/>
                </a:lnTo>
                <a:lnTo>
                  <a:pt x="1672700" y="1269876"/>
                </a:lnTo>
                <a:lnTo>
                  <a:pt x="1650724" y="1270939"/>
                </a:lnTo>
                <a:lnTo>
                  <a:pt x="1629280" y="1272001"/>
                </a:lnTo>
                <a:lnTo>
                  <a:pt x="1607305" y="1272534"/>
                </a:lnTo>
                <a:lnTo>
                  <a:pt x="1585861" y="1273597"/>
                </a:lnTo>
                <a:lnTo>
                  <a:pt x="1563974" y="1274129"/>
                </a:lnTo>
                <a:lnTo>
                  <a:pt x="1542531" y="1274662"/>
                </a:lnTo>
                <a:lnTo>
                  <a:pt x="1520555" y="1275811"/>
                </a:lnTo>
                <a:lnTo>
                  <a:pt x="1499112" y="1275811"/>
                </a:lnTo>
                <a:lnTo>
                  <a:pt x="1477136" y="1276255"/>
                </a:lnTo>
                <a:lnTo>
                  <a:pt x="1455692" y="1276877"/>
                </a:lnTo>
                <a:lnTo>
                  <a:pt x="1346967" y="1276877"/>
                </a:lnTo>
                <a:lnTo>
                  <a:pt x="1325612" y="1276255"/>
                </a:lnTo>
                <a:lnTo>
                  <a:pt x="1303637" y="1275811"/>
                </a:lnTo>
                <a:lnTo>
                  <a:pt x="1282193" y="1275811"/>
                </a:lnTo>
                <a:lnTo>
                  <a:pt x="1260218" y="1275281"/>
                </a:lnTo>
                <a:lnTo>
                  <a:pt x="1238863" y="1274129"/>
                </a:lnTo>
                <a:lnTo>
                  <a:pt x="1216887" y="1273597"/>
                </a:lnTo>
                <a:lnTo>
                  <a:pt x="1195444" y="1272534"/>
                </a:lnTo>
                <a:lnTo>
                  <a:pt x="1173468" y="1272001"/>
                </a:lnTo>
                <a:lnTo>
                  <a:pt x="1152025" y="1270939"/>
                </a:lnTo>
                <a:lnTo>
                  <a:pt x="1130138" y="1269876"/>
                </a:lnTo>
                <a:lnTo>
                  <a:pt x="1108694" y="1268280"/>
                </a:lnTo>
                <a:lnTo>
                  <a:pt x="1086718" y="1267218"/>
                </a:lnTo>
                <a:lnTo>
                  <a:pt x="1065275" y="1265622"/>
                </a:lnTo>
                <a:lnTo>
                  <a:pt x="1043299" y="1264559"/>
                </a:lnTo>
                <a:lnTo>
                  <a:pt x="1021944" y="1262875"/>
                </a:lnTo>
                <a:lnTo>
                  <a:pt x="999969" y="1260749"/>
                </a:lnTo>
                <a:lnTo>
                  <a:pt x="978525" y="1259154"/>
                </a:lnTo>
                <a:lnTo>
                  <a:pt x="968335" y="1288040"/>
                </a:lnTo>
                <a:lnTo>
                  <a:pt x="960271" y="1336334"/>
                </a:lnTo>
                <a:lnTo>
                  <a:pt x="954423" y="1397386"/>
                </a:lnTo>
                <a:lnTo>
                  <a:pt x="949638" y="1465883"/>
                </a:lnTo>
                <a:lnTo>
                  <a:pt x="945828" y="1536061"/>
                </a:lnTo>
                <a:lnTo>
                  <a:pt x="942106" y="1602519"/>
                </a:lnTo>
                <a:lnTo>
                  <a:pt x="938384" y="1658255"/>
                </a:lnTo>
                <a:lnTo>
                  <a:pt x="934043" y="1698307"/>
                </a:lnTo>
                <a:close/>
                <a:moveTo>
                  <a:pt x="1614305" y="2275251"/>
                </a:moveTo>
                <a:lnTo>
                  <a:pt x="1614305" y="2878777"/>
                </a:lnTo>
                <a:lnTo>
                  <a:pt x="2995033" y="2800621"/>
                </a:lnTo>
                <a:lnTo>
                  <a:pt x="2997160" y="2796281"/>
                </a:lnTo>
                <a:lnTo>
                  <a:pt x="2999907" y="2787773"/>
                </a:lnTo>
                <a:lnTo>
                  <a:pt x="3003628" y="2774926"/>
                </a:lnTo>
                <a:lnTo>
                  <a:pt x="3007881" y="2758265"/>
                </a:lnTo>
                <a:lnTo>
                  <a:pt x="3013287" y="2739036"/>
                </a:lnTo>
                <a:lnTo>
                  <a:pt x="3020198" y="2716529"/>
                </a:lnTo>
                <a:lnTo>
                  <a:pt x="3029326" y="2692429"/>
                </a:lnTo>
                <a:lnTo>
                  <a:pt x="3040579" y="2666732"/>
                </a:lnTo>
                <a:lnTo>
                  <a:pt x="3053959" y="2639882"/>
                </a:lnTo>
                <a:lnTo>
                  <a:pt x="3070529" y="2613121"/>
                </a:lnTo>
                <a:lnTo>
                  <a:pt x="3089846" y="2585831"/>
                </a:lnTo>
                <a:lnTo>
                  <a:pt x="3112353" y="2559600"/>
                </a:lnTo>
                <a:lnTo>
                  <a:pt x="3138582" y="2534435"/>
                </a:lnTo>
                <a:lnTo>
                  <a:pt x="3168621" y="2510866"/>
                </a:lnTo>
                <a:lnTo>
                  <a:pt x="3202825" y="2489421"/>
                </a:lnTo>
                <a:lnTo>
                  <a:pt x="3241459" y="2470725"/>
                </a:lnTo>
                <a:lnTo>
                  <a:pt x="3278941" y="2390887"/>
                </a:lnTo>
                <a:lnTo>
                  <a:pt x="3312170" y="2304137"/>
                </a:lnTo>
                <a:lnTo>
                  <a:pt x="3341588" y="2210918"/>
                </a:lnTo>
                <a:lnTo>
                  <a:pt x="3366222" y="2113446"/>
                </a:lnTo>
                <a:lnTo>
                  <a:pt x="3385982" y="2011723"/>
                </a:lnTo>
                <a:lnTo>
                  <a:pt x="3401046" y="1906720"/>
                </a:lnTo>
                <a:lnTo>
                  <a:pt x="3410616" y="1800651"/>
                </a:lnTo>
                <a:lnTo>
                  <a:pt x="3415489" y="1692990"/>
                </a:lnTo>
                <a:lnTo>
                  <a:pt x="3414427" y="1586391"/>
                </a:lnTo>
                <a:lnTo>
                  <a:pt x="3407958" y="1480415"/>
                </a:lnTo>
                <a:lnTo>
                  <a:pt x="3395641" y="1377007"/>
                </a:lnTo>
                <a:lnTo>
                  <a:pt x="3376944" y="1277407"/>
                </a:lnTo>
                <a:lnTo>
                  <a:pt x="3352310" y="1181530"/>
                </a:lnTo>
                <a:lnTo>
                  <a:pt x="3320676" y="1091503"/>
                </a:lnTo>
                <a:lnTo>
                  <a:pt x="3283194" y="1007411"/>
                </a:lnTo>
                <a:lnTo>
                  <a:pt x="3238180" y="931383"/>
                </a:lnTo>
                <a:lnTo>
                  <a:pt x="2698808" y="1383386"/>
                </a:lnTo>
                <a:lnTo>
                  <a:pt x="2802748" y="1508238"/>
                </a:lnTo>
                <a:lnTo>
                  <a:pt x="2831724" y="1606773"/>
                </a:lnTo>
                <a:lnTo>
                  <a:pt x="2834914" y="1643723"/>
                </a:lnTo>
                <a:lnTo>
                  <a:pt x="2833851" y="1679610"/>
                </a:lnTo>
                <a:lnTo>
                  <a:pt x="2830040" y="1714967"/>
                </a:lnTo>
                <a:lnTo>
                  <a:pt x="2822597" y="1749791"/>
                </a:lnTo>
                <a:lnTo>
                  <a:pt x="2811875" y="1783550"/>
                </a:lnTo>
                <a:lnTo>
                  <a:pt x="2798495" y="1816160"/>
                </a:lnTo>
                <a:lnTo>
                  <a:pt x="2781305" y="1848326"/>
                </a:lnTo>
                <a:lnTo>
                  <a:pt x="2762076" y="1879960"/>
                </a:lnTo>
                <a:lnTo>
                  <a:pt x="2738506" y="1922226"/>
                </a:lnTo>
                <a:lnTo>
                  <a:pt x="2725037" y="1962986"/>
                </a:lnTo>
                <a:lnTo>
                  <a:pt x="2718657" y="2003127"/>
                </a:lnTo>
                <a:lnTo>
                  <a:pt x="2715999" y="2042737"/>
                </a:lnTo>
                <a:lnTo>
                  <a:pt x="2713872" y="2082965"/>
                </a:lnTo>
                <a:lnTo>
                  <a:pt x="2710062" y="2123106"/>
                </a:lnTo>
                <a:lnTo>
                  <a:pt x="2700492" y="2164309"/>
                </a:lnTo>
                <a:lnTo>
                  <a:pt x="2682770" y="2207197"/>
                </a:lnTo>
                <a:lnTo>
                  <a:pt x="2656010" y="2227579"/>
                </a:lnTo>
                <a:lnTo>
                  <a:pt x="2642098" y="2236705"/>
                </a:lnTo>
                <a:lnTo>
                  <a:pt x="2628097" y="2245210"/>
                </a:lnTo>
                <a:lnTo>
                  <a:pt x="2613654" y="2252744"/>
                </a:lnTo>
                <a:lnTo>
                  <a:pt x="2599210" y="2259742"/>
                </a:lnTo>
                <a:lnTo>
                  <a:pt x="2584235" y="2265591"/>
                </a:lnTo>
                <a:lnTo>
                  <a:pt x="2569171" y="2270378"/>
                </a:lnTo>
                <a:lnTo>
                  <a:pt x="2554285" y="2274099"/>
                </a:lnTo>
                <a:lnTo>
                  <a:pt x="2538689" y="2276224"/>
                </a:lnTo>
                <a:lnTo>
                  <a:pt x="2522651" y="2277376"/>
                </a:lnTo>
                <a:lnTo>
                  <a:pt x="2506612" y="2276757"/>
                </a:lnTo>
                <a:lnTo>
                  <a:pt x="2490485" y="2274718"/>
                </a:lnTo>
                <a:lnTo>
                  <a:pt x="2473915" y="2271441"/>
                </a:lnTo>
                <a:lnTo>
                  <a:pt x="2457256" y="2266124"/>
                </a:lnTo>
                <a:lnTo>
                  <a:pt x="2440686" y="2259123"/>
                </a:lnTo>
                <a:lnTo>
                  <a:pt x="2417116" y="2242552"/>
                </a:lnTo>
                <a:lnTo>
                  <a:pt x="2400014" y="2225894"/>
                </a:lnTo>
                <a:lnTo>
                  <a:pt x="2387077" y="2209323"/>
                </a:lnTo>
                <a:lnTo>
                  <a:pt x="2378039" y="2191159"/>
                </a:lnTo>
                <a:lnTo>
                  <a:pt x="2372102" y="2171843"/>
                </a:lnTo>
                <a:lnTo>
                  <a:pt x="2367848" y="2150929"/>
                </a:lnTo>
                <a:lnTo>
                  <a:pt x="2364127" y="2127359"/>
                </a:lnTo>
                <a:lnTo>
                  <a:pt x="2360405" y="2100599"/>
                </a:lnTo>
                <a:lnTo>
                  <a:pt x="2413394" y="2100066"/>
                </a:lnTo>
                <a:lnTo>
                  <a:pt x="2414457" y="2111854"/>
                </a:lnTo>
                <a:lnTo>
                  <a:pt x="2416053" y="2123638"/>
                </a:lnTo>
                <a:lnTo>
                  <a:pt x="2419331" y="2135423"/>
                </a:lnTo>
                <a:lnTo>
                  <a:pt x="2422964" y="2146675"/>
                </a:lnTo>
                <a:lnTo>
                  <a:pt x="2427306" y="2157397"/>
                </a:lnTo>
                <a:lnTo>
                  <a:pt x="2433154" y="2167589"/>
                </a:lnTo>
                <a:lnTo>
                  <a:pt x="2439091" y="2177779"/>
                </a:lnTo>
                <a:lnTo>
                  <a:pt x="2446534" y="2186816"/>
                </a:lnTo>
                <a:lnTo>
                  <a:pt x="2454598" y="2195413"/>
                </a:lnTo>
                <a:lnTo>
                  <a:pt x="2463193" y="2202944"/>
                </a:lnTo>
                <a:lnTo>
                  <a:pt x="2472320" y="2209856"/>
                </a:lnTo>
                <a:lnTo>
                  <a:pt x="2482510" y="2215172"/>
                </a:lnTo>
                <a:lnTo>
                  <a:pt x="2493144" y="2220045"/>
                </a:lnTo>
                <a:lnTo>
                  <a:pt x="2504397" y="2223855"/>
                </a:lnTo>
                <a:lnTo>
                  <a:pt x="2516271" y="2225894"/>
                </a:lnTo>
                <a:lnTo>
                  <a:pt x="2528499" y="2227046"/>
                </a:lnTo>
                <a:lnTo>
                  <a:pt x="2555348" y="2220578"/>
                </a:lnTo>
                <a:lnTo>
                  <a:pt x="2577855" y="2213047"/>
                </a:lnTo>
                <a:lnTo>
                  <a:pt x="2596552" y="2204450"/>
                </a:lnTo>
                <a:lnTo>
                  <a:pt x="2612059" y="2194880"/>
                </a:lnTo>
                <a:lnTo>
                  <a:pt x="2623844" y="2184158"/>
                </a:lnTo>
                <a:lnTo>
                  <a:pt x="2633502" y="2171843"/>
                </a:lnTo>
                <a:lnTo>
                  <a:pt x="2640503" y="2158993"/>
                </a:lnTo>
                <a:lnTo>
                  <a:pt x="2645819" y="2144550"/>
                </a:lnTo>
                <a:lnTo>
                  <a:pt x="2649630" y="2129574"/>
                </a:lnTo>
                <a:lnTo>
                  <a:pt x="2651756" y="2112916"/>
                </a:lnTo>
                <a:lnTo>
                  <a:pt x="2653351" y="2094663"/>
                </a:lnTo>
                <a:lnTo>
                  <a:pt x="2654946" y="2075966"/>
                </a:lnTo>
                <a:lnTo>
                  <a:pt x="2656010" y="2055585"/>
                </a:lnTo>
                <a:lnTo>
                  <a:pt x="2657073" y="2034760"/>
                </a:lnTo>
                <a:lnTo>
                  <a:pt x="2659200" y="2011723"/>
                </a:lnTo>
                <a:lnTo>
                  <a:pt x="2662478" y="1988151"/>
                </a:lnTo>
                <a:lnTo>
                  <a:pt x="2666731" y="1965644"/>
                </a:lnTo>
                <a:lnTo>
                  <a:pt x="2672580" y="1944203"/>
                </a:lnTo>
                <a:lnTo>
                  <a:pt x="2680643" y="1922759"/>
                </a:lnTo>
                <a:lnTo>
                  <a:pt x="2690302" y="1901934"/>
                </a:lnTo>
                <a:lnTo>
                  <a:pt x="2700492" y="1881555"/>
                </a:lnTo>
                <a:lnTo>
                  <a:pt x="2711745" y="1861706"/>
                </a:lnTo>
                <a:lnTo>
                  <a:pt x="2722910" y="1841944"/>
                </a:lnTo>
                <a:lnTo>
                  <a:pt x="2734696" y="1821566"/>
                </a:lnTo>
                <a:lnTo>
                  <a:pt x="2745418" y="1801717"/>
                </a:lnTo>
                <a:lnTo>
                  <a:pt x="2755608" y="1781425"/>
                </a:lnTo>
                <a:lnTo>
                  <a:pt x="2764734" y="1760511"/>
                </a:lnTo>
                <a:lnTo>
                  <a:pt x="2772267" y="1739599"/>
                </a:lnTo>
                <a:lnTo>
                  <a:pt x="2778115" y="1717625"/>
                </a:lnTo>
                <a:lnTo>
                  <a:pt x="2781305" y="1695118"/>
                </a:lnTo>
                <a:lnTo>
                  <a:pt x="2781925" y="1672079"/>
                </a:lnTo>
                <a:lnTo>
                  <a:pt x="2779710" y="1648066"/>
                </a:lnTo>
                <a:lnTo>
                  <a:pt x="2775457" y="1627154"/>
                </a:lnTo>
                <a:lnTo>
                  <a:pt x="2771203" y="1606773"/>
                </a:lnTo>
                <a:lnTo>
                  <a:pt x="2766861" y="1586924"/>
                </a:lnTo>
                <a:lnTo>
                  <a:pt x="2761545" y="1567165"/>
                </a:lnTo>
                <a:lnTo>
                  <a:pt x="2755076" y="1548379"/>
                </a:lnTo>
                <a:lnTo>
                  <a:pt x="2747544" y="1529149"/>
                </a:lnTo>
                <a:lnTo>
                  <a:pt x="2738506" y="1510364"/>
                </a:lnTo>
                <a:lnTo>
                  <a:pt x="2728316" y="1491137"/>
                </a:lnTo>
                <a:lnTo>
                  <a:pt x="2719189" y="1481388"/>
                </a:lnTo>
                <a:lnTo>
                  <a:pt x="2710062" y="1472884"/>
                </a:lnTo>
                <a:lnTo>
                  <a:pt x="2701024" y="1463754"/>
                </a:lnTo>
                <a:lnTo>
                  <a:pt x="2691897" y="1455693"/>
                </a:lnTo>
                <a:lnTo>
                  <a:pt x="2682238" y="1447716"/>
                </a:lnTo>
                <a:lnTo>
                  <a:pt x="2673111" y="1439655"/>
                </a:lnTo>
                <a:lnTo>
                  <a:pt x="2663010" y="1432743"/>
                </a:lnTo>
                <a:lnTo>
                  <a:pt x="2653351" y="1425209"/>
                </a:lnTo>
                <a:lnTo>
                  <a:pt x="2643693" y="1418741"/>
                </a:lnTo>
                <a:lnTo>
                  <a:pt x="2633502" y="1412894"/>
                </a:lnTo>
                <a:lnTo>
                  <a:pt x="2623312" y="1406956"/>
                </a:lnTo>
                <a:lnTo>
                  <a:pt x="2613211" y="1401639"/>
                </a:lnTo>
                <a:lnTo>
                  <a:pt x="2602400" y="1396323"/>
                </a:lnTo>
                <a:lnTo>
                  <a:pt x="2591678" y="1391980"/>
                </a:lnTo>
                <a:lnTo>
                  <a:pt x="2581045" y="1387726"/>
                </a:lnTo>
                <a:lnTo>
                  <a:pt x="2569792" y="1383916"/>
                </a:lnTo>
                <a:lnTo>
                  <a:pt x="2544626" y="1378070"/>
                </a:lnTo>
                <a:lnTo>
                  <a:pt x="2521587" y="1373816"/>
                </a:lnTo>
                <a:lnTo>
                  <a:pt x="2499612" y="1372221"/>
                </a:lnTo>
                <a:lnTo>
                  <a:pt x="2479232" y="1371601"/>
                </a:lnTo>
                <a:lnTo>
                  <a:pt x="2460003" y="1372664"/>
                </a:lnTo>
                <a:lnTo>
                  <a:pt x="2441749" y="1375942"/>
                </a:lnTo>
                <a:lnTo>
                  <a:pt x="2424648" y="1380728"/>
                </a:lnTo>
                <a:lnTo>
                  <a:pt x="2407989" y="1386664"/>
                </a:lnTo>
                <a:lnTo>
                  <a:pt x="2391951" y="1394108"/>
                </a:lnTo>
                <a:lnTo>
                  <a:pt x="2375912" y="1402702"/>
                </a:lnTo>
                <a:lnTo>
                  <a:pt x="2360405" y="1412894"/>
                </a:lnTo>
                <a:lnTo>
                  <a:pt x="2344810" y="1424146"/>
                </a:lnTo>
                <a:lnTo>
                  <a:pt x="2328771" y="1436464"/>
                </a:lnTo>
                <a:lnTo>
                  <a:pt x="2312644" y="1449311"/>
                </a:lnTo>
                <a:lnTo>
                  <a:pt x="2296074" y="1463754"/>
                </a:lnTo>
                <a:lnTo>
                  <a:pt x="2278440" y="1478730"/>
                </a:lnTo>
                <a:lnTo>
                  <a:pt x="2258592" y="1508238"/>
                </a:lnTo>
                <a:lnTo>
                  <a:pt x="2243085" y="1537657"/>
                </a:lnTo>
                <a:lnTo>
                  <a:pt x="2231831" y="1568228"/>
                </a:lnTo>
                <a:lnTo>
                  <a:pt x="2224831" y="1598709"/>
                </a:lnTo>
                <a:lnTo>
                  <a:pt x="2221110" y="1630342"/>
                </a:lnTo>
                <a:lnTo>
                  <a:pt x="2222173" y="1661976"/>
                </a:lnTo>
                <a:lnTo>
                  <a:pt x="2226426" y="1694586"/>
                </a:lnTo>
                <a:lnTo>
                  <a:pt x="2235022" y="1727282"/>
                </a:lnTo>
                <a:lnTo>
                  <a:pt x="1614305" y="2275251"/>
                </a:lnTo>
              </a:path>
            </a:pathLst>
          </a:custGeom>
          <a:solidFill>
            <a:schemeClr val="accent1"/>
          </a:solidFill>
          <a:ln w="8859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3AF6644-B42A-4438-84D2-951729303210}"/>
              </a:ext>
            </a:extLst>
          </p:cNvPr>
          <p:cNvSpPr/>
          <p:nvPr/>
        </p:nvSpPr>
        <p:spPr>
          <a:xfrm>
            <a:off x="3385929" y="5369918"/>
            <a:ext cx="1166107" cy="1166107"/>
          </a:xfrm>
          <a:custGeom>
            <a:avLst/>
            <a:gdLst>
              <a:gd name="connsiteX0" fmla="*/ 841911 w 2470496"/>
              <a:gd name="connsiteY0" fmla="*/ 1868048 h 2470496"/>
              <a:gd name="connsiteX1" fmla="*/ 922273 w 2470496"/>
              <a:gd name="connsiteY1" fmla="*/ 1907598 h 2470496"/>
              <a:gd name="connsiteX2" fmla="*/ 921011 w 2470496"/>
              <a:gd name="connsiteY2" fmla="*/ 1916795 h 2470496"/>
              <a:gd name="connsiteX3" fmla="*/ 838004 w 2470496"/>
              <a:gd name="connsiteY3" fmla="*/ 1878627 h 2470496"/>
              <a:gd name="connsiteX4" fmla="*/ 661411 w 2470496"/>
              <a:gd name="connsiteY4" fmla="*/ 1783719 h 2470496"/>
              <a:gd name="connsiteX5" fmla="*/ 819552 w 2470496"/>
              <a:gd name="connsiteY5" fmla="*/ 1858792 h 2470496"/>
              <a:gd name="connsiteX6" fmla="*/ 815585 w 2470496"/>
              <a:gd name="connsiteY6" fmla="*/ 1870693 h 2470496"/>
              <a:gd name="connsiteX7" fmla="*/ 652215 w 2470496"/>
              <a:gd name="connsiteY7" fmla="*/ 1800789 h 2470496"/>
              <a:gd name="connsiteX8" fmla="*/ 897270 w 2470496"/>
              <a:gd name="connsiteY8" fmla="*/ 1708526 h 2470496"/>
              <a:gd name="connsiteX9" fmla="*/ 998729 w 2470496"/>
              <a:gd name="connsiteY9" fmla="*/ 1756010 h 2470496"/>
              <a:gd name="connsiteX10" fmla="*/ 996085 w 2470496"/>
              <a:gd name="connsiteY10" fmla="*/ 1769174 h 2470496"/>
              <a:gd name="connsiteX11" fmla="*/ 890718 w 2470496"/>
              <a:gd name="connsiteY11" fmla="*/ 1725656 h 2470496"/>
              <a:gd name="connsiteX12" fmla="*/ 736544 w 2470496"/>
              <a:gd name="connsiteY12" fmla="*/ 1630748 h 2470496"/>
              <a:gd name="connsiteX13" fmla="*/ 874850 w 2470496"/>
              <a:gd name="connsiteY13" fmla="*/ 1698007 h 2470496"/>
              <a:gd name="connsiteX14" fmla="*/ 869621 w 2470496"/>
              <a:gd name="connsiteY14" fmla="*/ 1713815 h 2470496"/>
              <a:gd name="connsiteX15" fmla="*/ 724643 w 2470496"/>
              <a:gd name="connsiteY15" fmla="*/ 1654490 h 2470496"/>
              <a:gd name="connsiteX16" fmla="*/ 956594 w 2470496"/>
              <a:gd name="connsiteY16" fmla="*/ 1535840 h 2470496"/>
              <a:gd name="connsiteX17" fmla="*/ 1054087 w 2470496"/>
              <a:gd name="connsiteY17" fmla="*/ 1588553 h 2470496"/>
              <a:gd name="connsiteX18" fmla="*/ 1048797 w 2470496"/>
              <a:gd name="connsiteY18" fmla="*/ 1605743 h 2470496"/>
              <a:gd name="connsiteX19" fmla="*/ 948660 w 2470496"/>
              <a:gd name="connsiteY19" fmla="*/ 1559522 h 2470496"/>
              <a:gd name="connsiteX20" fmla="*/ 822136 w 2470496"/>
              <a:gd name="connsiteY20" fmla="*/ 1463292 h 2470496"/>
              <a:gd name="connsiteX21" fmla="*/ 934174 w 2470496"/>
              <a:gd name="connsiteY21" fmla="*/ 1525261 h 2470496"/>
              <a:gd name="connsiteX22" fmla="*/ 926240 w 2470496"/>
              <a:gd name="connsiteY22" fmla="*/ 1550326 h 2470496"/>
              <a:gd name="connsiteX23" fmla="*/ 806388 w 2470496"/>
              <a:gd name="connsiteY23" fmla="*/ 1494968 h 2470496"/>
              <a:gd name="connsiteX24" fmla="*/ 960501 w 2470496"/>
              <a:gd name="connsiteY24" fmla="*/ 1191730 h 2470496"/>
              <a:gd name="connsiteX25" fmla="*/ 1025056 w 2470496"/>
              <a:gd name="connsiteY25" fmla="*/ 1262896 h 2470496"/>
              <a:gd name="connsiteX26" fmla="*/ 1019826 w 2470496"/>
              <a:gd name="connsiteY26" fmla="*/ 1274797 h 2470496"/>
              <a:gd name="connsiteX27" fmla="*/ 953950 w 2470496"/>
              <a:gd name="connsiteY27" fmla="*/ 1203631 h 2470496"/>
              <a:gd name="connsiteX28" fmla="*/ 1106800 w 2470496"/>
              <a:gd name="connsiteY28" fmla="*/ 1100789 h 2470496"/>
              <a:gd name="connsiteX29" fmla="*/ 1172677 w 2470496"/>
              <a:gd name="connsiteY29" fmla="*/ 1175922 h 2470496"/>
              <a:gd name="connsiteX30" fmla="*/ 1163420 w 2470496"/>
              <a:gd name="connsiteY30" fmla="*/ 1194375 h 2470496"/>
              <a:gd name="connsiteX31" fmla="*/ 1098866 w 2470496"/>
              <a:gd name="connsiteY31" fmla="*/ 1121886 h 2470496"/>
              <a:gd name="connsiteX32" fmla="*/ 1042186 w 2470496"/>
              <a:gd name="connsiteY32" fmla="*/ 1030945 h 2470496"/>
              <a:gd name="connsiteX33" fmla="*/ 1087026 w 2470496"/>
              <a:gd name="connsiteY33" fmla="*/ 1082337 h 2470496"/>
              <a:gd name="connsiteX34" fmla="*/ 1080414 w 2470496"/>
              <a:gd name="connsiteY34" fmla="*/ 1103434 h 2470496"/>
              <a:gd name="connsiteX35" fmla="*/ 1032990 w 2470496"/>
              <a:gd name="connsiteY35" fmla="*/ 1049398 h 2470496"/>
              <a:gd name="connsiteX36" fmla="*/ 1172677 w 2470496"/>
              <a:gd name="connsiteY36" fmla="*/ 912236 h 2470496"/>
              <a:gd name="connsiteX37" fmla="*/ 1299141 w 2470496"/>
              <a:gd name="connsiteY37" fmla="*/ 1062563 h 2470496"/>
              <a:gd name="connsiteX38" fmla="*/ 1292589 w 2470496"/>
              <a:gd name="connsiteY38" fmla="*/ 1074404 h 2470496"/>
              <a:gd name="connsiteX39" fmla="*/ 1164743 w 2470496"/>
              <a:gd name="connsiteY39" fmla="*/ 933393 h 2470496"/>
              <a:gd name="connsiteX40" fmla="*/ 1129160 w 2470496"/>
              <a:gd name="connsiteY40" fmla="*/ 860845 h 2470496"/>
              <a:gd name="connsiteX41" fmla="*/ 1152902 w 2470496"/>
              <a:gd name="connsiteY41" fmla="*/ 891139 h 2470496"/>
              <a:gd name="connsiteX42" fmla="*/ 1146290 w 2470496"/>
              <a:gd name="connsiteY42" fmla="*/ 910913 h 2470496"/>
              <a:gd name="connsiteX43" fmla="*/ 1118641 w 2470496"/>
              <a:gd name="connsiteY43" fmla="*/ 880620 h 2470496"/>
              <a:gd name="connsiteX44" fmla="*/ 1395311 w 2470496"/>
              <a:gd name="connsiteY44" fmla="*/ 649931 h 2470496"/>
              <a:gd name="connsiteX45" fmla="*/ 1567938 w 2470496"/>
              <a:gd name="connsiteY45" fmla="*/ 979496 h 2470496"/>
              <a:gd name="connsiteX46" fmla="*/ 1596909 w 2470496"/>
              <a:gd name="connsiteY46" fmla="*/ 1149596 h 2470496"/>
              <a:gd name="connsiteX47" fmla="*/ 1596909 w 2470496"/>
              <a:gd name="connsiteY47" fmla="*/ 1156148 h 2470496"/>
              <a:gd name="connsiteX48" fmla="*/ 1595587 w 2470496"/>
              <a:gd name="connsiteY48" fmla="*/ 1157471 h 2470496"/>
              <a:gd name="connsiteX49" fmla="*/ 1595587 w 2470496"/>
              <a:gd name="connsiteY49" fmla="*/ 1158793 h 2470496"/>
              <a:gd name="connsiteX50" fmla="*/ 1594325 w 2470496"/>
              <a:gd name="connsiteY50" fmla="*/ 1160115 h 2470496"/>
              <a:gd name="connsiteX51" fmla="*/ 1593002 w 2470496"/>
              <a:gd name="connsiteY51" fmla="*/ 1161438 h 2470496"/>
              <a:gd name="connsiteX52" fmla="*/ 1591680 w 2470496"/>
              <a:gd name="connsiteY52" fmla="*/ 1162700 h 2470496"/>
              <a:gd name="connsiteX53" fmla="*/ 1590357 w 2470496"/>
              <a:gd name="connsiteY53" fmla="*/ 1162700 h 2470496"/>
              <a:gd name="connsiteX54" fmla="*/ 1589035 w 2470496"/>
              <a:gd name="connsiteY54" fmla="*/ 1164083 h 2470496"/>
              <a:gd name="connsiteX55" fmla="*/ 1583746 w 2470496"/>
              <a:gd name="connsiteY55" fmla="*/ 1164083 h 2470496"/>
              <a:gd name="connsiteX56" fmla="*/ 1582423 w 2470496"/>
              <a:gd name="connsiteY56" fmla="*/ 1162700 h 2470496"/>
              <a:gd name="connsiteX57" fmla="*/ 1581101 w 2470496"/>
              <a:gd name="connsiteY57" fmla="*/ 1162700 h 2470496"/>
              <a:gd name="connsiteX58" fmla="*/ 1579779 w 2470496"/>
              <a:gd name="connsiteY58" fmla="*/ 1161438 h 2470496"/>
              <a:gd name="connsiteX59" fmla="*/ 1578456 w 2470496"/>
              <a:gd name="connsiteY59" fmla="*/ 1161438 h 2470496"/>
              <a:gd name="connsiteX60" fmla="*/ 1578456 w 2470496"/>
              <a:gd name="connsiteY60" fmla="*/ 1160115 h 2470496"/>
              <a:gd name="connsiteX61" fmla="*/ 1552130 w 2470496"/>
              <a:gd name="connsiteY61" fmla="*/ 1133729 h 2470496"/>
              <a:gd name="connsiteX62" fmla="*/ 1263558 w 2470496"/>
              <a:gd name="connsiteY62" fmla="*/ 645964 h 2470496"/>
              <a:gd name="connsiteX63" fmla="*/ 1241198 w 2470496"/>
              <a:gd name="connsiteY63" fmla="*/ 780422 h 2470496"/>
              <a:gd name="connsiteX64" fmla="*/ 1224068 w 2470496"/>
              <a:gd name="connsiteY64" fmla="*/ 760647 h 2470496"/>
              <a:gd name="connsiteX65" fmla="*/ 1238554 w 2470496"/>
              <a:gd name="connsiteY65" fmla="*/ 644642 h 2470496"/>
              <a:gd name="connsiteX66" fmla="*/ 1205616 w 2470496"/>
              <a:gd name="connsiteY66" fmla="*/ 740872 h 2470496"/>
              <a:gd name="connsiteX67" fmla="*/ 1195037 w 2470496"/>
              <a:gd name="connsiteY67" fmla="*/ 729031 h 2470496"/>
              <a:gd name="connsiteX68" fmla="*/ 1358406 w 2470496"/>
              <a:gd name="connsiteY68" fmla="*/ 637729 h 2470496"/>
              <a:gd name="connsiteX69" fmla="*/ 1506029 w 2470496"/>
              <a:gd name="connsiteY69" fmla="*/ 1078070 h 2470496"/>
              <a:gd name="connsiteX70" fmla="*/ 1415087 w 2470496"/>
              <a:gd name="connsiteY70" fmla="*/ 977872 h 2470496"/>
              <a:gd name="connsiteX71" fmla="*/ 1324206 w 2470496"/>
              <a:gd name="connsiteY71" fmla="*/ 634123 h 2470496"/>
              <a:gd name="connsiteX72" fmla="*/ 1380826 w 2470496"/>
              <a:gd name="connsiteY72" fmla="*/ 939945 h 2470496"/>
              <a:gd name="connsiteX73" fmla="*/ 1325468 w 2470496"/>
              <a:gd name="connsiteY73" fmla="*/ 875330 h 2470496"/>
              <a:gd name="connsiteX74" fmla="*/ 1293912 w 2470496"/>
              <a:gd name="connsiteY74" fmla="*/ 622222 h 2470496"/>
              <a:gd name="connsiteX75" fmla="*/ 1296496 w 2470496"/>
              <a:gd name="connsiteY75" fmla="*/ 843715 h 2470496"/>
              <a:gd name="connsiteX76" fmla="*/ 1264880 w 2470496"/>
              <a:gd name="connsiteY76" fmla="*/ 806810 h 2470496"/>
              <a:gd name="connsiteX77" fmla="*/ 210793 w 2470496"/>
              <a:gd name="connsiteY77" fmla="*/ 544444 h 2470496"/>
              <a:gd name="connsiteX78" fmla="*/ 822136 w 2470496"/>
              <a:gd name="connsiteY78" fmla="*/ 544444 h 2470496"/>
              <a:gd name="connsiteX79" fmla="*/ 824781 w 2470496"/>
              <a:gd name="connsiteY79" fmla="*/ 547089 h 2470496"/>
              <a:gd name="connsiteX80" fmla="*/ 828748 w 2470496"/>
              <a:gd name="connsiteY80" fmla="*/ 551056 h 2470496"/>
              <a:gd name="connsiteX81" fmla="*/ 831393 w 2470496"/>
              <a:gd name="connsiteY81" fmla="*/ 553701 h 2470496"/>
              <a:gd name="connsiteX82" fmla="*/ 834037 w 2470496"/>
              <a:gd name="connsiteY82" fmla="*/ 556345 h 2470496"/>
              <a:gd name="connsiteX83" fmla="*/ 836682 w 2470496"/>
              <a:gd name="connsiteY83" fmla="*/ 558990 h 2470496"/>
              <a:gd name="connsiteX84" fmla="*/ 839267 w 2470496"/>
              <a:gd name="connsiteY84" fmla="*/ 561634 h 2470496"/>
              <a:gd name="connsiteX85" fmla="*/ 843234 w 2470496"/>
              <a:gd name="connsiteY85" fmla="*/ 562897 h 2470496"/>
              <a:gd name="connsiteX86" fmla="*/ 845878 w 2470496"/>
              <a:gd name="connsiteY86" fmla="*/ 565541 h 2470496"/>
              <a:gd name="connsiteX87" fmla="*/ 849845 w 2470496"/>
              <a:gd name="connsiteY87" fmla="*/ 568186 h 2470496"/>
              <a:gd name="connsiteX88" fmla="*/ 852490 w 2470496"/>
              <a:gd name="connsiteY88" fmla="*/ 570830 h 2470496"/>
              <a:gd name="connsiteX89" fmla="*/ 855135 w 2470496"/>
              <a:gd name="connsiteY89" fmla="*/ 572153 h 2470496"/>
              <a:gd name="connsiteX90" fmla="*/ 859042 w 2470496"/>
              <a:gd name="connsiteY90" fmla="*/ 574798 h 2470496"/>
              <a:gd name="connsiteX91" fmla="*/ 863009 w 2470496"/>
              <a:gd name="connsiteY91" fmla="*/ 576120 h 2470496"/>
              <a:gd name="connsiteX92" fmla="*/ 865653 w 2470496"/>
              <a:gd name="connsiteY92" fmla="*/ 578765 h 2470496"/>
              <a:gd name="connsiteX93" fmla="*/ 869620 w 2470496"/>
              <a:gd name="connsiteY93" fmla="*/ 580027 h 2470496"/>
              <a:gd name="connsiteX94" fmla="*/ 873527 w 2470496"/>
              <a:gd name="connsiteY94" fmla="*/ 581410 h 2470496"/>
              <a:gd name="connsiteX95" fmla="*/ 876172 w 2470496"/>
              <a:gd name="connsiteY95" fmla="*/ 582672 h 2470496"/>
              <a:gd name="connsiteX96" fmla="*/ 880139 w 2470496"/>
              <a:gd name="connsiteY96" fmla="*/ 585317 h 2470496"/>
              <a:gd name="connsiteX97" fmla="*/ 884106 w 2470496"/>
              <a:gd name="connsiteY97" fmla="*/ 586638 h 2470496"/>
              <a:gd name="connsiteX98" fmla="*/ 888073 w 2470496"/>
              <a:gd name="connsiteY98" fmla="*/ 586638 h 2470496"/>
              <a:gd name="connsiteX99" fmla="*/ 890718 w 2470496"/>
              <a:gd name="connsiteY99" fmla="*/ 587961 h 2470496"/>
              <a:gd name="connsiteX100" fmla="*/ 894625 w 2470496"/>
              <a:gd name="connsiteY100" fmla="*/ 589284 h 2470496"/>
              <a:gd name="connsiteX101" fmla="*/ 898592 w 2470496"/>
              <a:gd name="connsiteY101" fmla="*/ 590606 h 2470496"/>
              <a:gd name="connsiteX102" fmla="*/ 902559 w 2470496"/>
              <a:gd name="connsiteY102" fmla="*/ 591928 h 2470496"/>
              <a:gd name="connsiteX103" fmla="*/ 906526 w 2470496"/>
              <a:gd name="connsiteY103" fmla="*/ 591928 h 2470496"/>
              <a:gd name="connsiteX104" fmla="*/ 910433 w 2470496"/>
              <a:gd name="connsiteY104" fmla="*/ 593250 h 2470496"/>
              <a:gd name="connsiteX105" fmla="*/ 918367 w 2470496"/>
              <a:gd name="connsiteY105" fmla="*/ 593250 h 2470496"/>
              <a:gd name="connsiteX106" fmla="*/ 922274 w 2470496"/>
              <a:gd name="connsiteY106" fmla="*/ 594573 h 2470496"/>
              <a:gd name="connsiteX107" fmla="*/ 946016 w 2470496"/>
              <a:gd name="connsiteY107" fmla="*/ 594573 h 2470496"/>
              <a:gd name="connsiteX108" fmla="*/ 949983 w 2470496"/>
              <a:gd name="connsiteY108" fmla="*/ 593250 h 2470496"/>
              <a:gd name="connsiteX109" fmla="*/ 957917 w 2470496"/>
              <a:gd name="connsiteY109" fmla="*/ 593250 h 2470496"/>
              <a:gd name="connsiteX110" fmla="*/ 961824 w 2470496"/>
              <a:gd name="connsiteY110" fmla="*/ 591928 h 2470496"/>
              <a:gd name="connsiteX111" fmla="*/ 965791 w 2470496"/>
              <a:gd name="connsiteY111" fmla="*/ 591928 h 2470496"/>
              <a:gd name="connsiteX112" fmla="*/ 968435 w 2470496"/>
              <a:gd name="connsiteY112" fmla="*/ 590606 h 2470496"/>
              <a:gd name="connsiteX113" fmla="*/ 972342 w 2470496"/>
              <a:gd name="connsiteY113" fmla="*/ 589284 h 2470496"/>
              <a:gd name="connsiteX114" fmla="*/ 976309 w 2470496"/>
              <a:gd name="connsiteY114" fmla="*/ 587961 h 2470496"/>
              <a:gd name="connsiteX115" fmla="*/ 980276 w 2470496"/>
              <a:gd name="connsiteY115" fmla="*/ 586638 h 2470496"/>
              <a:gd name="connsiteX116" fmla="*/ 984243 w 2470496"/>
              <a:gd name="connsiteY116" fmla="*/ 586638 h 2470496"/>
              <a:gd name="connsiteX117" fmla="*/ 988210 w 2470496"/>
              <a:gd name="connsiteY117" fmla="*/ 585317 h 2470496"/>
              <a:gd name="connsiteX118" fmla="*/ 990795 w 2470496"/>
              <a:gd name="connsiteY118" fmla="*/ 582672 h 2470496"/>
              <a:gd name="connsiteX119" fmla="*/ 994762 w 2470496"/>
              <a:gd name="connsiteY119" fmla="*/ 581410 h 2470496"/>
              <a:gd name="connsiteX120" fmla="*/ 998729 w 2470496"/>
              <a:gd name="connsiteY120" fmla="*/ 580027 h 2470496"/>
              <a:gd name="connsiteX121" fmla="*/ 1001374 w 2470496"/>
              <a:gd name="connsiteY121" fmla="*/ 578765 h 2470496"/>
              <a:gd name="connsiteX122" fmla="*/ 1005341 w 2470496"/>
              <a:gd name="connsiteY122" fmla="*/ 576120 h 2470496"/>
              <a:gd name="connsiteX123" fmla="*/ 1009248 w 2470496"/>
              <a:gd name="connsiteY123" fmla="*/ 574798 h 2470496"/>
              <a:gd name="connsiteX124" fmla="*/ 1011892 w 2470496"/>
              <a:gd name="connsiteY124" fmla="*/ 572153 h 2470496"/>
              <a:gd name="connsiteX125" fmla="*/ 1014537 w 2470496"/>
              <a:gd name="connsiteY125" fmla="*/ 570830 h 2470496"/>
              <a:gd name="connsiteX126" fmla="*/ 1018504 w 2470496"/>
              <a:gd name="connsiteY126" fmla="*/ 568186 h 2470496"/>
              <a:gd name="connsiteX127" fmla="*/ 1021149 w 2470496"/>
              <a:gd name="connsiteY127" fmla="*/ 565541 h 2470496"/>
              <a:gd name="connsiteX128" fmla="*/ 1025056 w 2470496"/>
              <a:gd name="connsiteY128" fmla="*/ 562897 h 2470496"/>
              <a:gd name="connsiteX129" fmla="*/ 1027700 w 2470496"/>
              <a:gd name="connsiteY129" fmla="*/ 561634 h 2470496"/>
              <a:gd name="connsiteX130" fmla="*/ 1030345 w 2470496"/>
              <a:gd name="connsiteY130" fmla="*/ 558990 h 2470496"/>
              <a:gd name="connsiteX131" fmla="*/ 1034312 w 2470496"/>
              <a:gd name="connsiteY131" fmla="*/ 556345 h 2470496"/>
              <a:gd name="connsiteX132" fmla="*/ 1036957 w 2470496"/>
              <a:gd name="connsiteY132" fmla="*/ 553701 h 2470496"/>
              <a:gd name="connsiteX133" fmla="*/ 1039601 w 2470496"/>
              <a:gd name="connsiteY133" fmla="*/ 551056 h 2470496"/>
              <a:gd name="connsiteX134" fmla="*/ 1042186 w 2470496"/>
              <a:gd name="connsiteY134" fmla="*/ 547089 h 2470496"/>
              <a:gd name="connsiteX135" fmla="*/ 1044831 w 2470496"/>
              <a:gd name="connsiteY135" fmla="*/ 544444 h 2470496"/>
              <a:gd name="connsiteX136" fmla="*/ 1222746 w 2470496"/>
              <a:gd name="connsiteY136" fmla="*/ 544444 h 2470496"/>
              <a:gd name="connsiteX137" fmla="*/ 1217457 w 2470496"/>
              <a:gd name="connsiteY137" fmla="*/ 607736 h 2470496"/>
              <a:gd name="connsiteX138" fmla="*/ 1231942 w 2470496"/>
              <a:gd name="connsiteY138" fmla="*/ 607736 h 2470496"/>
              <a:gd name="connsiteX139" fmla="*/ 1177906 w 2470496"/>
              <a:gd name="connsiteY139" fmla="*/ 709256 h 2470496"/>
              <a:gd name="connsiteX140" fmla="*/ 1166066 w 2470496"/>
              <a:gd name="connsiteY140" fmla="*/ 694710 h 2470496"/>
              <a:gd name="connsiteX141" fmla="*/ 1163421 w 2470496"/>
              <a:gd name="connsiteY141" fmla="*/ 693388 h 2470496"/>
              <a:gd name="connsiteX142" fmla="*/ 1160776 w 2470496"/>
              <a:gd name="connsiteY142" fmla="*/ 690743 h 2470496"/>
              <a:gd name="connsiteX143" fmla="*/ 1158192 w 2470496"/>
              <a:gd name="connsiteY143" fmla="*/ 689481 h 2470496"/>
              <a:gd name="connsiteX144" fmla="*/ 1155547 w 2470496"/>
              <a:gd name="connsiteY144" fmla="*/ 686836 h 2470496"/>
              <a:gd name="connsiteX145" fmla="*/ 1151580 w 2470496"/>
              <a:gd name="connsiteY145" fmla="*/ 685514 h 2470496"/>
              <a:gd name="connsiteX146" fmla="*/ 1148935 w 2470496"/>
              <a:gd name="connsiteY146" fmla="*/ 684191 h 2470496"/>
              <a:gd name="connsiteX147" fmla="*/ 1146290 w 2470496"/>
              <a:gd name="connsiteY147" fmla="*/ 682869 h 2470496"/>
              <a:gd name="connsiteX148" fmla="*/ 1143646 w 2470496"/>
              <a:gd name="connsiteY148" fmla="*/ 681547 h 2470496"/>
              <a:gd name="connsiteX149" fmla="*/ 1139739 w 2470496"/>
              <a:gd name="connsiteY149" fmla="*/ 680225 h 2470496"/>
              <a:gd name="connsiteX150" fmla="*/ 1137094 w 2470496"/>
              <a:gd name="connsiteY150" fmla="*/ 680225 h 2470496"/>
              <a:gd name="connsiteX151" fmla="*/ 1133127 w 2470496"/>
              <a:gd name="connsiteY151" fmla="*/ 678902 h 2470496"/>
              <a:gd name="connsiteX152" fmla="*/ 1130482 w 2470496"/>
              <a:gd name="connsiteY152" fmla="*/ 678902 h 2470496"/>
              <a:gd name="connsiteX153" fmla="*/ 1126515 w 2470496"/>
              <a:gd name="connsiteY153" fmla="*/ 677580 h 2470496"/>
              <a:gd name="connsiteX154" fmla="*/ 1113352 w 2470496"/>
              <a:gd name="connsiteY154" fmla="*/ 677580 h 2470496"/>
              <a:gd name="connsiteX155" fmla="*/ 1110707 w 2470496"/>
              <a:gd name="connsiteY155" fmla="*/ 678902 h 2470496"/>
              <a:gd name="connsiteX156" fmla="*/ 1104156 w 2470496"/>
              <a:gd name="connsiteY156" fmla="*/ 678902 h 2470496"/>
              <a:gd name="connsiteX157" fmla="*/ 1100189 w 2470496"/>
              <a:gd name="connsiteY157" fmla="*/ 680225 h 2470496"/>
              <a:gd name="connsiteX158" fmla="*/ 1097544 w 2470496"/>
              <a:gd name="connsiteY158" fmla="*/ 681547 h 2470496"/>
              <a:gd name="connsiteX159" fmla="*/ 1093577 w 2470496"/>
              <a:gd name="connsiteY159" fmla="*/ 682869 h 2470496"/>
              <a:gd name="connsiteX160" fmla="*/ 1090993 w 2470496"/>
              <a:gd name="connsiteY160" fmla="*/ 684191 h 2470496"/>
              <a:gd name="connsiteX161" fmla="*/ 1088348 w 2470496"/>
              <a:gd name="connsiteY161" fmla="*/ 685514 h 2470496"/>
              <a:gd name="connsiteX162" fmla="*/ 1085703 w 2470496"/>
              <a:gd name="connsiteY162" fmla="*/ 686836 h 2470496"/>
              <a:gd name="connsiteX163" fmla="*/ 1081736 w 2470496"/>
              <a:gd name="connsiteY163" fmla="*/ 688159 h 2470496"/>
              <a:gd name="connsiteX164" fmla="*/ 1079091 w 2470496"/>
              <a:gd name="connsiteY164" fmla="*/ 690743 h 2470496"/>
              <a:gd name="connsiteX165" fmla="*/ 1076447 w 2470496"/>
              <a:gd name="connsiteY165" fmla="*/ 692126 h 2470496"/>
              <a:gd name="connsiteX166" fmla="*/ 1073862 w 2470496"/>
              <a:gd name="connsiteY166" fmla="*/ 694710 h 2470496"/>
              <a:gd name="connsiteX167" fmla="*/ 1072540 w 2470496"/>
              <a:gd name="connsiteY167" fmla="*/ 697355 h 2470496"/>
              <a:gd name="connsiteX168" fmla="*/ 1069895 w 2470496"/>
              <a:gd name="connsiteY168" fmla="*/ 698677 h 2470496"/>
              <a:gd name="connsiteX169" fmla="*/ 1067250 w 2470496"/>
              <a:gd name="connsiteY169" fmla="*/ 702644 h 2470496"/>
              <a:gd name="connsiteX170" fmla="*/ 1064606 w 2470496"/>
              <a:gd name="connsiteY170" fmla="*/ 703967 h 2470496"/>
              <a:gd name="connsiteX171" fmla="*/ 1063283 w 2470496"/>
              <a:gd name="connsiteY171" fmla="*/ 706611 h 2470496"/>
              <a:gd name="connsiteX172" fmla="*/ 1061961 w 2470496"/>
              <a:gd name="connsiteY172" fmla="*/ 710518 h 2470496"/>
              <a:gd name="connsiteX173" fmla="*/ 1060639 w 2470496"/>
              <a:gd name="connsiteY173" fmla="*/ 713163 h 2470496"/>
              <a:gd name="connsiteX174" fmla="*/ 1057994 w 2470496"/>
              <a:gd name="connsiteY174" fmla="*/ 715807 h 2470496"/>
              <a:gd name="connsiteX175" fmla="*/ 1056732 w 2470496"/>
              <a:gd name="connsiteY175" fmla="*/ 718452 h 2470496"/>
              <a:gd name="connsiteX176" fmla="*/ 1055410 w 2470496"/>
              <a:gd name="connsiteY176" fmla="*/ 722419 h 2470496"/>
              <a:gd name="connsiteX177" fmla="*/ 1055410 w 2470496"/>
              <a:gd name="connsiteY177" fmla="*/ 725064 h 2470496"/>
              <a:gd name="connsiteX178" fmla="*/ 1054087 w 2470496"/>
              <a:gd name="connsiteY178" fmla="*/ 727708 h 2470496"/>
              <a:gd name="connsiteX179" fmla="*/ 1052765 w 2470496"/>
              <a:gd name="connsiteY179" fmla="*/ 731676 h 2470496"/>
              <a:gd name="connsiteX180" fmla="*/ 1052765 w 2470496"/>
              <a:gd name="connsiteY180" fmla="*/ 734320 h 2470496"/>
              <a:gd name="connsiteX181" fmla="*/ 1051442 w 2470496"/>
              <a:gd name="connsiteY181" fmla="*/ 738227 h 2470496"/>
              <a:gd name="connsiteX182" fmla="*/ 1051442 w 2470496"/>
              <a:gd name="connsiteY182" fmla="*/ 751451 h 2470496"/>
              <a:gd name="connsiteX183" fmla="*/ 1052765 w 2470496"/>
              <a:gd name="connsiteY183" fmla="*/ 755417 h 2470496"/>
              <a:gd name="connsiteX184" fmla="*/ 1052765 w 2470496"/>
              <a:gd name="connsiteY184" fmla="*/ 758062 h 2470496"/>
              <a:gd name="connsiteX185" fmla="*/ 1054087 w 2470496"/>
              <a:gd name="connsiteY185" fmla="*/ 761969 h 2470496"/>
              <a:gd name="connsiteX186" fmla="*/ 1054087 w 2470496"/>
              <a:gd name="connsiteY186" fmla="*/ 764614 h 2470496"/>
              <a:gd name="connsiteX187" fmla="*/ 1055410 w 2470496"/>
              <a:gd name="connsiteY187" fmla="*/ 767259 h 2470496"/>
              <a:gd name="connsiteX188" fmla="*/ 1056732 w 2470496"/>
              <a:gd name="connsiteY188" fmla="*/ 771225 h 2470496"/>
              <a:gd name="connsiteX189" fmla="*/ 1057994 w 2470496"/>
              <a:gd name="connsiteY189" fmla="*/ 773870 h 2470496"/>
              <a:gd name="connsiteX190" fmla="*/ 1059316 w 2470496"/>
              <a:gd name="connsiteY190" fmla="*/ 776516 h 2470496"/>
              <a:gd name="connsiteX191" fmla="*/ 1060639 w 2470496"/>
              <a:gd name="connsiteY191" fmla="*/ 780422 h 2470496"/>
              <a:gd name="connsiteX192" fmla="*/ 1061961 w 2470496"/>
              <a:gd name="connsiteY192" fmla="*/ 783067 h 2470496"/>
              <a:gd name="connsiteX193" fmla="*/ 1064606 w 2470496"/>
              <a:gd name="connsiteY193" fmla="*/ 785712 h 2470496"/>
              <a:gd name="connsiteX194" fmla="*/ 1065928 w 2470496"/>
              <a:gd name="connsiteY194" fmla="*/ 788356 h 2470496"/>
              <a:gd name="connsiteX195" fmla="*/ 1068573 w 2470496"/>
              <a:gd name="connsiteY195" fmla="*/ 790940 h 2470496"/>
              <a:gd name="connsiteX196" fmla="*/ 1071217 w 2470496"/>
              <a:gd name="connsiteY196" fmla="*/ 793586 h 2470496"/>
              <a:gd name="connsiteX197" fmla="*/ 1073862 w 2470496"/>
              <a:gd name="connsiteY197" fmla="*/ 796230 h 2470496"/>
              <a:gd name="connsiteX198" fmla="*/ 1112030 w 2470496"/>
              <a:gd name="connsiteY198" fmla="*/ 841069 h 2470496"/>
              <a:gd name="connsiteX199" fmla="*/ 1101511 w 2470496"/>
              <a:gd name="connsiteY199" fmla="*/ 860845 h 2470496"/>
              <a:gd name="connsiteX200" fmla="*/ 922274 w 2470496"/>
              <a:gd name="connsiteY200" fmla="*/ 668383 h 2470496"/>
              <a:gd name="connsiteX201" fmla="*/ 919689 w 2470496"/>
              <a:gd name="connsiteY201" fmla="*/ 665739 h 2470496"/>
              <a:gd name="connsiteX202" fmla="*/ 917044 w 2470496"/>
              <a:gd name="connsiteY202" fmla="*/ 664417 h 2470496"/>
              <a:gd name="connsiteX203" fmla="*/ 914400 w 2470496"/>
              <a:gd name="connsiteY203" fmla="*/ 661772 h 2470496"/>
              <a:gd name="connsiteX204" fmla="*/ 911755 w 2470496"/>
              <a:gd name="connsiteY204" fmla="*/ 660450 h 2470496"/>
              <a:gd name="connsiteX205" fmla="*/ 907848 w 2470496"/>
              <a:gd name="connsiteY205" fmla="*/ 657805 h 2470496"/>
              <a:gd name="connsiteX206" fmla="*/ 905203 w 2470496"/>
              <a:gd name="connsiteY206" fmla="*/ 656543 h 2470496"/>
              <a:gd name="connsiteX207" fmla="*/ 901236 w 2470496"/>
              <a:gd name="connsiteY207" fmla="*/ 655220 h 2470496"/>
              <a:gd name="connsiteX208" fmla="*/ 898592 w 2470496"/>
              <a:gd name="connsiteY208" fmla="*/ 653898 h 2470496"/>
              <a:gd name="connsiteX209" fmla="*/ 894625 w 2470496"/>
              <a:gd name="connsiteY209" fmla="*/ 652575 h 2470496"/>
              <a:gd name="connsiteX210" fmla="*/ 892040 w 2470496"/>
              <a:gd name="connsiteY210" fmla="*/ 651253 h 2470496"/>
              <a:gd name="connsiteX211" fmla="*/ 888073 w 2470496"/>
              <a:gd name="connsiteY211" fmla="*/ 649931 h 2470496"/>
              <a:gd name="connsiteX212" fmla="*/ 881461 w 2470496"/>
              <a:gd name="connsiteY212" fmla="*/ 649931 h 2470496"/>
              <a:gd name="connsiteX213" fmla="*/ 877494 w 2470496"/>
              <a:gd name="connsiteY213" fmla="*/ 648609 h 2470496"/>
              <a:gd name="connsiteX214" fmla="*/ 869620 w 2470496"/>
              <a:gd name="connsiteY214" fmla="*/ 648609 h 2470496"/>
              <a:gd name="connsiteX215" fmla="*/ 865653 w 2470496"/>
              <a:gd name="connsiteY215" fmla="*/ 649931 h 2470496"/>
              <a:gd name="connsiteX216" fmla="*/ 859042 w 2470496"/>
              <a:gd name="connsiteY216" fmla="*/ 649931 h 2470496"/>
              <a:gd name="connsiteX217" fmla="*/ 855135 w 2470496"/>
              <a:gd name="connsiteY217" fmla="*/ 651253 h 2470496"/>
              <a:gd name="connsiteX218" fmla="*/ 852490 w 2470496"/>
              <a:gd name="connsiteY218" fmla="*/ 651253 h 2470496"/>
              <a:gd name="connsiteX219" fmla="*/ 848523 w 2470496"/>
              <a:gd name="connsiteY219" fmla="*/ 652575 h 2470496"/>
              <a:gd name="connsiteX220" fmla="*/ 844556 w 2470496"/>
              <a:gd name="connsiteY220" fmla="*/ 653898 h 2470496"/>
              <a:gd name="connsiteX221" fmla="*/ 841911 w 2470496"/>
              <a:gd name="connsiteY221" fmla="*/ 655220 h 2470496"/>
              <a:gd name="connsiteX222" fmla="*/ 838004 w 2470496"/>
              <a:gd name="connsiteY222" fmla="*/ 656543 h 2470496"/>
              <a:gd name="connsiteX223" fmla="*/ 835360 w 2470496"/>
              <a:gd name="connsiteY223" fmla="*/ 659187 h 2470496"/>
              <a:gd name="connsiteX224" fmla="*/ 832715 w 2470496"/>
              <a:gd name="connsiteY224" fmla="*/ 660450 h 2470496"/>
              <a:gd name="connsiteX225" fmla="*/ 828748 w 2470496"/>
              <a:gd name="connsiteY225" fmla="*/ 663094 h 2470496"/>
              <a:gd name="connsiteX226" fmla="*/ 826103 w 2470496"/>
              <a:gd name="connsiteY226" fmla="*/ 664417 h 2470496"/>
              <a:gd name="connsiteX227" fmla="*/ 823459 w 2470496"/>
              <a:gd name="connsiteY227" fmla="*/ 667061 h 2470496"/>
              <a:gd name="connsiteX228" fmla="*/ 820874 w 2470496"/>
              <a:gd name="connsiteY228" fmla="*/ 669706 h 2470496"/>
              <a:gd name="connsiteX229" fmla="*/ 815585 w 2470496"/>
              <a:gd name="connsiteY229" fmla="*/ 674995 h 2470496"/>
              <a:gd name="connsiteX230" fmla="*/ 812940 w 2470496"/>
              <a:gd name="connsiteY230" fmla="*/ 677580 h 2470496"/>
              <a:gd name="connsiteX231" fmla="*/ 810295 w 2470496"/>
              <a:gd name="connsiteY231" fmla="*/ 680225 h 2470496"/>
              <a:gd name="connsiteX232" fmla="*/ 808973 w 2470496"/>
              <a:gd name="connsiteY232" fmla="*/ 682869 h 2470496"/>
              <a:gd name="connsiteX233" fmla="*/ 807651 w 2470496"/>
              <a:gd name="connsiteY233" fmla="*/ 686836 h 2470496"/>
              <a:gd name="connsiteX234" fmla="*/ 805066 w 2470496"/>
              <a:gd name="connsiteY234" fmla="*/ 689481 h 2470496"/>
              <a:gd name="connsiteX235" fmla="*/ 803744 w 2470496"/>
              <a:gd name="connsiteY235" fmla="*/ 692126 h 2470496"/>
              <a:gd name="connsiteX236" fmla="*/ 802421 w 2470496"/>
              <a:gd name="connsiteY236" fmla="*/ 696033 h 2470496"/>
              <a:gd name="connsiteX237" fmla="*/ 801099 w 2470496"/>
              <a:gd name="connsiteY237" fmla="*/ 698677 h 2470496"/>
              <a:gd name="connsiteX238" fmla="*/ 799777 w 2470496"/>
              <a:gd name="connsiteY238" fmla="*/ 702644 h 2470496"/>
              <a:gd name="connsiteX239" fmla="*/ 798454 w 2470496"/>
              <a:gd name="connsiteY239" fmla="*/ 706611 h 2470496"/>
              <a:gd name="connsiteX240" fmla="*/ 798454 w 2470496"/>
              <a:gd name="connsiteY240" fmla="*/ 709256 h 2470496"/>
              <a:gd name="connsiteX241" fmla="*/ 797132 w 2470496"/>
              <a:gd name="connsiteY241" fmla="*/ 713163 h 2470496"/>
              <a:gd name="connsiteX242" fmla="*/ 797132 w 2470496"/>
              <a:gd name="connsiteY242" fmla="*/ 735583 h 2470496"/>
              <a:gd name="connsiteX243" fmla="*/ 798454 w 2470496"/>
              <a:gd name="connsiteY243" fmla="*/ 738227 h 2470496"/>
              <a:gd name="connsiteX244" fmla="*/ 798454 w 2470496"/>
              <a:gd name="connsiteY244" fmla="*/ 742194 h 2470496"/>
              <a:gd name="connsiteX245" fmla="*/ 799777 w 2470496"/>
              <a:gd name="connsiteY245" fmla="*/ 746161 h 2470496"/>
              <a:gd name="connsiteX246" fmla="*/ 801099 w 2470496"/>
              <a:gd name="connsiteY246" fmla="*/ 748806 h 2470496"/>
              <a:gd name="connsiteX247" fmla="*/ 802421 w 2470496"/>
              <a:gd name="connsiteY247" fmla="*/ 752773 h 2470496"/>
              <a:gd name="connsiteX248" fmla="*/ 803744 w 2470496"/>
              <a:gd name="connsiteY248" fmla="*/ 755417 h 2470496"/>
              <a:gd name="connsiteX249" fmla="*/ 805066 w 2470496"/>
              <a:gd name="connsiteY249" fmla="*/ 759385 h 2470496"/>
              <a:gd name="connsiteX250" fmla="*/ 807651 w 2470496"/>
              <a:gd name="connsiteY250" fmla="*/ 761969 h 2470496"/>
              <a:gd name="connsiteX251" fmla="*/ 808973 w 2470496"/>
              <a:gd name="connsiteY251" fmla="*/ 765936 h 2470496"/>
              <a:gd name="connsiteX252" fmla="*/ 810295 w 2470496"/>
              <a:gd name="connsiteY252" fmla="*/ 768581 h 2470496"/>
              <a:gd name="connsiteX253" fmla="*/ 812940 w 2470496"/>
              <a:gd name="connsiteY253" fmla="*/ 771225 h 2470496"/>
              <a:gd name="connsiteX254" fmla="*/ 815585 w 2470496"/>
              <a:gd name="connsiteY254" fmla="*/ 773870 h 2470496"/>
              <a:gd name="connsiteX255" fmla="*/ 818229 w 2470496"/>
              <a:gd name="connsiteY255" fmla="*/ 776516 h 2470496"/>
              <a:gd name="connsiteX256" fmla="*/ 1025056 w 2470496"/>
              <a:gd name="connsiteY256" fmla="*/ 1012433 h 2470496"/>
              <a:gd name="connsiteX257" fmla="*/ 1017182 w 2470496"/>
              <a:gd name="connsiteY257" fmla="*/ 1028301 h 2470496"/>
              <a:gd name="connsiteX258" fmla="*/ 860364 w 2470496"/>
              <a:gd name="connsiteY258" fmla="*/ 860845 h 2470496"/>
              <a:gd name="connsiteX259" fmla="*/ 857719 w 2470496"/>
              <a:gd name="connsiteY259" fmla="*/ 859522 h 2470496"/>
              <a:gd name="connsiteX260" fmla="*/ 855135 w 2470496"/>
              <a:gd name="connsiteY260" fmla="*/ 856877 h 2470496"/>
              <a:gd name="connsiteX261" fmla="*/ 853812 w 2470496"/>
              <a:gd name="connsiteY261" fmla="*/ 854293 h 2470496"/>
              <a:gd name="connsiteX262" fmla="*/ 851168 w 2470496"/>
              <a:gd name="connsiteY262" fmla="*/ 852911 h 2470496"/>
              <a:gd name="connsiteX263" fmla="*/ 848523 w 2470496"/>
              <a:gd name="connsiteY263" fmla="*/ 850326 h 2470496"/>
              <a:gd name="connsiteX264" fmla="*/ 845878 w 2470496"/>
              <a:gd name="connsiteY264" fmla="*/ 849004 h 2470496"/>
              <a:gd name="connsiteX265" fmla="*/ 843234 w 2470496"/>
              <a:gd name="connsiteY265" fmla="*/ 847681 h 2470496"/>
              <a:gd name="connsiteX266" fmla="*/ 840649 w 2470496"/>
              <a:gd name="connsiteY266" fmla="*/ 846358 h 2470496"/>
              <a:gd name="connsiteX267" fmla="*/ 836682 w 2470496"/>
              <a:gd name="connsiteY267" fmla="*/ 845037 h 2470496"/>
              <a:gd name="connsiteX268" fmla="*/ 834037 w 2470496"/>
              <a:gd name="connsiteY268" fmla="*/ 843714 h 2470496"/>
              <a:gd name="connsiteX269" fmla="*/ 831393 w 2470496"/>
              <a:gd name="connsiteY269" fmla="*/ 842392 h 2470496"/>
              <a:gd name="connsiteX270" fmla="*/ 828748 w 2470496"/>
              <a:gd name="connsiteY270" fmla="*/ 841069 h 2470496"/>
              <a:gd name="connsiteX271" fmla="*/ 824781 w 2470496"/>
              <a:gd name="connsiteY271" fmla="*/ 839747 h 2470496"/>
              <a:gd name="connsiteX272" fmla="*/ 818229 w 2470496"/>
              <a:gd name="connsiteY272" fmla="*/ 839747 h 2470496"/>
              <a:gd name="connsiteX273" fmla="*/ 815585 w 2470496"/>
              <a:gd name="connsiteY273" fmla="*/ 838425 h 2470496"/>
              <a:gd name="connsiteX274" fmla="*/ 799777 w 2470496"/>
              <a:gd name="connsiteY274" fmla="*/ 838425 h 2470496"/>
              <a:gd name="connsiteX275" fmla="*/ 797132 w 2470496"/>
              <a:gd name="connsiteY275" fmla="*/ 839747 h 2470496"/>
              <a:gd name="connsiteX276" fmla="*/ 790580 w 2470496"/>
              <a:gd name="connsiteY276" fmla="*/ 839747 h 2470496"/>
              <a:gd name="connsiteX277" fmla="*/ 787936 w 2470496"/>
              <a:gd name="connsiteY277" fmla="*/ 841069 h 2470496"/>
              <a:gd name="connsiteX278" fmla="*/ 783969 w 2470496"/>
              <a:gd name="connsiteY278" fmla="*/ 842392 h 2470496"/>
              <a:gd name="connsiteX279" fmla="*/ 781324 w 2470496"/>
              <a:gd name="connsiteY279" fmla="*/ 843714 h 2470496"/>
              <a:gd name="connsiteX280" fmla="*/ 778679 w 2470496"/>
              <a:gd name="connsiteY280" fmla="*/ 845037 h 2470496"/>
              <a:gd name="connsiteX281" fmla="*/ 776035 w 2470496"/>
              <a:gd name="connsiteY281" fmla="*/ 846358 h 2470496"/>
              <a:gd name="connsiteX282" fmla="*/ 772128 w 2470496"/>
              <a:gd name="connsiteY282" fmla="*/ 847681 h 2470496"/>
              <a:gd name="connsiteX283" fmla="*/ 769483 w 2470496"/>
              <a:gd name="connsiteY283" fmla="*/ 849004 h 2470496"/>
              <a:gd name="connsiteX284" fmla="*/ 766838 w 2470496"/>
              <a:gd name="connsiteY284" fmla="*/ 850326 h 2470496"/>
              <a:gd name="connsiteX285" fmla="*/ 764194 w 2470496"/>
              <a:gd name="connsiteY285" fmla="*/ 852911 h 2470496"/>
              <a:gd name="connsiteX286" fmla="*/ 761549 w 2470496"/>
              <a:gd name="connsiteY286" fmla="*/ 854293 h 2470496"/>
              <a:gd name="connsiteX287" fmla="*/ 758904 w 2470496"/>
              <a:gd name="connsiteY287" fmla="*/ 856877 h 2470496"/>
              <a:gd name="connsiteX288" fmla="*/ 757582 w 2470496"/>
              <a:gd name="connsiteY288" fmla="*/ 859522 h 2470496"/>
              <a:gd name="connsiteX289" fmla="*/ 754997 w 2470496"/>
              <a:gd name="connsiteY289" fmla="*/ 860845 h 2470496"/>
              <a:gd name="connsiteX290" fmla="*/ 752353 w 2470496"/>
              <a:gd name="connsiteY290" fmla="*/ 863489 h 2470496"/>
              <a:gd name="connsiteX291" fmla="*/ 751030 w 2470496"/>
              <a:gd name="connsiteY291" fmla="*/ 866134 h 2470496"/>
              <a:gd name="connsiteX292" fmla="*/ 748386 w 2470496"/>
              <a:gd name="connsiteY292" fmla="*/ 868778 h 2470496"/>
              <a:gd name="connsiteX293" fmla="*/ 747063 w 2470496"/>
              <a:gd name="connsiteY293" fmla="*/ 871363 h 2470496"/>
              <a:gd name="connsiteX294" fmla="*/ 745741 w 2470496"/>
              <a:gd name="connsiteY294" fmla="*/ 874008 h 2470496"/>
              <a:gd name="connsiteX295" fmla="*/ 744419 w 2470496"/>
              <a:gd name="connsiteY295" fmla="*/ 876652 h 2470496"/>
              <a:gd name="connsiteX296" fmla="*/ 743096 w 2470496"/>
              <a:gd name="connsiteY296" fmla="*/ 879297 h 2470496"/>
              <a:gd name="connsiteX297" fmla="*/ 741834 w 2470496"/>
              <a:gd name="connsiteY297" fmla="*/ 881942 h 2470496"/>
              <a:gd name="connsiteX298" fmla="*/ 740512 w 2470496"/>
              <a:gd name="connsiteY298" fmla="*/ 885849 h 2470496"/>
              <a:gd name="connsiteX299" fmla="*/ 739189 w 2470496"/>
              <a:gd name="connsiteY299" fmla="*/ 888493 h 2470496"/>
              <a:gd name="connsiteX300" fmla="*/ 737867 w 2470496"/>
              <a:gd name="connsiteY300" fmla="*/ 891138 h 2470496"/>
              <a:gd name="connsiteX301" fmla="*/ 737867 w 2470496"/>
              <a:gd name="connsiteY301" fmla="*/ 895105 h 2470496"/>
              <a:gd name="connsiteX302" fmla="*/ 736545 w 2470496"/>
              <a:gd name="connsiteY302" fmla="*/ 897750 h 2470496"/>
              <a:gd name="connsiteX303" fmla="*/ 736545 w 2470496"/>
              <a:gd name="connsiteY303" fmla="*/ 904362 h 2470496"/>
              <a:gd name="connsiteX304" fmla="*/ 735222 w 2470496"/>
              <a:gd name="connsiteY304" fmla="*/ 907006 h 2470496"/>
              <a:gd name="connsiteX305" fmla="*/ 735222 w 2470496"/>
              <a:gd name="connsiteY305" fmla="*/ 913558 h 2470496"/>
              <a:gd name="connsiteX306" fmla="*/ 736545 w 2470496"/>
              <a:gd name="connsiteY306" fmla="*/ 916202 h 2470496"/>
              <a:gd name="connsiteX307" fmla="*/ 736545 w 2470496"/>
              <a:gd name="connsiteY307" fmla="*/ 922814 h 2470496"/>
              <a:gd name="connsiteX308" fmla="*/ 737867 w 2470496"/>
              <a:gd name="connsiteY308" fmla="*/ 926782 h 2470496"/>
              <a:gd name="connsiteX309" fmla="*/ 737867 w 2470496"/>
              <a:gd name="connsiteY309" fmla="*/ 929426 h 2470496"/>
              <a:gd name="connsiteX310" fmla="*/ 739189 w 2470496"/>
              <a:gd name="connsiteY310" fmla="*/ 932071 h 2470496"/>
              <a:gd name="connsiteX311" fmla="*/ 740512 w 2470496"/>
              <a:gd name="connsiteY311" fmla="*/ 936038 h 2470496"/>
              <a:gd name="connsiteX312" fmla="*/ 741834 w 2470496"/>
              <a:gd name="connsiteY312" fmla="*/ 938622 h 2470496"/>
              <a:gd name="connsiteX313" fmla="*/ 743096 w 2470496"/>
              <a:gd name="connsiteY313" fmla="*/ 941267 h 2470496"/>
              <a:gd name="connsiteX314" fmla="*/ 943431 w 2470496"/>
              <a:gd name="connsiteY314" fmla="*/ 1173279 h 2470496"/>
              <a:gd name="connsiteX315" fmla="*/ 936819 w 2470496"/>
              <a:gd name="connsiteY315" fmla="*/ 1185120 h 2470496"/>
              <a:gd name="connsiteX316" fmla="*/ 841911 w 2470496"/>
              <a:gd name="connsiteY316" fmla="*/ 1083659 h 2470496"/>
              <a:gd name="connsiteX317" fmla="*/ 839267 w 2470496"/>
              <a:gd name="connsiteY317" fmla="*/ 1082337 h 2470496"/>
              <a:gd name="connsiteX318" fmla="*/ 836682 w 2470496"/>
              <a:gd name="connsiteY318" fmla="*/ 1079692 h 2470496"/>
              <a:gd name="connsiteX319" fmla="*/ 834037 w 2470496"/>
              <a:gd name="connsiteY319" fmla="*/ 1078369 h 2470496"/>
              <a:gd name="connsiteX320" fmla="*/ 831393 w 2470496"/>
              <a:gd name="connsiteY320" fmla="*/ 1075725 h 2470496"/>
              <a:gd name="connsiteX321" fmla="*/ 828748 w 2470496"/>
              <a:gd name="connsiteY321" fmla="*/ 1074403 h 2470496"/>
              <a:gd name="connsiteX322" fmla="*/ 826103 w 2470496"/>
              <a:gd name="connsiteY322" fmla="*/ 1073080 h 2470496"/>
              <a:gd name="connsiteX323" fmla="*/ 823459 w 2470496"/>
              <a:gd name="connsiteY323" fmla="*/ 1071758 h 2470496"/>
              <a:gd name="connsiteX324" fmla="*/ 820874 w 2470496"/>
              <a:gd name="connsiteY324" fmla="*/ 1070436 h 2470496"/>
              <a:gd name="connsiteX325" fmla="*/ 818229 w 2470496"/>
              <a:gd name="connsiteY325" fmla="*/ 1069114 h 2470496"/>
              <a:gd name="connsiteX326" fmla="*/ 815585 w 2470496"/>
              <a:gd name="connsiteY326" fmla="*/ 1069114 h 2470496"/>
              <a:gd name="connsiteX327" fmla="*/ 811618 w 2470496"/>
              <a:gd name="connsiteY327" fmla="*/ 1067792 h 2470496"/>
              <a:gd name="connsiteX328" fmla="*/ 808973 w 2470496"/>
              <a:gd name="connsiteY328" fmla="*/ 1066469 h 2470496"/>
              <a:gd name="connsiteX329" fmla="*/ 787936 w 2470496"/>
              <a:gd name="connsiteY329" fmla="*/ 1066469 h 2470496"/>
              <a:gd name="connsiteX330" fmla="*/ 785291 w 2470496"/>
              <a:gd name="connsiteY330" fmla="*/ 1067792 h 2470496"/>
              <a:gd name="connsiteX331" fmla="*/ 781324 w 2470496"/>
              <a:gd name="connsiteY331" fmla="*/ 1067792 h 2470496"/>
              <a:gd name="connsiteX332" fmla="*/ 778679 w 2470496"/>
              <a:gd name="connsiteY332" fmla="*/ 1069114 h 2470496"/>
              <a:gd name="connsiteX333" fmla="*/ 776035 w 2470496"/>
              <a:gd name="connsiteY333" fmla="*/ 1070436 h 2470496"/>
              <a:gd name="connsiteX334" fmla="*/ 773390 w 2470496"/>
              <a:gd name="connsiteY334" fmla="*/ 1071758 h 2470496"/>
              <a:gd name="connsiteX335" fmla="*/ 770805 w 2470496"/>
              <a:gd name="connsiteY335" fmla="*/ 1071758 h 2470496"/>
              <a:gd name="connsiteX336" fmla="*/ 768161 w 2470496"/>
              <a:gd name="connsiteY336" fmla="*/ 1073080 h 2470496"/>
              <a:gd name="connsiteX337" fmla="*/ 765516 w 2470496"/>
              <a:gd name="connsiteY337" fmla="*/ 1075725 h 2470496"/>
              <a:gd name="connsiteX338" fmla="*/ 762871 w 2470496"/>
              <a:gd name="connsiteY338" fmla="*/ 1077048 h 2470496"/>
              <a:gd name="connsiteX339" fmla="*/ 760226 w 2470496"/>
              <a:gd name="connsiteY339" fmla="*/ 1078369 h 2470496"/>
              <a:gd name="connsiteX340" fmla="*/ 757582 w 2470496"/>
              <a:gd name="connsiteY340" fmla="*/ 1081015 h 2470496"/>
              <a:gd name="connsiteX341" fmla="*/ 754997 w 2470496"/>
              <a:gd name="connsiteY341" fmla="*/ 1082337 h 2470496"/>
              <a:gd name="connsiteX342" fmla="*/ 752353 w 2470496"/>
              <a:gd name="connsiteY342" fmla="*/ 1084981 h 2470496"/>
              <a:gd name="connsiteX343" fmla="*/ 751030 w 2470496"/>
              <a:gd name="connsiteY343" fmla="*/ 1087567 h 2470496"/>
              <a:gd name="connsiteX344" fmla="*/ 748386 w 2470496"/>
              <a:gd name="connsiteY344" fmla="*/ 1088889 h 2470496"/>
              <a:gd name="connsiteX345" fmla="*/ 747063 w 2470496"/>
              <a:gd name="connsiteY345" fmla="*/ 1091534 h 2470496"/>
              <a:gd name="connsiteX346" fmla="*/ 744419 w 2470496"/>
              <a:gd name="connsiteY346" fmla="*/ 1094179 h 2470496"/>
              <a:gd name="connsiteX347" fmla="*/ 743096 w 2470496"/>
              <a:gd name="connsiteY347" fmla="*/ 1096824 h 2470496"/>
              <a:gd name="connsiteX348" fmla="*/ 741834 w 2470496"/>
              <a:gd name="connsiteY348" fmla="*/ 1099468 h 2470496"/>
              <a:gd name="connsiteX349" fmla="*/ 740512 w 2470496"/>
              <a:gd name="connsiteY349" fmla="*/ 1102113 h 2470496"/>
              <a:gd name="connsiteX350" fmla="*/ 739189 w 2470496"/>
              <a:gd name="connsiteY350" fmla="*/ 1104758 h 2470496"/>
              <a:gd name="connsiteX351" fmla="*/ 737867 w 2470496"/>
              <a:gd name="connsiteY351" fmla="*/ 1107402 h 2470496"/>
              <a:gd name="connsiteX352" fmla="*/ 737867 w 2470496"/>
              <a:gd name="connsiteY352" fmla="*/ 1111309 h 2470496"/>
              <a:gd name="connsiteX353" fmla="*/ 736545 w 2470496"/>
              <a:gd name="connsiteY353" fmla="*/ 1113954 h 2470496"/>
              <a:gd name="connsiteX354" fmla="*/ 736545 w 2470496"/>
              <a:gd name="connsiteY354" fmla="*/ 1116598 h 2470496"/>
              <a:gd name="connsiteX355" fmla="*/ 735222 w 2470496"/>
              <a:gd name="connsiteY355" fmla="*/ 1120566 h 2470496"/>
              <a:gd name="connsiteX356" fmla="*/ 735222 w 2470496"/>
              <a:gd name="connsiteY356" fmla="*/ 1137696 h 2470496"/>
              <a:gd name="connsiteX357" fmla="*/ 736545 w 2470496"/>
              <a:gd name="connsiteY357" fmla="*/ 1141663 h 2470496"/>
              <a:gd name="connsiteX358" fmla="*/ 736545 w 2470496"/>
              <a:gd name="connsiteY358" fmla="*/ 1144307 h 2470496"/>
              <a:gd name="connsiteX359" fmla="*/ 737867 w 2470496"/>
              <a:gd name="connsiteY359" fmla="*/ 1146952 h 2470496"/>
              <a:gd name="connsiteX360" fmla="*/ 739189 w 2470496"/>
              <a:gd name="connsiteY360" fmla="*/ 1149596 h 2470496"/>
              <a:gd name="connsiteX361" fmla="*/ 740512 w 2470496"/>
              <a:gd name="connsiteY361" fmla="*/ 1153504 h 2470496"/>
              <a:gd name="connsiteX362" fmla="*/ 741834 w 2470496"/>
              <a:gd name="connsiteY362" fmla="*/ 1156149 h 2470496"/>
              <a:gd name="connsiteX363" fmla="*/ 743096 w 2470496"/>
              <a:gd name="connsiteY363" fmla="*/ 1158793 h 2470496"/>
              <a:gd name="connsiteX364" fmla="*/ 744419 w 2470496"/>
              <a:gd name="connsiteY364" fmla="*/ 1161438 h 2470496"/>
              <a:gd name="connsiteX365" fmla="*/ 745741 w 2470496"/>
              <a:gd name="connsiteY365" fmla="*/ 1164083 h 2470496"/>
              <a:gd name="connsiteX366" fmla="*/ 747063 w 2470496"/>
              <a:gd name="connsiteY366" fmla="*/ 1166667 h 2470496"/>
              <a:gd name="connsiteX367" fmla="*/ 749708 w 2470496"/>
              <a:gd name="connsiteY367" fmla="*/ 1169312 h 2470496"/>
              <a:gd name="connsiteX368" fmla="*/ 751030 w 2470496"/>
              <a:gd name="connsiteY368" fmla="*/ 1170634 h 2470496"/>
              <a:gd name="connsiteX369" fmla="*/ 753675 w 2470496"/>
              <a:gd name="connsiteY369" fmla="*/ 1173279 h 2470496"/>
              <a:gd name="connsiteX370" fmla="*/ 872265 w 2470496"/>
              <a:gd name="connsiteY370" fmla="*/ 1320961 h 2470496"/>
              <a:gd name="connsiteX371" fmla="*/ 1347887 w 2470496"/>
              <a:gd name="connsiteY371" fmla="*/ 1545037 h 2470496"/>
              <a:gd name="connsiteX372" fmla="*/ 1349210 w 2470496"/>
              <a:gd name="connsiteY372" fmla="*/ 1545037 h 2470496"/>
              <a:gd name="connsiteX373" fmla="*/ 1349210 w 2470496"/>
              <a:gd name="connsiteY373" fmla="*/ 1546360 h 2470496"/>
              <a:gd name="connsiteX374" fmla="*/ 1354499 w 2470496"/>
              <a:gd name="connsiteY374" fmla="*/ 1546360 h 2470496"/>
              <a:gd name="connsiteX375" fmla="*/ 1354499 w 2470496"/>
              <a:gd name="connsiteY375" fmla="*/ 1545037 h 2470496"/>
              <a:gd name="connsiteX376" fmla="*/ 1355821 w 2470496"/>
              <a:gd name="connsiteY376" fmla="*/ 1545037 h 2470496"/>
              <a:gd name="connsiteX377" fmla="*/ 1357144 w 2470496"/>
              <a:gd name="connsiteY377" fmla="*/ 1543715 h 2470496"/>
              <a:gd name="connsiteX378" fmla="*/ 1357144 w 2470496"/>
              <a:gd name="connsiteY378" fmla="*/ 1537164 h 2470496"/>
              <a:gd name="connsiteX379" fmla="*/ 1262236 w 2470496"/>
              <a:gd name="connsiteY379" fmla="*/ 1373674 h 2470496"/>
              <a:gd name="connsiteX380" fmla="*/ 1259651 w 2470496"/>
              <a:gd name="connsiteY380" fmla="*/ 1368385 h 2470496"/>
              <a:gd name="connsiteX381" fmla="*/ 1257007 w 2470496"/>
              <a:gd name="connsiteY381" fmla="*/ 1361833 h 2470496"/>
              <a:gd name="connsiteX382" fmla="*/ 1253039 w 2470496"/>
              <a:gd name="connsiteY382" fmla="*/ 1356544 h 2470496"/>
              <a:gd name="connsiteX383" fmla="*/ 1250395 w 2470496"/>
              <a:gd name="connsiteY383" fmla="*/ 1351254 h 2470496"/>
              <a:gd name="connsiteX384" fmla="*/ 1247750 w 2470496"/>
              <a:gd name="connsiteY384" fmla="*/ 1344702 h 2470496"/>
              <a:gd name="connsiteX385" fmla="*/ 1246428 w 2470496"/>
              <a:gd name="connsiteY385" fmla="*/ 1339413 h 2470496"/>
              <a:gd name="connsiteX386" fmla="*/ 1243783 w 2470496"/>
              <a:gd name="connsiteY386" fmla="*/ 1332801 h 2470496"/>
              <a:gd name="connsiteX387" fmla="*/ 1241199 w 2470496"/>
              <a:gd name="connsiteY387" fmla="*/ 1326250 h 2470496"/>
              <a:gd name="connsiteX388" fmla="*/ 1239876 w 2470496"/>
              <a:gd name="connsiteY388" fmla="*/ 1320961 h 2470496"/>
              <a:gd name="connsiteX389" fmla="*/ 1237231 w 2470496"/>
              <a:gd name="connsiteY389" fmla="*/ 1314349 h 2470496"/>
              <a:gd name="connsiteX390" fmla="*/ 1235909 w 2470496"/>
              <a:gd name="connsiteY390" fmla="*/ 1307797 h 2470496"/>
              <a:gd name="connsiteX391" fmla="*/ 1234587 w 2470496"/>
              <a:gd name="connsiteY391" fmla="*/ 1302508 h 2470496"/>
              <a:gd name="connsiteX392" fmla="*/ 1231942 w 2470496"/>
              <a:gd name="connsiteY392" fmla="*/ 1295896 h 2470496"/>
              <a:gd name="connsiteX393" fmla="*/ 1227975 w 2470496"/>
              <a:gd name="connsiteY393" fmla="*/ 1276121 h 2470496"/>
              <a:gd name="connsiteX394" fmla="*/ 1227975 w 2470496"/>
              <a:gd name="connsiteY394" fmla="*/ 1251056 h 2470496"/>
              <a:gd name="connsiteX395" fmla="*/ 1229297 w 2470496"/>
              <a:gd name="connsiteY395" fmla="*/ 1245767 h 2470496"/>
              <a:gd name="connsiteX396" fmla="*/ 1229297 w 2470496"/>
              <a:gd name="connsiteY396" fmla="*/ 1240538 h 2470496"/>
              <a:gd name="connsiteX397" fmla="*/ 1230620 w 2470496"/>
              <a:gd name="connsiteY397" fmla="*/ 1236571 h 2470496"/>
              <a:gd name="connsiteX398" fmla="*/ 1230620 w 2470496"/>
              <a:gd name="connsiteY398" fmla="*/ 1231282 h 2470496"/>
              <a:gd name="connsiteX399" fmla="*/ 1231942 w 2470496"/>
              <a:gd name="connsiteY399" fmla="*/ 1227375 h 2470496"/>
              <a:gd name="connsiteX400" fmla="*/ 1233265 w 2470496"/>
              <a:gd name="connsiteY400" fmla="*/ 1222085 h 2470496"/>
              <a:gd name="connsiteX401" fmla="*/ 1234587 w 2470496"/>
              <a:gd name="connsiteY401" fmla="*/ 1216796 h 2470496"/>
              <a:gd name="connsiteX402" fmla="*/ 1235909 w 2470496"/>
              <a:gd name="connsiteY402" fmla="*/ 1212829 h 2470496"/>
              <a:gd name="connsiteX403" fmla="*/ 1238554 w 2470496"/>
              <a:gd name="connsiteY403" fmla="*/ 1207600 h 2470496"/>
              <a:gd name="connsiteX404" fmla="*/ 1239876 w 2470496"/>
              <a:gd name="connsiteY404" fmla="*/ 1203632 h 2470496"/>
              <a:gd name="connsiteX405" fmla="*/ 1242521 w 2470496"/>
              <a:gd name="connsiteY405" fmla="*/ 1198343 h 2470496"/>
              <a:gd name="connsiteX406" fmla="*/ 1243783 w 2470496"/>
              <a:gd name="connsiteY406" fmla="*/ 1194376 h 2470496"/>
              <a:gd name="connsiteX407" fmla="*/ 1246428 w 2470496"/>
              <a:gd name="connsiteY407" fmla="*/ 1189087 h 2470496"/>
              <a:gd name="connsiteX408" fmla="*/ 1249073 w 2470496"/>
              <a:gd name="connsiteY408" fmla="*/ 1185120 h 2470496"/>
              <a:gd name="connsiteX409" fmla="*/ 1251717 w 2470496"/>
              <a:gd name="connsiteY409" fmla="*/ 1181213 h 2470496"/>
              <a:gd name="connsiteX410" fmla="*/ 1254362 w 2470496"/>
              <a:gd name="connsiteY410" fmla="*/ 1177246 h 2470496"/>
              <a:gd name="connsiteX411" fmla="*/ 1257007 w 2470496"/>
              <a:gd name="connsiteY411" fmla="*/ 1173279 h 2470496"/>
              <a:gd name="connsiteX412" fmla="*/ 1259651 w 2470496"/>
              <a:gd name="connsiteY412" fmla="*/ 1169312 h 2470496"/>
              <a:gd name="connsiteX413" fmla="*/ 1263558 w 2470496"/>
              <a:gd name="connsiteY413" fmla="*/ 1165345 h 2470496"/>
              <a:gd name="connsiteX414" fmla="*/ 1266203 w 2470496"/>
              <a:gd name="connsiteY414" fmla="*/ 1161438 h 2470496"/>
              <a:gd name="connsiteX415" fmla="*/ 1270170 w 2470496"/>
              <a:gd name="connsiteY415" fmla="*/ 1157471 h 2470496"/>
              <a:gd name="connsiteX416" fmla="*/ 1272814 w 2470496"/>
              <a:gd name="connsiteY416" fmla="*/ 1153504 h 2470496"/>
              <a:gd name="connsiteX417" fmla="*/ 1276721 w 2470496"/>
              <a:gd name="connsiteY417" fmla="*/ 1150859 h 2470496"/>
              <a:gd name="connsiteX418" fmla="*/ 1280688 w 2470496"/>
              <a:gd name="connsiteY418" fmla="*/ 1146952 h 2470496"/>
              <a:gd name="connsiteX419" fmla="*/ 1284656 w 2470496"/>
              <a:gd name="connsiteY419" fmla="*/ 1142986 h 2470496"/>
              <a:gd name="connsiteX420" fmla="*/ 1292590 w 2470496"/>
              <a:gd name="connsiteY420" fmla="*/ 1137696 h 2470496"/>
              <a:gd name="connsiteX421" fmla="*/ 1314949 w 2470496"/>
              <a:gd name="connsiteY421" fmla="*/ 1166667 h 2470496"/>
              <a:gd name="connsiteX422" fmla="*/ 1338691 w 2470496"/>
              <a:gd name="connsiteY422" fmla="*/ 1194376 h 2470496"/>
              <a:gd name="connsiteX423" fmla="*/ 1361051 w 2470496"/>
              <a:gd name="connsiteY423" fmla="*/ 1223408 h 2470496"/>
              <a:gd name="connsiteX424" fmla="*/ 1384793 w 2470496"/>
              <a:gd name="connsiteY424" fmla="*/ 1251056 h 2470496"/>
              <a:gd name="connsiteX425" fmla="*/ 1407152 w 2470496"/>
              <a:gd name="connsiteY425" fmla="*/ 1280088 h 2470496"/>
              <a:gd name="connsiteX426" fmla="*/ 1430894 w 2470496"/>
              <a:gd name="connsiteY426" fmla="*/ 1307797 h 2470496"/>
              <a:gd name="connsiteX427" fmla="*/ 1454637 w 2470496"/>
              <a:gd name="connsiteY427" fmla="*/ 1336769 h 2470496"/>
              <a:gd name="connsiteX428" fmla="*/ 1476996 w 2470496"/>
              <a:gd name="connsiteY428" fmla="*/ 1364417 h 2470496"/>
              <a:gd name="connsiteX429" fmla="*/ 1502061 w 2470496"/>
              <a:gd name="connsiteY429" fmla="*/ 1392126 h 2470496"/>
              <a:gd name="connsiteX430" fmla="*/ 1525803 w 2470496"/>
              <a:gd name="connsiteY430" fmla="*/ 1419835 h 2470496"/>
              <a:gd name="connsiteX431" fmla="*/ 1548162 w 2470496"/>
              <a:gd name="connsiteY431" fmla="*/ 1447485 h 2470496"/>
              <a:gd name="connsiteX432" fmla="*/ 1573227 w 2470496"/>
              <a:gd name="connsiteY432" fmla="*/ 1475194 h 2470496"/>
              <a:gd name="connsiteX433" fmla="*/ 1596909 w 2470496"/>
              <a:gd name="connsiteY433" fmla="*/ 1502903 h 2470496"/>
              <a:gd name="connsiteX434" fmla="*/ 1620651 w 2470496"/>
              <a:gd name="connsiteY434" fmla="*/ 1530552 h 2470496"/>
              <a:gd name="connsiteX435" fmla="*/ 1645715 w 2470496"/>
              <a:gd name="connsiteY435" fmla="*/ 1558261 h 2470496"/>
              <a:gd name="connsiteX436" fmla="*/ 1670719 w 2470496"/>
              <a:gd name="connsiteY436" fmla="*/ 1585909 h 2470496"/>
              <a:gd name="connsiteX437" fmla="*/ 1681238 w 2470496"/>
              <a:gd name="connsiteY437" fmla="*/ 1597810 h 2470496"/>
              <a:gd name="connsiteX438" fmla="*/ 1693139 w 2470496"/>
              <a:gd name="connsiteY438" fmla="*/ 1610974 h 2470496"/>
              <a:gd name="connsiteX439" fmla="*/ 1703658 w 2470496"/>
              <a:gd name="connsiteY439" fmla="*/ 1622815 h 2470496"/>
              <a:gd name="connsiteX440" fmla="*/ 1715499 w 2470496"/>
              <a:gd name="connsiteY440" fmla="*/ 1636038 h 2470496"/>
              <a:gd name="connsiteX441" fmla="*/ 1739241 w 2470496"/>
              <a:gd name="connsiteY441" fmla="*/ 1659721 h 2470496"/>
              <a:gd name="connsiteX442" fmla="*/ 1752404 w 2470496"/>
              <a:gd name="connsiteY442" fmla="*/ 1671622 h 2470496"/>
              <a:gd name="connsiteX443" fmla="*/ 1764245 w 2470496"/>
              <a:gd name="connsiteY443" fmla="*/ 1683523 h 2470496"/>
              <a:gd name="connsiteX444" fmla="*/ 1776146 w 2470496"/>
              <a:gd name="connsiteY444" fmla="*/ 1695363 h 2470496"/>
              <a:gd name="connsiteX445" fmla="*/ 1789309 w 2470496"/>
              <a:gd name="connsiteY445" fmla="*/ 1705882 h 2470496"/>
              <a:gd name="connsiteX446" fmla="*/ 1802473 w 2470496"/>
              <a:gd name="connsiteY446" fmla="*/ 1717723 h 2470496"/>
              <a:gd name="connsiteX447" fmla="*/ 1814314 w 2470496"/>
              <a:gd name="connsiteY447" fmla="*/ 1728302 h 2470496"/>
              <a:gd name="connsiteX448" fmla="*/ 1827537 w 2470496"/>
              <a:gd name="connsiteY448" fmla="*/ 1738821 h 2470496"/>
              <a:gd name="connsiteX449" fmla="*/ 1840700 w 2470496"/>
              <a:gd name="connsiteY449" fmla="*/ 1749399 h 2470496"/>
              <a:gd name="connsiteX450" fmla="*/ 1855186 w 2470496"/>
              <a:gd name="connsiteY450" fmla="*/ 1759978 h 2470496"/>
              <a:gd name="connsiteX451" fmla="*/ 1868349 w 2470496"/>
              <a:gd name="connsiteY451" fmla="*/ 1770496 h 2470496"/>
              <a:gd name="connsiteX452" fmla="*/ 1881513 w 2470496"/>
              <a:gd name="connsiteY452" fmla="*/ 1781076 h 2470496"/>
              <a:gd name="connsiteX453" fmla="*/ 1895998 w 2470496"/>
              <a:gd name="connsiteY453" fmla="*/ 1790272 h 2470496"/>
              <a:gd name="connsiteX454" fmla="*/ 1909162 w 2470496"/>
              <a:gd name="connsiteY454" fmla="*/ 1799528 h 2470496"/>
              <a:gd name="connsiteX455" fmla="*/ 1923707 w 2470496"/>
              <a:gd name="connsiteY455" fmla="*/ 1808724 h 2470496"/>
              <a:gd name="connsiteX456" fmla="*/ 1938193 w 2470496"/>
              <a:gd name="connsiteY456" fmla="*/ 1817920 h 2470496"/>
              <a:gd name="connsiteX457" fmla="*/ 1952679 w 2470496"/>
              <a:gd name="connsiteY457" fmla="*/ 1827177 h 2470496"/>
              <a:gd name="connsiteX458" fmla="*/ 1967164 w 2470496"/>
              <a:gd name="connsiteY458" fmla="*/ 1836374 h 2470496"/>
              <a:gd name="connsiteX459" fmla="*/ 1981650 w 2470496"/>
              <a:gd name="connsiteY459" fmla="*/ 1845629 h 2470496"/>
              <a:gd name="connsiteX460" fmla="*/ 1996136 w 2470496"/>
              <a:gd name="connsiteY460" fmla="*/ 1853564 h 2470496"/>
              <a:gd name="connsiteX461" fmla="*/ 2010621 w 2470496"/>
              <a:gd name="connsiteY461" fmla="*/ 1861437 h 2470496"/>
              <a:gd name="connsiteX462" fmla="*/ 2026490 w 2470496"/>
              <a:gd name="connsiteY462" fmla="*/ 1869372 h 2470496"/>
              <a:gd name="connsiteX463" fmla="*/ 2040975 w 2470496"/>
              <a:gd name="connsiteY463" fmla="*/ 1877306 h 2470496"/>
              <a:gd name="connsiteX464" fmla="*/ 2056783 w 2470496"/>
              <a:gd name="connsiteY464" fmla="*/ 1885180 h 2470496"/>
              <a:gd name="connsiteX465" fmla="*/ 2071269 w 2470496"/>
              <a:gd name="connsiteY465" fmla="*/ 1893114 h 2470496"/>
              <a:gd name="connsiteX466" fmla="*/ 2087077 w 2470496"/>
              <a:gd name="connsiteY466" fmla="*/ 1899665 h 2470496"/>
              <a:gd name="connsiteX467" fmla="*/ 2102885 w 2470496"/>
              <a:gd name="connsiteY467" fmla="*/ 1906277 h 2470496"/>
              <a:gd name="connsiteX468" fmla="*/ 2097596 w 2470496"/>
              <a:gd name="connsiteY468" fmla="*/ 1922085 h 2470496"/>
              <a:gd name="connsiteX469" fmla="*/ 2081788 w 2470496"/>
              <a:gd name="connsiteY469" fmla="*/ 1915473 h 2470496"/>
              <a:gd name="connsiteX470" fmla="*/ 2065979 w 2470496"/>
              <a:gd name="connsiteY470" fmla="*/ 1908922 h 2470496"/>
              <a:gd name="connsiteX471" fmla="*/ 2050171 w 2470496"/>
              <a:gd name="connsiteY471" fmla="*/ 1902310 h 2470496"/>
              <a:gd name="connsiteX472" fmla="*/ 2034363 w 2470496"/>
              <a:gd name="connsiteY472" fmla="*/ 1894437 h 2470496"/>
              <a:gd name="connsiteX473" fmla="*/ 2018555 w 2470496"/>
              <a:gd name="connsiteY473" fmla="*/ 1886502 h 2470496"/>
              <a:gd name="connsiteX474" fmla="*/ 2004070 w 2470496"/>
              <a:gd name="connsiteY474" fmla="*/ 1878629 h 2470496"/>
              <a:gd name="connsiteX475" fmla="*/ 1972454 w 2470496"/>
              <a:gd name="connsiteY475" fmla="*/ 1862760 h 2470496"/>
              <a:gd name="connsiteX476" fmla="*/ 1957968 w 2470496"/>
              <a:gd name="connsiteY476" fmla="*/ 1853564 h 2470496"/>
              <a:gd name="connsiteX477" fmla="*/ 1943482 w 2470496"/>
              <a:gd name="connsiteY477" fmla="*/ 1845629 h 2470496"/>
              <a:gd name="connsiteX478" fmla="*/ 1928937 w 2470496"/>
              <a:gd name="connsiteY478" fmla="*/ 1836374 h 2470496"/>
              <a:gd name="connsiteX479" fmla="*/ 1914451 w 2470496"/>
              <a:gd name="connsiteY479" fmla="*/ 1827177 h 2470496"/>
              <a:gd name="connsiteX480" fmla="*/ 1899965 w 2470496"/>
              <a:gd name="connsiteY480" fmla="*/ 1816658 h 2470496"/>
              <a:gd name="connsiteX481" fmla="*/ 1885480 w 2470496"/>
              <a:gd name="connsiteY481" fmla="*/ 1807402 h 2470496"/>
              <a:gd name="connsiteX482" fmla="*/ 1870994 w 2470496"/>
              <a:gd name="connsiteY482" fmla="*/ 1798205 h 2470496"/>
              <a:gd name="connsiteX483" fmla="*/ 1856508 w 2470496"/>
              <a:gd name="connsiteY483" fmla="*/ 1787627 h 2470496"/>
              <a:gd name="connsiteX484" fmla="*/ 1843285 w 2470496"/>
              <a:gd name="connsiteY484" fmla="*/ 1777108 h 2470496"/>
              <a:gd name="connsiteX485" fmla="*/ 1830122 w 2470496"/>
              <a:gd name="connsiteY485" fmla="*/ 1766530 h 2470496"/>
              <a:gd name="connsiteX486" fmla="*/ 1815636 w 2470496"/>
              <a:gd name="connsiteY486" fmla="*/ 1756011 h 2470496"/>
              <a:gd name="connsiteX487" fmla="*/ 1802473 w 2470496"/>
              <a:gd name="connsiteY487" fmla="*/ 1745432 h 2470496"/>
              <a:gd name="connsiteX488" fmla="*/ 1789309 w 2470496"/>
              <a:gd name="connsiteY488" fmla="*/ 1733591 h 2470496"/>
              <a:gd name="connsiteX489" fmla="*/ 1776146 w 2470496"/>
              <a:gd name="connsiteY489" fmla="*/ 1723013 h 2470496"/>
              <a:gd name="connsiteX490" fmla="*/ 1764245 w 2470496"/>
              <a:gd name="connsiteY490" fmla="*/ 1711171 h 2470496"/>
              <a:gd name="connsiteX491" fmla="*/ 1751082 w 2470496"/>
              <a:gd name="connsiteY491" fmla="*/ 1699331 h 2470496"/>
              <a:gd name="connsiteX492" fmla="*/ 1737918 w 2470496"/>
              <a:gd name="connsiteY492" fmla="*/ 1687430 h 2470496"/>
              <a:gd name="connsiteX493" fmla="*/ 1726077 w 2470496"/>
              <a:gd name="connsiteY493" fmla="*/ 1675589 h 2470496"/>
              <a:gd name="connsiteX494" fmla="*/ 1714176 w 2470496"/>
              <a:gd name="connsiteY494" fmla="*/ 1662365 h 2470496"/>
              <a:gd name="connsiteX495" fmla="*/ 1702335 w 2470496"/>
              <a:gd name="connsiteY495" fmla="*/ 1650524 h 2470496"/>
              <a:gd name="connsiteX496" fmla="*/ 1690494 w 2470496"/>
              <a:gd name="connsiteY496" fmla="*/ 1637301 h 2470496"/>
              <a:gd name="connsiteX497" fmla="*/ 1678593 w 2470496"/>
              <a:gd name="connsiteY497" fmla="*/ 1624198 h 2470496"/>
              <a:gd name="connsiteX498" fmla="*/ 1666752 w 2470496"/>
              <a:gd name="connsiteY498" fmla="*/ 1610974 h 2470496"/>
              <a:gd name="connsiteX499" fmla="*/ 1656234 w 2470496"/>
              <a:gd name="connsiteY499" fmla="*/ 1597810 h 2470496"/>
              <a:gd name="connsiteX500" fmla="*/ 1289945 w 2470496"/>
              <a:gd name="connsiteY500" fmla="*/ 1171957 h 2470496"/>
              <a:gd name="connsiteX501" fmla="*/ 1287300 w 2470496"/>
              <a:gd name="connsiteY501" fmla="*/ 1174601 h 2470496"/>
              <a:gd name="connsiteX502" fmla="*/ 1284656 w 2470496"/>
              <a:gd name="connsiteY502" fmla="*/ 1177246 h 2470496"/>
              <a:gd name="connsiteX503" fmla="*/ 1283333 w 2470496"/>
              <a:gd name="connsiteY503" fmla="*/ 1179891 h 2470496"/>
              <a:gd name="connsiteX504" fmla="*/ 1280688 w 2470496"/>
              <a:gd name="connsiteY504" fmla="*/ 1182535 h 2470496"/>
              <a:gd name="connsiteX505" fmla="*/ 1275399 w 2470496"/>
              <a:gd name="connsiteY505" fmla="*/ 1187765 h 2470496"/>
              <a:gd name="connsiteX506" fmla="*/ 1274137 w 2470496"/>
              <a:gd name="connsiteY506" fmla="*/ 1190409 h 2470496"/>
              <a:gd name="connsiteX507" fmla="*/ 1271492 w 2470496"/>
              <a:gd name="connsiteY507" fmla="*/ 1193054 h 2470496"/>
              <a:gd name="connsiteX508" fmla="*/ 1270170 w 2470496"/>
              <a:gd name="connsiteY508" fmla="*/ 1197021 h 2470496"/>
              <a:gd name="connsiteX509" fmla="*/ 1268848 w 2470496"/>
              <a:gd name="connsiteY509" fmla="*/ 1199666 h 2470496"/>
              <a:gd name="connsiteX510" fmla="*/ 1266203 w 2470496"/>
              <a:gd name="connsiteY510" fmla="*/ 1202311 h 2470496"/>
              <a:gd name="connsiteX511" fmla="*/ 1264880 w 2470496"/>
              <a:gd name="connsiteY511" fmla="*/ 1204955 h 2470496"/>
              <a:gd name="connsiteX512" fmla="*/ 1263558 w 2470496"/>
              <a:gd name="connsiteY512" fmla="*/ 1208862 h 2470496"/>
              <a:gd name="connsiteX513" fmla="*/ 1262236 w 2470496"/>
              <a:gd name="connsiteY513" fmla="*/ 1211507 h 2470496"/>
              <a:gd name="connsiteX514" fmla="*/ 1260913 w 2470496"/>
              <a:gd name="connsiteY514" fmla="*/ 1215474 h 2470496"/>
              <a:gd name="connsiteX515" fmla="*/ 1259651 w 2470496"/>
              <a:gd name="connsiteY515" fmla="*/ 1218119 h 2470496"/>
              <a:gd name="connsiteX516" fmla="*/ 1258269 w 2470496"/>
              <a:gd name="connsiteY516" fmla="*/ 1220763 h 2470496"/>
              <a:gd name="connsiteX517" fmla="*/ 1257007 w 2470496"/>
              <a:gd name="connsiteY517" fmla="*/ 1224730 h 2470496"/>
              <a:gd name="connsiteX518" fmla="*/ 1257007 w 2470496"/>
              <a:gd name="connsiteY518" fmla="*/ 1228637 h 2470496"/>
              <a:gd name="connsiteX519" fmla="*/ 1255684 w 2470496"/>
              <a:gd name="connsiteY519" fmla="*/ 1231282 h 2470496"/>
              <a:gd name="connsiteX520" fmla="*/ 1254362 w 2470496"/>
              <a:gd name="connsiteY520" fmla="*/ 1233926 h 2470496"/>
              <a:gd name="connsiteX521" fmla="*/ 1254362 w 2470496"/>
              <a:gd name="connsiteY521" fmla="*/ 1241860 h 2470496"/>
              <a:gd name="connsiteX522" fmla="*/ 1253039 w 2470496"/>
              <a:gd name="connsiteY522" fmla="*/ 1244505 h 2470496"/>
              <a:gd name="connsiteX523" fmla="*/ 1253039 w 2470496"/>
              <a:gd name="connsiteY523" fmla="*/ 1269509 h 2470496"/>
              <a:gd name="connsiteX524" fmla="*/ 1254362 w 2470496"/>
              <a:gd name="connsiteY524" fmla="*/ 1272154 h 2470496"/>
              <a:gd name="connsiteX525" fmla="*/ 1254362 w 2470496"/>
              <a:gd name="connsiteY525" fmla="*/ 1278765 h 2470496"/>
              <a:gd name="connsiteX526" fmla="*/ 1257007 w 2470496"/>
              <a:gd name="connsiteY526" fmla="*/ 1289284 h 2470496"/>
              <a:gd name="connsiteX527" fmla="*/ 1258269 w 2470496"/>
              <a:gd name="connsiteY527" fmla="*/ 1294573 h 2470496"/>
              <a:gd name="connsiteX528" fmla="*/ 1259651 w 2470496"/>
              <a:gd name="connsiteY528" fmla="*/ 1301185 h 2470496"/>
              <a:gd name="connsiteX529" fmla="*/ 1262236 w 2470496"/>
              <a:gd name="connsiteY529" fmla="*/ 1306474 h 2470496"/>
              <a:gd name="connsiteX530" fmla="*/ 1263558 w 2470496"/>
              <a:gd name="connsiteY530" fmla="*/ 1311704 h 2470496"/>
              <a:gd name="connsiteX531" fmla="*/ 1264880 w 2470496"/>
              <a:gd name="connsiteY531" fmla="*/ 1316993 h 2470496"/>
              <a:gd name="connsiteX532" fmla="*/ 1267525 w 2470496"/>
              <a:gd name="connsiteY532" fmla="*/ 1322282 h 2470496"/>
              <a:gd name="connsiteX533" fmla="*/ 1268848 w 2470496"/>
              <a:gd name="connsiteY533" fmla="*/ 1327512 h 2470496"/>
              <a:gd name="connsiteX534" fmla="*/ 1274137 w 2470496"/>
              <a:gd name="connsiteY534" fmla="*/ 1338090 h 2470496"/>
              <a:gd name="connsiteX535" fmla="*/ 1276721 w 2470496"/>
              <a:gd name="connsiteY535" fmla="*/ 1343320 h 2470496"/>
              <a:gd name="connsiteX536" fmla="*/ 1278044 w 2470496"/>
              <a:gd name="connsiteY536" fmla="*/ 1348609 h 2470496"/>
              <a:gd name="connsiteX537" fmla="*/ 1283333 w 2470496"/>
              <a:gd name="connsiteY537" fmla="*/ 1359189 h 2470496"/>
              <a:gd name="connsiteX538" fmla="*/ 1379503 w 2470496"/>
              <a:gd name="connsiteY538" fmla="*/ 1534519 h 2470496"/>
              <a:gd name="connsiteX539" fmla="*/ 1380826 w 2470496"/>
              <a:gd name="connsiteY539" fmla="*/ 1535841 h 2470496"/>
              <a:gd name="connsiteX540" fmla="*/ 1382148 w 2470496"/>
              <a:gd name="connsiteY540" fmla="*/ 1538426 h 2470496"/>
              <a:gd name="connsiteX541" fmla="*/ 1382148 w 2470496"/>
              <a:gd name="connsiteY541" fmla="*/ 1539748 h 2470496"/>
              <a:gd name="connsiteX542" fmla="*/ 1383471 w 2470496"/>
              <a:gd name="connsiteY542" fmla="*/ 1542392 h 2470496"/>
              <a:gd name="connsiteX543" fmla="*/ 1383471 w 2470496"/>
              <a:gd name="connsiteY543" fmla="*/ 1552972 h 2470496"/>
              <a:gd name="connsiteX544" fmla="*/ 1382148 w 2470496"/>
              <a:gd name="connsiteY544" fmla="*/ 1554293 h 2470496"/>
              <a:gd name="connsiteX545" fmla="*/ 1382148 w 2470496"/>
              <a:gd name="connsiteY545" fmla="*/ 1556938 h 2470496"/>
              <a:gd name="connsiteX546" fmla="*/ 1380826 w 2470496"/>
              <a:gd name="connsiteY546" fmla="*/ 1558261 h 2470496"/>
              <a:gd name="connsiteX547" fmla="*/ 1379503 w 2470496"/>
              <a:gd name="connsiteY547" fmla="*/ 1560905 h 2470496"/>
              <a:gd name="connsiteX548" fmla="*/ 1378181 w 2470496"/>
              <a:gd name="connsiteY548" fmla="*/ 1562168 h 2470496"/>
              <a:gd name="connsiteX549" fmla="*/ 1376859 w 2470496"/>
              <a:gd name="connsiteY549" fmla="*/ 1563490 h 2470496"/>
              <a:gd name="connsiteX550" fmla="*/ 1375537 w 2470496"/>
              <a:gd name="connsiteY550" fmla="*/ 1564812 h 2470496"/>
              <a:gd name="connsiteX551" fmla="*/ 1374274 w 2470496"/>
              <a:gd name="connsiteY551" fmla="*/ 1567457 h 2470496"/>
              <a:gd name="connsiteX552" fmla="*/ 1372952 w 2470496"/>
              <a:gd name="connsiteY552" fmla="*/ 1567457 h 2470496"/>
              <a:gd name="connsiteX553" fmla="*/ 1370307 w 2470496"/>
              <a:gd name="connsiteY553" fmla="*/ 1568780 h 2470496"/>
              <a:gd name="connsiteX554" fmla="*/ 1368985 w 2470496"/>
              <a:gd name="connsiteY554" fmla="*/ 1570101 h 2470496"/>
              <a:gd name="connsiteX555" fmla="*/ 1367663 w 2470496"/>
              <a:gd name="connsiteY555" fmla="*/ 1571424 h 2470496"/>
              <a:gd name="connsiteX556" fmla="*/ 1353177 w 2470496"/>
              <a:gd name="connsiteY556" fmla="*/ 1571424 h 2470496"/>
              <a:gd name="connsiteX557" fmla="*/ 1350532 w 2470496"/>
              <a:gd name="connsiteY557" fmla="*/ 1570101 h 2470496"/>
              <a:gd name="connsiteX558" fmla="*/ 1349210 w 2470496"/>
              <a:gd name="connsiteY558" fmla="*/ 1570101 h 2470496"/>
              <a:gd name="connsiteX559" fmla="*/ 1346565 w 2470496"/>
              <a:gd name="connsiteY559" fmla="*/ 1568780 h 2470496"/>
              <a:gd name="connsiteX560" fmla="*/ 1345303 w 2470496"/>
              <a:gd name="connsiteY560" fmla="*/ 1567457 h 2470496"/>
              <a:gd name="connsiteX561" fmla="*/ 785291 w 2470496"/>
              <a:gd name="connsiteY561" fmla="*/ 1297218 h 2470496"/>
              <a:gd name="connsiteX562" fmla="*/ 782646 w 2470496"/>
              <a:gd name="connsiteY562" fmla="*/ 1297218 h 2470496"/>
              <a:gd name="connsiteX563" fmla="*/ 780002 w 2470496"/>
              <a:gd name="connsiteY563" fmla="*/ 1295896 h 2470496"/>
              <a:gd name="connsiteX564" fmla="*/ 774772 w 2470496"/>
              <a:gd name="connsiteY564" fmla="*/ 1295896 h 2470496"/>
              <a:gd name="connsiteX565" fmla="*/ 772128 w 2470496"/>
              <a:gd name="connsiteY565" fmla="*/ 1294573 h 2470496"/>
              <a:gd name="connsiteX566" fmla="*/ 760226 w 2470496"/>
              <a:gd name="connsiteY566" fmla="*/ 1294573 h 2470496"/>
              <a:gd name="connsiteX567" fmla="*/ 757582 w 2470496"/>
              <a:gd name="connsiteY567" fmla="*/ 1295896 h 2470496"/>
              <a:gd name="connsiteX568" fmla="*/ 754997 w 2470496"/>
              <a:gd name="connsiteY568" fmla="*/ 1295896 h 2470496"/>
              <a:gd name="connsiteX569" fmla="*/ 751030 w 2470496"/>
              <a:gd name="connsiteY569" fmla="*/ 1297218 h 2470496"/>
              <a:gd name="connsiteX570" fmla="*/ 748386 w 2470496"/>
              <a:gd name="connsiteY570" fmla="*/ 1297218 h 2470496"/>
              <a:gd name="connsiteX571" fmla="*/ 745741 w 2470496"/>
              <a:gd name="connsiteY571" fmla="*/ 1298541 h 2470496"/>
              <a:gd name="connsiteX572" fmla="*/ 743096 w 2470496"/>
              <a:gd name="connsiteY572" fmla="*/ 1299863 h 2470496"/>
              <a:gd name="connsiteX573" fmla="*/ 740512 w 2470496"/>
              <a:gd name="connsiteY573" fmla="*/ 1299863 h 2470496"/>
              <a:gd name="connsiteX574" fmla="*/ 735222 w 2470496"/>
              <a:gd name="connsiteY574" fmla="*/ 1302508 h 2470496"/>
              <a:gd name="connsiteX575" fmla="*/ 729933 w 2470496"/>
              <a:gd name="connsiteY575" fmla="*/ 1305153 h 2470496"/>
              <a:gd name="connsiteX576" fmla="*/ 727288 w 2470496"/>
              <a:gd name="connsiteY576" fmla="*/ 1307797 h 2470496"/>
              <a:gd name="connsiteX577" fmla="*/ 725966 w 2470496"/>
              <a:gd name="connsiteY577" fmla="*/ 1309059 h 2470496"/>
              <a:gd name="connsiteX578" fmla="*/ 723381 w 2470496"/>
              <a:gd name="connsiteY578" fmla="*/ 1310381 h 2470496"/>
              <a:gd name="connsiteX579" fmla="*/ 720737 w 2470496"/>
              <a:gd name="connsiteY579" fmla="*/ 1313027 h 2470496"/>
              <a:gd name="connsiteX580" fmla="*/ 719414 w 2470496"/>
              <a:gd name="connsiteY580" fmla="*/ 1315671 h 2470496"/>
              <a:gd name="connsiteX581" fmla="*/ 716770 w 2470496"/>
              <a:gd name="connsiteY581" fmla="*/ 1316993 h 2470496"/>
              <a:gd name="connsiteX582" fmla="*/ 714125 w 2470496"/>
              <a:gd name="connsiteY582" fmla="*/ 1322282 h 2470496"/>
              <a:gd name="connsiteX583" fmla="*/ 711480 w 2470496"/>
              <a:gd name="connsiteY583" fmla="*/ 1323605 h 2470496"/>
              <a:gd name="connsiteX584" fmla="*/ 710158 w 2470496"/>
              <a:gd name="connsiteY584" fmla="*/ 1326250 h 2470496"/>
              <a:gd name="connsiteX585" fmla="*/ 708835 w 2470496"/>
              <a:gd name="connsiteY585" fmla="*/ 1328835 h 2470496"/>
              <a:gd name="connsiteX586" fmla="*/ 707513 w 2470496"/>
              <a:gd name="connsiteY586" fmla="*/ 1331479 h 2470496"/>
              <a:gd name="connsiteX587" fmla="*/ 704929 w 2470496"/>
              <a:gd name="connsiteY587" fmla="*/ 1336769 h 2470496"/>
              <a:gd name="connsiteX588" fmla="*/ 704929 w 2470496"/>
              <a:gd name="connsiteY588" fmla="*/ 1339413 h 2470496"/>
              <a:gd name="connsiteX589" fmla="*/ 703606 w 2470496"/>
              <a:gd name="connsiteY589" fmla="*/ 1342058 h 2470496"/>
              <a:gd name="connsiteX590" fmla="*/ 702284 w 2470496"/>
              <a:gd name="connsiteY590" fmla="*/ 1345965 h 2470496"/>
              <a:gd name="connsiteX591" fmla="*/ 702284 w 2470496"/>
              <a:gd name="connsiteY591" fmla="*/ 1351254 h 2470496"/>
              <a:gd name="connsiteX592" fmla="*/ 700962 w 2470496"/>
              <a:gd name="connsiteY592" fmla="*/ 1353898 h 2470496"/>
              <a:gd name="connsiteX593" fmla="*/ 700962 w 2470496"/>
              <a:gd name="connsiteY593" fmla="*/ 1365740 h 2470496"/>
              <a:gd name="connsiteX594" fmla="*/ 702284 w 2470496"/>
              <a:gd name="connsiteY594" fmla="*/ 1368385 h 2470496"/>
              <a:gd name="connsiteX595" fmla="*/ 702284 w 2470496"/>
              <a:gd name="connsiteY595" fmla="*/ 1373674 h 2470496"/>
              <a:gd name="connsiteX596" fmla="*/ 703606 w 2470496"/>
              <a:gd name="connsiteY596" fmla="*/ 1377641 h 2470496"/>
              <a:gd name="connsiteX597" fmla="*/ 703606 w 2470496"/>
              <a:gd name="connsiteY597" fmla="*/ 1378963 h 2470496"/>
              <a:gd name="connsiteX598" fmla="*/ 704929 w 2470496"/>
              <a:gd name="connsiteY598" fmla="*/ 1382930 h 2470496"/>
              <a:gd name="connsiteX599" fmla="*/ 707513 w 2470496"/>
              <a:gd name="connsiteY599" fmla="*/ 1388160 h 2470496"/>
              <a:gd name="connsiteX600" fmla="*/ 708835 w 2470496"/>
              <a:gd name="connsiteY600" fmla="*/ 1390804 h 2470496"/>
              <a:gd name="connsiteX601" fmla="*/ 710158 w 2470496"/>
              <a:gd name="connsiteY601" fmla="*/ 1392126 h 2470496"/>
              <a:gd name="connsiteX602" fmla="*/ 711480 w 2470496"/>
              <a:gd name="connsiteY602" fmla="*/ 1394771 h 2470496"/>
              <a:gd name="connsiteX603" fmla="*/ 714125 w 2470496"/>
              <a:gd name="connsiteY603" fmla="*/ 1400061 h 2470496"/>
              <a:gd name="connsiteX604" fmla="*/ 716770 w 2470496"/>
              <a:gd name="connsiteY604" fmla="*/ 1402706 h 2470496"/>
              <a:gd name="connsiteX605" fmla="*/ 718092 w 2470496"/>
              <a:gd name="connsiteY605" fmla="*/ 1404027 h 2470496"/>
              <a:gd name="connsiteX606" fmla="*/ 720737 w 2470496"/>
              <a:gd name="connsiteY606" fmla="*/ 1406672 h 2470496"/>
              <a:gd name="connsiteX607" fmla="*/ 721999 w 2470496"/>
              <a:gd name="connsiteY607" fmla="*/ 1407995 h 2470496"/>
              <a:gd name="connsiteX608" fmla="*/ 724644 w 2470496"/>
              <a:gd name="connsiteY608" fmla="*/ 1410579 h 2470496"/>
              <a:gd name="connsiteX609" fmla="*/ 727288 w 2470496"/>
              <a:gd name="connsiteY609" fmla="*/ 1411902 h 2470496"/>
              <a:gd name="connsiteX610" fmla="*/ 729933 w 2470496"/>
              <a:gd name="connsiteY610" fmla="*/ 1414546 h 2470496"/>
              <a:gd name="connsiteX611" fmla="*/ 798454 w 2470496"/>
              <a:gd name="connsiteY611" fmla="*/ 1452774 h 2470496"/>
              <a:gd name="connsiteX612" fmla="*/ 782646 w 2470496"/>
              <a:gd name="connsiteY612" fmla="*/ 1483128 h 2470496"/>
              <a:gd name="connsiteX613" fmla="*/ 567886 w 2470496"/>
              <a:gd name="connsiteY613" fmla="*/ 1385575 h 2470496"/>
              <a:gd name="connsiteX614" fmla="*/ 565241 w 2470496"/>
              <a:gd name="connsiteY614" fmla="*/ 1384253 h 2470496"/>
              <a:gd name="connsiteX615" fmla="*/ 561274 w 2470496"/>
              <a:gd name="connsiteY615" fmla="*/ 1384253 h 2470496"/>
              <a:gd name="connsiteX616" fmla="*/ 557307 w 2470496"/>
              <a:gd name="connsiteY616" fmla="*/ 1382930 h 2470496"/>
              <a:gd name="connsiteX617" fmla="*/ 554663 w 2470496"/>
              <a:gd name="connsiteY617" fmla="*/ 1381607 h 2470496"/>
              <a:gd name="connsiteX618" fmla="*/ 533625 w 2470496"/>
              <a:gd name="connsiteY618" fmla="*/ 1381607 h 2470496"/>
              <a:gd name="connsiteX619" fmla="*/ 529658 w 2470496"/>
              <a:gd name="connsiteY619" fmla="*/ 1382930 h 2470496"/>
              <a:gd name="connsiteX620" fmla="*/ 525691 w 2470496"/>
              <a:gd name="connsiteY620" fmla="*/ 1382930 h 2470496"/>
              <a:gd name="connsiteX621" fmla="*/ 523046 w 2470496"/>
              <a:gd name="connsiteY621" fmla="*/ 1384253 h 2470496"/>
              <a:gd name="connsiteX622" fmla="*/ 519140 w 2470496"/>
              <a:gd name="connsiteY622" fmla="*/ 1385575 h 2470496"/>
              <a:gd name="connsiteX623" fmla="*/ 515172 w 2470496"/>
              <a:gd name="connsiteY623" fmla="*/ 1385575 h 2470496"/>
              <a:gd name="connsiteX624" fmla="*/ 512528 w 2470496"/>
              <a:gd name="connsiteY624" fmla="*/ 1388160 h 2470496"/>
              <a:gd name="connsiteX625" fmla="*/ 508561 w 2470496"/>
              <a:gd name="connsiteY625" fmla="*/ 1389482 h 2470496"/>
              <a:gd name="connsiteX626" fmla="*/ 505916 w 2470496"/>
              <a:gd name="connsiteY626" fmla="*/ 1390804 h 2470496"/>
              <a:gd name="connsiteX627" fmla="*/ 503271 w 2470496"/>
              <a:gd name="connsiteY627" fmla="*/ 1392126 h 2470496"/>
              <a:gd name="connsiteX628" fmla="*/ 500687 w 2470496"/>
              <a:gd name="connsiteY628" fmla="*/ 1394771 h 2470496"/>
              <a:gd name="connsiteX629" fmla="*/ 496720 w 2470496"/>
              <a:gd name="connsiteY629" fmla="*/ 1396094 h 2470496"/>
              <a:gd name="connsiteX630" fmla="*/ 494075 w 2470496"/>
              <a:gd name="connsiteY630" fmla="*/ 1398738 h 2470496"/>
              <a:gd name="connsiteX631" fmla="*/ 491430 w 2470496"/>
              <a:gd name="connsiteY631" fmla="*/ 1401383 h 2470496"/>
              <a:gd name="connsiteX632" fmla="*/ 488846 w 2470496"/>
              <a:gd name="connsiteY632" fmla="*/ 1404027 h 2470496"/>
              <a:gd name="connsiteX633" fmla="*/ 486201 w 2470496"/>
              <a:gd name="connsiteY633" fmla="*/ 1406672 h 2470496"/>
              <a:gd name="connsiteX634" fmla="*/ 484879 w 2470496"/>
              <a:gd name="connsiteY634" fmla="*/ 1409257 h 2470496"/>
              <a:gd name="connsiteX635" fmla="*/ 482234 w 2470496"/>
              <a:gd name="connsiteY635" fmla="*/ 1411902 h 2470496"/>
              <a:gd name="connsiteX636" fmla="*/ 480912 w 2470496"/>
              <a:gd name="connsiteY636" fmla="*/ 1414546 h 2470496"/>
              <a:gd name="connsiteX637" fmla="*/ 478267 w 2470496"/>
              <a:gd name="connsiteY637" fmla="*/ 1417191 h 2470496"/>
              <a:gd name="connsiteX638" fmla="*/ 476945 w 2470496"/>
              <a:gd name="connsiteY638" fmla="*/ 1421158 h 2470496"/>
              <a:gd name="connsiteX639" fmla="*/ 475623 w 2470496"/>
              <a:gd name="connsiteY639" fmla="*/ 1423803 h 2470496"/>
              <a:gd name="connsiteX640" fmla="*/ 473038 w 2470496"/>
              <a:gd name="connsiteY640" fmla="*/ 1426447 h 2470496"/>
              <a:gd name="connsiteX641" fmla="*/ 471716 w 2470496"/>
              <a:gd name="connsiteY641" fmla="*/ 1430354 h 2470496"/>
              <a:gd name="connsiteX642" fmla="*/ 471716 w 2470496"/>
              <a:gd name="connsiteY642" fmla="*/ 1434322 h 2470496"/>
              <a:gd name="connsiteX643" fmla="*/ 470393 w 2470496"/>
              <a:gd name="connsiteY643" fmla="*/ 1436966 h 2470496"/>
              <a:gd name="connsiteX644" fmla="*/ 469071 w 2470496"/>
              <a:gd name="connsiteY644" fmla="*/ 1440933 h 2470496"/>
              <a:gd name="connsiteX645" fmla="*/ 469071 w 2470496"/>
              <a:gd name="connsiteY645" fmla="*/ 1443578 h 2470496"/>
              <a:gd name="connsiteX646" fmla="*/ 467749 w 2470496"/>
              <a:gd name="connsiteY646" fmla="*/ 1447485 h 2470496"/>
              <a:gd name="connsiteX647" fmla="*/ 467749 w 2470496"/>
              <a:gd name="connsiteY647" fmla="*/ 1461970 h 2470496"/>
              <a:gd name="connsiteX648" fmla="*/ 469071 w 2470496"/>
              <a:gd name="connsiteY648" fmla="*/ 1465937 h 2470496"/>
              <a:gd name="connsiteX649" fmla="*/ 469071 w 2470496"/>
              <a:gd name="connsiteY649" fmla="*/ 1472549 h 2470496"/>
              <a:gd name="connsiteX650" fmla="*/ 470393 w 2470496"/>
              <a:gd name="connsiteY650" fmla="*/ 1475194 h 2470496"/>
              <a:gd name="connsiteX651" fmla="*/ 471716 w 2470496"/>
              <a:gd name="connsiteY651" fmla="*/ 1479160 h 2470496"/>
              <a:gd name="connsiteX652" fmla="*/ 473038 w 2470496"/>
              <a:gd name="connsiteY652" fmla="*/ 1483128 h 2470496"/>
              <a:gd name="connsiteX653" fmla="*/ 474300 w 2470496"/>
              <a:gd name="connsiteY653" fmla="*/ 1485772 h 2470496"/>
              <a:gd name="connsiteX654" fmla="*/ 475623 w 2470496"/>
              <a:gd name="connsiteY654" fmla="*/ 1489679 h 2470496"/>
              <a:gd name="connsiteX655" fmla="*/ 476945 w 2470496"/>
              <a:gd name="connsiteY655" fmla="*/ 1492324 h 2470496"/>
              <a:gd name="connsiteX656" fmla="*/ 478267 w 2470496"/>
              <a:gd name="connsiteY656" fmla="*/ 1494968 h 2470496"/>
              <a:gd name="connsiteX657" fmla="*/ 480912 w 2470496"/>
              <a:gd name="connsiteY657" fmla="*/ 1498936 h 2470496"/>
              <a:gd name="connsiteX658" fmla="*/ 482234 w 2470496"/>
              <a:gd name="connsiteY658" fmla="*/ 1501580 h 2470496"/>
              <a:gd name="connsiteX659" fmla="*/ 484879 w 2470496"/>
              <a:gd name="connsiteY659" fmla="*/ 1504225 h 2470496"/>
              <a:gd name="connsiteX660" fmla="*/ 487524 w 2470496"/>
              <a:gd name="connsiteY660" fmla="*/ 1506869 h 2470496"/>
              <a:gd name="connsiteX661" fmla="*/ 490168 w 2470496"/>
              <a:gd name="connsiteY661" fmla="*/ 1509455 h 2470496"/>
              <a:gd name="connsiteX662" fmla="*/ 492753 w 2470496"/>
              <a:gd name="connsiteY662" fmla="*/ 1512099 h 2470496"/>
              <a:gd name="connsiteX663" fmla="*/ 495398 w 2470496"/>
              <a:gd name="connsiteY663" fmla="*/ 1513421 h 2470496"/>
              <a:gd name="connsiteX664" fmla="*/ 498042 w 2470496"/>
              <a:gd name="connsiteY664" fmla="*/ 1516066 h 2470496"/>
              <a:gd name="connsiteX665" fmla="*/ 500687 w 2470496"/>
              <a:gd name="connsiteY665" fmla="*/ 1518711 h 2470496"/>
              <a:gd name="connsiteX666" fmla="*/ 503271 w 2470496"/>
              <a:gd name="connsiteY666" fmla="*/ 1520033 h 2470496"/>
              <a:gd name="connsiteX667" fmla="*/ 507238 w 2470496"/>
              <a:gd name="connsiteY667" fmla="*/ 1521356 h 2470496"/>
              <a:gd name="connsiteX668" fmla="*/ 509883 w 2470496"/>
              <a:gd name="connsiteY668" fmla="*/ 1523940 h 2470496"/>
              <a:gd name="connsiteX669" fmla="*/ 714125 w 2470496"/>
              <a:gd name="connsiteY669" fmla="*/ 1620171 h 2470496"/>
              <a:gd name="connsiteX670" fmla="*/ 700962 w 2470496"/>
              <a:gd name="connsiteY670" fmla="*/ 1645235 h 2470496"/>
              <a:gd name="connsiteX671" fmla="*/ 561274 w 2470496"/>
              <a:gd name="connsiteY671" fmla="*/ 1583325 h 2470496"/>
              <a:gd name="connsiteX672" fmla="*/ 558629 w 2470496"/>
              <a:gd name="connsiteY672" fmla="*/ 1582002 h 2470496"/>
              <a:gd name="connsiteX673" fmla="*/ 555985 w 2470496"/>
              <a:gd name="connsiteY673" fmla="*/ 1582002 h 2470496"/>
              <a:gd name="connsiteX674" fmla="*/ 552078 w 2470496"/>
              <a:gd name="connsiteY674" fmla="*/ 1580681 h 2470496"/>
              <a:gd name="connsiteX675" fmla="*/ 548111 w 2470496"/>
              <a:gd name="connsiteY675" fmla="*/ 1580681 h 2470496"/>
              <a:gd name="connsiteX676" fmla="*/ 545466 w 2470496"/>
              <a:gd name="connsiteY676" fmla="*/ 1579358 h 2470496"/>
              <a:gd name="connsiteX677" fmla="*/ 534948 w 2470496"/>
              <a:gd name="connsiteY677" fmla="*/ 1579358 h 2470496"/>
              <a:gd name="connsiteX678" fmla="*/ 532303 w 2470496"/>
              <a:gd name="connsiteY678" fmla="*/ 1580681 h 2470496"/>
              <a:gd name="connsiteX679" fmla="*/ 525691 w 2470496"/>
              <a:gd name="connsiteY679" fmla="*/ 1580681 h 2470496"/>
              <a:gd name="connsiteX680" fmla="*/ 521724 w 2470496"/>
              <a:gd name="connsiteY680" fmla="*/ 1582002 h 2470496"/>
              <a:gd name="connsiteX681" fmla="*/ 519140 w 2470496"/>
              <a:gd name="connsiteY681" fmla="*/ 1583325 h 2470496"/>
              <a:gd name="connsiteX682" fmla="*/ 516495 w 2470496"/>
              <a:gd name="connsiteY682" fmla="*/ 1584588 h 2470496"/>
              <a:gd name="connsiteX683" fmla="*/ 512528 w 2470496"/>
              <a:gd name="connsiteY683" fmla="*/ 1584588 h 2470496"/>
              <a:gd name="connsiteX684" fmla="*/ 509883 w 2470496"/>
              <a:gd name="connsiteY684" fmla="*/ 1585909 h 2470496"/>
              <a:gd name="connsiteX685" fmla="*/ 507238 w 2470496"/>
              <a:gd name="connsiteY685" fmla="*/ 1588555 h 2470496"/>
              <a:gd name="connsiteX686" fmla="*/ 503271 w 2470496"/>
              <a:gd name="connsiteY686" fmla="*/ 1589877 h 2470496"/>
              <a:gd name="connsiteX687" fmla="*/ 500687 w 2470496"/>
              <a:gd name="connsiteY687" fmla="*/ 1591199 h 2470496"/>
              <a:gd name="connsiteX688" fmla="*/ 498042 w 2470496"/>
              <a:gd name="connsiteY688" fmla="*/ 1593844 h 2470496"/>
              <a:gd name="connsiteX689" fmla="*/ 495398 w 2470496"/>
              <a:gd name="connsiteY689" fmla="*/ 1595166 h 2470496"/>
              <a:gd name="connsiteX690" fmla="*/ 492753 w 2470496"/>
              <a:gd name="connsiteY690" fmla="*/ 1597810 h 2470496"/>
              <a:gd name="connsiteX691" fmla="*/ 490168 w 2470496"/>
              <a:gd name="connsiteY691" fmla="*/ 1599133 h 2470496"/>
              <a:gd name="connsiteX692" fmla="*/ 488846 w 2470496"/>
              <a:gd name="connsiteY692" fmla="*/ 1601778 h 2470496"/>
              <a:gd name="connsiteX693" fmla="*/ 486201 w 2470496"/>
              <a:gd name="connsiteY693" fmla="*/ 1604422 h 2470496"/>
              <a:gd name="connsiteX694" fmla="*/ 483557 w 2470496"/>
              <a:gd name="connsiteY694" fmla="*/ 1607007 h 2470496"/>
              <a:gd name="connsiteX695" fmla="*/ 482234 w 2470496"/>
              <a:gd name="connsiteY695" fmla="*/ 1609652 h 2470496"/>
              <a:gd name="connsiteX696" fmla="*/ 479589 w 2470496"/>
              <a:gd name="connsiteY696" fmla="*/ 1612297 h 2470496"/>
              <a:gd name="connsiteX697" fmla="*/ 478267 w 2470496"/>
              <a:gd name="connsiteY697" fmla="*/ 1614941 h 2470496"/>
              <a:gd name="connsiteX698" fmla="*/ 476945 w 2470496"/>
              <a:gd name="connsiteY698" fmla="*/ 1618909 h 2470496"/>
              <a:gd name="connsiteX699" fmla="*/ 475623 w 2470496"/>
              <a:gd name="connsiteY699" fmla="*/ 1621553 h 2470496"/>
              <a:gd name="connsiteX700" fmla="*/ 474300 w 2470496"/>
              <a:gd name="connsiteY700" fmla="*/ 1624198 h 2470496"/>
              <a:gd name="connsiteX701" fmla="*/ 473038 w 2470496"/>
              <a:gd name="connsiteY701" fmla="*/ 1628105 h 2470496"/>
              <a:gd name="connsiteX702" fmla="*/ 471716 w 2470496"/>
              <a:gd name="connsiteY702" fmla="*/ 1630749 h 2470496"/>
              <a:gd name="connsiteX703" fmla="*/ 470393 w 2470496"/>
              <a:gd name="connsiteY703" fmla="*/ 1633394 h 2470496"/>
              <a:gd name="connsiteX704" fmla="*/ 470393 w 2470496"/>
              <a:gd name="connsiteY704" fmla="*/ 1637301 h 2470496"/>
              <a:gd name="connsiteX705" fmla="*/ 469071 w 2470496"/>
              <a:gd name="connsiteY705" fmla="*/ 1639945 h 2470496"/>
              <a:gd name="connsiteX706" fmla="*/ 469071 w 2470496"/>
              <a:gd name="connsiteY706" fmla="*/ 1659721 h 2470496"/>
              <a:gd name="connsiteX707" fmla="*/ 470393 w 2470496"/>
              <a:gd name="connsiteY707" fmla="*/ 1663688 h 2470496"/>
              <a:gd name="connsiteX708" fmla="*/ 470393 w 2470496"/>
              <a:gd name="connsiteY708" fmla="*/ 1666332 h 2470496"/>
              <a:gd name="connsiteX709" fmla="*/ 471716 w 2470496"/>
              <a:gd name="connsiteY709" fmla="*/ 1670299 h 2470496"/>
              <a:gd name="connsiteX710" fmla="*/ 471716 w 2470496"/>
              <a:gd name="connsiteY710" fmla="*/ 1672944 h 2470496"/>
              <a:gd name="connsiteX711" fmla="*/ 473038 w 2470496"/>
              <a:gd name="connsiteY711" fmla="*/ 1676911 h 2470496"/>
              <a:gd name="connsiteX712" fmla="*/ 474300 w 2470496"/>
              <a:gd name="connsiteY712" fmla="*/ 1679555 h 2470496"/>
              <a:gd name="connsiteX713" fmla="*/ 475623 w 2470496"/>
              <a:gd name="connsiteY713" fmla="*/ 1682200 h 2470496"/>
              <a:gd name="connsiteX714" fmla="*/ 478267 w 2470496"/>
              <a:gd name="connsiteY714" fmla="*/ 1686107 h 2470496"/>
              <a:gd name="connsiteX715" fmla="*/ 480912 w 2470496"/>
              <a:gd name="connsiteY715" fmla="*/ 1691397 h 2470496"/>
              <a:gd name="connsiteX716" fmla="*/ 483557 w 2470496"/>
              <a:gd name="connsiteY716" fmla="*/ 1694042 h 2470496"/>
              <a:gd name="connsiteX717" fmla="*/ 484879 w 2470496"/>
              <a:gd name="connsiteY717" fmla="*/ 1696686 h 2470496"/>
              <a:gd name="connsiteX718" fmla="*/ 487524 w 2470496"/>
              <a:gd name="connsiteY718" fmla="*/ 1699331 h 2470496"/>
              <a:gd name="connsiteX719" fmla="*/ 490168 w 2470496"/>
              <a:gd name="connsiteY719" fmla="*/ 1701975 h 2470496"/>
              <a:gd name="connsiteX720" fmla="*/ 491430 w 2470496"/>
              <a:gd name="connsiteY720" fmla="*/ 1703238 h 2470496"/>
              <a:gd name="connsiteX721" fmla="*/ 494075 w 2470496"/>
              <a:gd name="connsiteY721" fmla="*/ 1705882 h 2470496"/>
              <a:gd name="connsiteX722" fmla="*/ 496720 w 2470496"/>
              <a:gd name="connsiteY722" fmla="*/ 1707205 h 2470496"/>
              <a:gd name="connsiteX723" fmla="*/ 499364 w 2470496"/>
              <a:gd name="connsiteY723" fmla="*/ 1709850 h 2470496"/>
              <a:gd name="connsiteX724" fmla="*/ 502009 w 2470496"/>
              <a:gd name="connsiteY724" fmla="*/ 1711171 h 2470496"/>
              <a:gd name="connsiteX725" fmla="*/ 505916 w 2470496"/>
              <a:gd name="connsiteY725" fmla="*/ 1713816 h 2470496"/>
              <a:gd name="connsiteX726" fmla="*/ 508561 w 2470496"/>
              <a:gd name="connsiteY726" fmla="*/ 1715139 h 2470496"/>
              <a:gd name="connsiteX727" fmla="*/ 635085 w 2470496"/>
              <a:gd name="connsiteY727" fmla="*/ 1771819 h 2470496"/>
              <a:gd name="connsiteX728" fmla="*/ 625828 w 2470496"/>
              <a:gd name="connsiteY728" fmla="*/ 1790272 h 2470496"/>
              <a:gd name="connsiteX729" fmla="*/ 603469 w 2470496"/>
              <a:gd name="connsiteY729" fmla="*/ 1790272 h 2470496"/>
              <a:gd name="connsiteX730" fmla="*/ 600824 w 2470496"/>
              <a:gd name="connsiteY730" fmla="*/ 1791594 h 2470496"/>
              <a:gd name="connsiteX731" fmla="*/ 598180 w 2470496"/>
              <a:gd name="connsiteY731" fmla="*/ 1791594 h 2470496"/>
              <a:gd name="connsiteX732" fmla="*/ 596857 w 2470496"/>
              <a:gd name="connsiteY732" fmla="*/ 1792916 h 2470496"/>
              <a:gd name="connsiteX733" fmla="*/ 594213 w 2470496"/>
              <a:gd name="connsiteY733" fmla="*/ 1794239 h 2470496"/>
              <a:gd name="connsiteX734" fmla="*/ 591568 w 2470496"/>
              <a:gd name="connsiteY734" fmla="*/ 1794239 h 2470496"/>
              <a:gd name="connsiteX735" fmla="*/ 588983 w 2470496"/>
              <a:gd name="connsiteY735" fmla="*/ 1795561 h 2470496"/>
              <a:gd name="connsiteX736" fmla="*/ 587661 w 2470496"/>
              <a:gd name="connsiteY736" fmla="*/ 1796884 h 2470496"/>
              <a:gd name="connsiteX737" fmla="*/ 585016 w 2470496"/>
              <a:gd name="connsiteY737" fmla="*/ 1798205 h 2470496"/>
              <a:gd name="connsiteX738" fmla="*/ 583694 w 2470496"/>
              <a:gd name="connsiteY738" fmla="*/ 1799528 h 2470496"/>
              <a:gd name="connsiteX739" fmla="*/ 581049 w 2470496"/>
              <a:gd name="connsiteY739" fmla="*/ 1800790 h 2470496"/>
              <a:gd name="connsiteX740" fmla="*/ 579727 w 2470496"/>
              <a:gd name="connsiteY740" fmla="*/ 1802112 h 2470496"/>
              <a:gd name="connsiteX741" fmla="*/ 577082 w 2470496"/>
              <a:gd name="connsiteY741" fmla="*/ 1803435 h 2470496"/>
              <a:gd name="connsiteX742" fmla="*/ 575760 w 2470496"/>
              <a:gd name="connsiteY742" fmla="*/ 1804758 h 2470496"/>
              <a:gd name="connsiteX743" fmla="*/ 574437 w 2470496"/>
              <a:gd name="connsiteY743" fmla="*/ 1807402 h 2470496"/>
              <a:gd name="connsiteX744" fmla="*/ 571793 w 2470496"/>
              <a:gd name="connsiteY744" fmla="*/ 1808724 h 2470496"/>
              <a:gd name="connsiteX745" fmla="*/ 570531 w 2470496"/>
              <a:gd name="connsiteY745" fmla="*/ 1810047 h 2470496"/>
              <a:gd name="connsiteX746" fmla="*/ 569208 w 2470496"/>
              <a:gd name="connsiteY746" fmla="*/ 1812692 h 2470496"/>
              <a:gd name="connsiteX747" fmla="*/ 567886 w 2470496"/>
              <a:gd name="connsiteY747" fmla="*/ 1814013 h 2470496"/>
              <a:gd name="connsiteX748" fmla="*/ 566563 w 2470496"/>
              <a:gd name="connsiteY748" fmla="*/ 1816658 h 2470496"/>
              <a:gd name="connsiteX749" fmla="*/ 565241 w 2470496"/>
              <a:gd name="connsiteY749" fmla="*/ 1819243 h 2470496"/>
              <a:gd name="connsiteX750" fmla="*/ 563919 w 2470496"/>
              <a:gd name="connsiteY750" fmla="*/ 1820566 h 2470496"/>
              <a:gd name="connsiteX751" fmla="*/ 562597 w 2470496"/>
              <a:gd name="connsiteY751" fmla="*/ 1823210 h 2470496"/>
              <a:gd name="connsiteX752" fmla="*/ 561274 w 2470496"/>
              <a:gd name="connsiteY752" fmla="*/ 1825855 h 2470496"/>
              <a:gd name="connsiteX753" fmla="*/ 561274 w 2470496"/>
              <a:gd name="connsiteY753" fmla="*/ 1828500 h 2470496"/>
              <a:gd name="connsiteX754" fmla="*/ 559952 w 2470496"/>
              <a:gd name="connsiteY754" fmla="*/ 1831144 h 2470496"/>
              <a:gd name="connsiteX755" fmla="*/ 559952 w 2470496"/>
              <a:gd name="connsiteY755" fmla="*/ 1832466 h 2470496"/>
              <a:gd name="connsiteX756" fmla="*/ 558629 w 2470496"/>
              <a:gd name="connsiteY756" fmla="*/ 1835051 h 2470496"/>
              <a:gd name="connsiteX757" fmla="*/ 558629 w 2470496"/>
              <a:gd name="connsiteY757" fmla="*/ 1840340 h 2470496"/>
              <a:gd name="connsiteX758" fmla="*/ 557307 w 2470496"/>
              <a:gd name="connsiteY758" fmla="*/ 1842985 h 2470496"/>
              <a:gd name="connsiteX759" fmla="*/ 557307 w 2470496"/>
              <a:gd name="connsiteY759" fmla="*/ 1852241 h 2470496"/>
              <a:gd name="connsiteX760" fmla="*/ 558629 w 2470496"/>
              <a:gd name="connsiteY760" fmla="*/ 1854886 h 2470496"/>
              <a:gd name="connsiteX761" fmla="*/ 558629 w 2470496"/>
              <a:gd name="connsiteY761" fmla="*/ 1860175 h 2470496"/>
              <a:gd name="connsiteX762" fmla="*/ 559952 w 2470496"/>
              <a:gd name="connsiteY762" fmla="*/ 1861437 h 2470496"/>
              <a:gd name="connsiteX763" fmla="*/ 559952 w 2470496"/>
              <a:gd name="connsiteY763" fmla="*/ 1864083 h 2470496"/>
              <a:gd name="connsiteX764" fmla="*/ 562597 w 2470496"/>
              <a:gd name="connsiteY764" fmla="*/ 1869372 h 2470496"/>
              <a:gd name="connsiteX765" fmla="*/ 562597 w 2470496"/>
              <a:gd name="connsiteY765" fmla="*/ 1870694 h 2470496"/>
              <a:gd name="connsiteX766" fmla="*/ 565241 w 2470496"/>
              <a:gd name="connsiteY766" fmla="*/ 1875984 h 2470496"/>
              <a:gd name="connsiteX767" fmla="*/ 566563 w 2470496"/>
              <a:gd name="connsiteY767" fmla="*/ 1877306 h 2470496"/>
              <a:gd name="connsiteX768" fmla="*/ 567886 w 2470496"/>
              <a:gd name="connsiteY768" fmla="*/ 1879950 h 2470496"/>
              <a:gd name="connsiteX769" fmla="*/ 569208 w 2470496"/>
              <a:gd name="connsiteY769" fmla="*/ 1881213 h 2470496"/>
              <a:gd name="connsiteX770" fmla="*/ 570531 w 2470496"/>
              <a:gd name="connsiteY770" fmla="*/ 1883857 h 2470496"/>
              <a:gd name="connsiteX771" fmla="*/ 571793 w 2470496"/>
              <a:gd name="connsiteY771" fmla="*/ 1885180 h 2470496"/>
              <a:gd name="connsiteX772" fmla="*/ 574437 w 2470496"/>
              <a:gd name="connsiteY772" fmla="*/ 1887825 h 2470496"/>
              <a:gd name="connsiteX773" fmla="*/ 575760 w 2470496"/>
              <a:gd name="connsiteY773" fmla="*/ 1889146 h 2470496"/>
              <a:gd name="connsiteX774" fmla="*/ 577082 w 2470496"/>
              <a:gd name="connsiteY774" fmla="*/ 1890469 h 2470496"/>
              <a:gd name="connsiteX775" fmla="*/ 579727 w 2470496"/>
              <a:gd name="connsiteY775" fmla="*/ 1891792 h 2470496"/>
              <a:gd name="connsiteX776" fmla="*/ 581049 w 2470496"/>
              <a:gd name="connsiteY776" fmla="*/ 1894437 h 2470496"/>
              <a:gd name="connsiteX777" fmla="*/ 583694 w 2470496"/>
              <a:gd name="connsiteY777" fmla="*/ 1895699 h 2470496"/>
              <a:gd name="connsiteX778" fmla="*/ 938142 w 2470496"/>
              <a:gd name="connsiteY778" fmla="*/ 2075056 h 2470496"/>
              <a:gd name="connsiteX779" fmla="*/ 951305 w 2470496"/>
              <a:gd name="connsiteY779" fmla="*/ 2081608 h 2470496"/>
              <a:gd name="connsiteX780" fmla="*/ 964468 w 2470496"/>
              <a:gd name="connsiteY780" fmla="*/ 2086897 h 2470496"/>
              <a:gd name="connsiteX781" fmla="*/ 978954 w 2470496"/>
              <a:gd name="connsiteY781" fmla="*/ 2093448 h 2470496"/>
              <a:gd name="connsiteX782" fmla="*/ 993440 w 2470496"/>
              <a:gd name="connsiteY782" fmla="*/ 2098738 h 2470496"/>
              <a:gd name="connsiteX783" fmla="*/ 1006663 w 2470496"/>
              <a:gd name="connsiteY783" fmla="*/ 2105349 h 2470496"/>
              <a:gd name="connsiteX784" fmla="*/ 1021149 w 2470496"/>
              <a:gd name="connsiteY784" fmla="*/ 2110640 h 2470496"/>
              <a:gd name="connsiteX785" fmla="*/ 1034312 w 2470496"/>
              <a:gd name="connsiteY785" fmla="*/ 2115868 h 2470496"/>
              <a:gd name="connsiteX786" fmla="*/ 1048798 w 2470496"/>
              <a:gd name="connsiteY786" fmla="*/ 2119836 h 2470496"/>
              <a:gd name="connsiteX787" fmla="*/ 1063283 w 2470496"/>
              <a:gd name="connsiteY787" fmla="*/ 2125125 h 2470496"/>
              <a:gd name="connsiteX788" fmla="*/ 1077769 w 2470496"/>
              <a:gd name="connsiteY788" fmla="*/ 2130414 h 2470496"/>
              <a:gd name="connsiteX789" fmla="*/ 1090993 w 2470496"/>
              <a:gd name="connsiteY789" fmla="*/ 2135644 h 2470496"/>
              <a:gd name="connsiteX790" fmla="*/ 1105478 w 2470496"/>
              <a:gd name="connsiteY790" fmla="*/ 2139611 h 2470496"/>
              <a:gd name="connsiteX791" fmla="*/ 1119964 w 2470496"/>
              <a:gd name="connsiteY791" fmla="*/ 2144900 h 2470496"/>
              <a:gd name="connsiteX792" fmla="*/ 1134449 w 2470496"/>
              <a:gd name="connsiteY792" fmla="*/ 2148866 h 2470496"/>
              <a:gd name="connsiteX793" fmla="*/ 1148935 w 2470496"/>
              <a:gd name="connsiteY793" fmla="*/ 2152834 h 2470496"/>
              <a:gd name="connsiteX794" fmla="*/ 1163421 w 2470496"/>
              <a:gd name="connsiteY794" fmla="*/ 2156801 h 2470496"/>
              <a:gd name="connsiteX795" fmla="*/ 1177906 w 2470496"/>
              <a:gd name="connsiteY795" fmla="*/ 2160708 h 2470496"/>
              <a:gd name="connsiteX796" fmla="*/ 1192392 w 2470496"/>
              <a:gd name="connsiteY796" fmla="*/ 2164674 h 2470496"/>
              <a:gd name="connsiteX797" fmla="*/ 1206938 w 2470496"/>
              <a:gd name="connsiteY797" fmla="*/ 2168642 h 2470496"/>
              <a:gd name="connsiteX798" fmla="*/ 1221423 w 2470496"/>
              <a:gd name="connsiteY798" fmla="*/ 2171286 h 2470496"/>
              <a:gd name="connsiteX799" fmla="*/ 1235909 w 2470496"/>
              <a:gd name="connsiteY799" fmla="*/ 2175193 h 2470496"/>
              <a:gd name="connsiteX800" fmla="*/ 1250395 w 2470496"/>
              <a:gd name="connsiteY800" fmla="*/ 2177838 h 2470496"/>
              <a:gd name="connsiteX801" fmla="*/ 1264880 w 2470496"/>
              <a:gd name="connsiteY801" fmla="*/ 2180483 h 2470496"/>
              <a:gd name="connsiteX802" fmla="*/ 1279366 w 2470496"/>
              <a:gd name="connsiteY802" fmla="*/ 2184450 h 2470496"/>
              <a:gd name="connsiteX803" fmla="*/ 1293912 w 2470496"/>
              <a:gd name="connsiteY803" fmla="*/ 2187094 h 2470496"/>
              <a:gd name="connsiteX804" fmla="*/ 1309660 w 2470496"/>
              <a:gd name="connsiteY804" fmla="*/ 2189739 h 2470496"/>
              <a:gd name="connsiteX805" fmla="*/ 1324206 w 2470496"/>
              <a:gd name="connsiteY805" fmla="*/ 2192324 h 2470496"/>
              <a:gd name="connsiteX806" fmla="*/ 1338691 w 2470496"/>
              <a:gd name="connsiteY806" fmla="*/ 2194969 h 2470496"/>
              <a:gd name="connsiteX807" fmla="*/ 1353177 w 2470496"/>
              <a:gd name="connsiteY807" fmla="*/ 2196291 h 2470496"/>
              <a:gd name="connsiteX808" fmla="*/ 1368985 w 2470496"/>
              <a:gd name="connsiteY808" fmla="*/ 2198936 h 2470496"/>
              <a:gd name="connsiteX809" fmla="*/ 1383471 w 2470496"/>
              <a:gd name="connsiteY809" fmla="*/ 2200258 h 2470496"/>
              <a:gd name="connsiteX810" fmla="*/ 1397956 w 2470496"/>
              <a:gd name="connsiteY810" fmla="*/ 2202902 h 2470496"/>
              <a:gd name="connsiteX811" fmla="*/ 1423021 w 2470496"/>
              <a:gd name="connsiteY811" fmla="*/ 2206870 h 2470496"/>
              <a:gd name="connsiteX812" fmla="*/ 1448025 w 2470496"/>
              <a:gd name="connsiteY812" fmla="*/ 2212099 h 2470496"/>
              <a:gd name="connsiteX813" fmla="*/ 1473089 w 2470496"/>
              <a:gd name="connsiteY813" fmla="*/ 2217389 h 2470496"/>
              <a:gd name="connsiteX814" fmla="*/ 1498094 w 2470496"/>
              <a:gd name="connsiteY814" fmla="*/ 2221355 h 2470496"/>
              <a:gd name="connsiteX815" fmla="*/ 1523158 w 2470496"/>
              <a:gd name="connsiteY815" fmla="*/ 2225322 h 2470496"/>
              <a:gd name="connsiteX816" fmla="*/ 1548162 w 2470496"/>
              <a:gd name="connsiteY816" fmla="*/ 2229290 h 2470496"/>
              <a:gd name="connsiteX817" fmla="*/ 1573227 w 2470496"/>
              <a:gd name="connsiteY817" fmla="*/ 2233196 h 2470496"/>
              <a:gd name="connsiteX818" fmla="*/ 1598231 w 2470496"/>
              <a:gd name="connsiteY818" fmla="*/ 2237163 h 2470496"/>
              <a:gd name="connsiteX819" fmla="*/ 1623295 w 2470496"/>
              <a:gd name="connsiteY819" fmla="*/ 2241130 h 2470496"/>
              <a:gd name="connsiteX820" fmla="*/ 1648300 w 2470496"/>
              <a:gd name="connsiteY820" fmla="*/ 2243775 h 2470496"/>
              <a:gd name="connsiteX821" fmla="*/ 1673364 w 2470496"/>
              <a:gd name="connsiteY821" fmla="*/ 2246419 h 2470496"/>
              <a:gd name="connsiteX822" fmla="*/ 1698368 w 2470496"/>
              <a:gd name="connsiteY822" fmla="*/ 2249064 h 2470496"/>
              <a:gd name="connsiteX823" fmla="*/ 1723433 w 2470496"/>
              <a:gd name="connsiteY823" fmla="*/ 2251709 h 2470496"/>
              <a:gd name="connsiteX824" fmla="*/ 1748437 w 2470496"/>
              <a:gd name="connsiteY824" fmla="*/ 2254354 h 2470496"/>
              <a:gd name="connsiteX825" fmla="*/ 1774824 w 2470496"/>
              <a:gd name="connsiteY825" fmla="*/ 2256938 h 2470496"/>
              <a:gd name="connsiteX826" fmla="*/ 1799828 w 2470496"/>
              <a:gd name="connsiteY826" fmla="*/ 2258261 h 2470496"/>
              <a:gd name="connsiteX827" fmla="*/ 1880190 w 2470496"/>
              <a:gd name="connsiteY827" fmla="*/ 2288554 h 2470496"/>
              <a:gd name="connsiteX828" fmla="*/ 1881513 w 2470496"/>
              <a:gd name="connsiteY828" fmla="*/ 2288554 h 2470496"/>
              <a:gd name="connsiteX829" fmla="*/ 1834089 w 2470496"/>
              <a:gd name="connsiteY829" fmla="*/ 2316263 h 2470496"/>
              <a:gd name="connsiteX830" fmla="*/ 1786665 w 2470496"/>
              <a:gd name="connsiteY830" fmla="*/ 2341328 h 2470496"/>
              <a:gd name="connsiteX831" fmla="*/ 1737918 w 2470496"/>
              <a:gd name="connsiteY831" fmla="*/ 2363748 h 2470496"/>
              <a:gd name="connsiteX832" fmla="*/ 1689172 w 2470496"/>
              <a:gd name="connsiteY832" fmla="*/ 2384845 h 2470496"/>
              <a:gd name="connsiteX833" fmla="*/ 1640426 w 2470496"/>
              <a:gd name="connsiteY833" fmla="*/ 2403298 h 2470496"/>
              <a:gd name="connsiteX834" fmla="*/ 1589035 w 2470496"/>
              <a:gd name="connsiteY834" fmla="*/ 2419106 h 2470496"/>
              <a:gd name="connsiteX835" fmla="*/ 1538966 w 2470496"/>
              <a:gd name="connsiteY835" fmla="*/ 2433591 h 2470496"/>
              <a:gd name="connsiteX836" fmla="*/ 1488897 w 2470496"/>
              <a:gd name="connsiteY836" fmla="*/ 2445492 h 2470496"/>
              <a:gd name="connsiteX837" fmla="*/ 1437506 w 2470496"/>
              <a:gd name="connsiteY837" fmla="*/ 2454688 h 2470496"/>
              <a:gd name="connsiteX838" fmla="*/ 1386115 w 2470496"/>
              <a:gd name="connsiteY838" fmla="*/ 2461300 h 2470496"/>
              <a:gd name="connsiteX839" fmla="*/ 1334724 w 2470496"/>
              <a:gd name="connsiteY839" fmla="*/ 2466529 h 2470496"/>
              <a:gd name="connsiteX840" fmla="*/ 1283333 w 2470496"/>
              <a:gd name="connsiteY840" fmla="*/ 2470496 h 2470496"/>
              <a:gd name="connsiteX841" fmla="*/ 1231942 w 2470496"/>
              <a:gd name="connsiteY841" fmla="*/ 2470496 h 2470496"/>
              <a:gd name="connsiteX842" fmla="*/ 1180551 w 2470496"/>
              <a:gd name="connsiteY842" fmla="*/ 2469174 h 2470496"/>
              <a:gd name="connsiteX843" fmla="*/ 1129160 w 2470496"/>
              <a:gd name="connsiteY843" fmla="*/ 2466529 h 2470496"/>
              <a:gd name="connsiteX844" fmla="*/ 1077769 w 2470496"/>
              <a:gd name="connsiteY844" fmla="*/ 2461300 h 2470496"/>
              <a:gd name="connsiteX845" fmla="*/ 1026378 w 2470496"/>
              <a:gd name="connsiteY845" fmla="*/ 2453366 h 2470496"/>
              <a:gd name="connsiteX846" fmla="*/ 976309 w 2470496"/>
              <a:gd name="connsiteY846" fmla="*/ 2442848 h 2470496"/>
              <a:gd name="connsiteX847" fmla="*/ 926241 w 2470496"/>
              <a:gd name="connsiteY847" fmla="*/ 2430947 h 2470496"/>
              <a:gd name="connsiteX848" fmla="*/ 876172 w 2470496"/>
              <a:gd name="connsiteY848" fmla="*/ 2417783 h 2470496"/>
              <a:gd name="connsiteX849" fmla="*/ 827426 w 2470496"/>
              <a:gd name="connsiteY849" fmla="*/ 2401975 h 2470496"/>
              <a:gd name="connsiteX850" fmla="*/ 778679 w 2470496"/>
              <a:gd name="connsiteY850" fmla="*/ 2383522 h 2470496"/>
              <a:gd name="connsiteX851" fmla="*/ 683831 w 2470496"/>
              <a:gd name="connsiteY851" fmla="*/ 2341328 h 2470496"/>
              <a:gd name="connsiteX852" fmla="*/ 637730 w 2470496"/>
              <a:gd name="connsiteY852" fmla="*/ 2316263 h 2470496"/>
              <a:gd name="connsiteX853" fmla="*/ 591568 w 2470496"/>
              <a:gd name="connsiteY853" fmla="*/ 2289877 h 2470496"/>
              <a:gd name="connsiteX854" fmla="*/ 548111 w 2470496"/>
              <a:gd name="connsiteY854" fmla="*/ 2262227 h 2470496"/>
              <a:gd name="connsiteX855" fmla="*/ 504654 w 2470496"/>
              <a:gd name="connsiteY855" fmla="*/ 2231934 h 2470496"/>
              <a:gd name="connsiteX856" fmla="*/ 462459 w 2470496"/>
              <a:gd name="connsiteY856" fmla="*/ 2198936 h 2470496"/>
              <a:gd name="connsiteX857" fmla="*/ 421647 w 2470496"/>
              <a:gd name="connsiteY857" fmla="*/ 2164674 h 2470496"/>
              <a:gd name="connsiteX858" fmla="*/ 382097 w 2470496"/>
              <a:gd name="connsiteY858" fmla="*/ 2127769 h 2470496"/>
              <a:gd name="connsiteX859" fmla="*/ 343869 w 2470496"/>
              <a:gd name="connsiteY859" fmla="*/ 2089541 h 2470496"/>
              <a:gd name="connsiteX860" fmla="*/ 306964 w 2470496"/>
              <a:gd name="connsiteY860" fmla="*/ 2049992 h 2470496"/>
              <a:gd name="connsiteX861" fmla="*/ 272703 w 2470496"/>
              <a:gd name="connsiteY861" fmla="*/ 2009119 h 2470496"/>
              <a:gd name="connsiteX862" fmla="*/ 239825 w 2470496"/>
              <a:gd name="connsiteY862" fmla="*/ 1966925 h 2470496"/>
              <a:gd name="connsiteX863" fmla="*/ 209471 w 2470496"/>
              <a:gd name="connsiteY863" fmla="*/ 1923408 h 2470496"/>
              <a:gd name="connsiteX864" fmla="*/ 180500 w 2470496"/>
              <a:gd name="connsiteY864" fmla="*/ 1878629 h 2470496"/>
              <a:gd name="connsiteX865" fmla="*/ 154113 w 2470496"/>
              <a:gd name="connsiteY865" fmla="*/ 1832466 h 2470496"/>
              <a:gd name="connsiteX866" fmla="*/ 130431 w 2470496"/>
              <a:gd name="connsiteY866" fmla="*/ 1786304 h 2470496"/>
              <a:gd name="connsiteX867" fmla="*/ 108011 w 2470496"/>
              <a:gd name="connsiteY867" fmla="*/ 1738821 h 2470496"/>
              <a:gd name="connsiteX868" fmla="*/ 86914 w 2470496"/>
              <a:gd name="connsiteY868" fmla="*/ 1691397 h 2470496"/>
              <a:gd name="connsiteX869" fmla="*/ 69784 w 2470496"/>
              <a:gd name="connsiteY869" fmla="*/ 1642590 h 2470496"/>
              <a:gd name="connsiteX870" fmla="*/ 52713 w 2470496"/>
              <a:gd name="connsiteY870" fmla="*/ 1593844 h 2470496"/>
              <a:gd name="connsiteX871" fmla="*/ 39490 w 2470496"/>
              <a:gd name="connsiteY871" fmla="*/ 1543715 h 2470496"/>
              <a:gd name="connsiteX872" fmla="*/ 27649 w 2470496"/>
              <a:gd name="connsiteY872" fmla="*/ 1493647 h 2470496"/>
              <a:gd name="connsiteX873" fmla="*/ 18453 w 2470496"/>
              <a:gd name="connsiteY873" fmla="*/ 1443578 h 2470496"/>
              <a:gd name="connsiteX874" fmla="*/ 10519 w 2470496"/>
              <a:gd name="connsiteY874" fmla="*/ 1392126 h 2470496"/>
              <a:gd name="connsiteX875" fmla="*/ 5229 w 2470496"/>
              <a:gd name="connsiteY875" fmla="*/ 1340736 h 2470496"/>
              <a:gd name="connsiteX876" fmla="*/ 1322 w 2470496"/>
              <a:gd name="connsiteY876" fmla="*/ 1289284 h 2470496"/>
              <a:gd name="connsiteX877" fmla="*/ 0 w 2470496"/>
              <a:gd name="connsiteY877" fmla="*/ 1237893 h 2470496"/>
              <a:gd name="connsiteX878" fmla="*/ 1322 w 2470496"/>
              <a:gd name="connsiteY878" fmla="*/ 1186503 h 2470496"/>
              <a:gd name="connsiteX879" fmla="*/ 3907 w 2470496"/>
              <a:gd name="connsiteY879" fmla="*/ 1135051 h 2470496"/>
              <a:gd name="connsiteX880" fmla="*/ 9196 w 2470496"/>
              <a:gd name="connsiteY880" fmla="*/ 1083659 h 2470496"/>
              <a:gd name="connsiteX881" fmla="*/ 17130 w 2470496"/>
              <a:gd name="connsiteY881" fmla="*/ 1032268 h 2470496"/>
              <a:gd name="connsiteX882" fmla="*/ 26327 w 2470496"/>
              <a:gd name="connsiteY882" fmla="*/ 980817 h 2470496"/>
              <a:gd name="connsiteX883" fmla="*/ 38168 w 2470496"/>
              <a:gd name="connsiteY883" fmla="*/ 930748 h 2470496"/>
              <a:gd name="connsiteX884" fmla="*/ 52713 w 2470496"/>
              <a:gd name="connsiteY884" fmla="*/ 880620 h 2470496"/>
              <a:gd name="connsiteX885" fmla="*/ 68521 w 2470496"/>
              <a:gd name="connsiteY885" fmla="*/ 830550 h 2470496"/>
              <a:gd name="connsiteX886" fmla="*/ 86914 w 2470496"/>
              <a:gd name="connsiteY886" fmla="*/ 780422 h 2470496"/>
              <a:gd name="connsiteX887" fmla="*/ 106689 w 2470496"/>
              <a:gd name="connsiteY887" fmla="*/ 731676 h 2470496"/>
              <a:gd name="connsiteX888" fmla="*/ 154113 w 2470496"/>
              <a:gd name="connsiteY888" fmla="*/ 636767 h 2470496"/>
              <a:gd name="connsiteX889" fmla="*/ 181822 w 2470496"/>
              <a:gd name="connsiteY889" fmla="*/ 590606 h 2470496"/>
              <a:gd name="connsiteX890" fmla="*/ 1200326 w 2470496"/>
              <a:gd name="connsiteY890" fmla="*/ 0 h 2470496"/>
              <a:gd name="connsiteX891" fmla="*/ 1284655 w 2470496"/>
              <a:gd name="connsiteY891" fmla="*/ 0 h 2470496"/>
              <a:gd name="connsiteX892" fmla="*/ 1312304 w 2470496"/>
              <a:gd name="connsiteY892" fmla="*/ 1323 h 2470496"/>
              <a:gd name="connsiteX893" fmla="*/ 1341336 w 2470496"/>
              <a:gd name="connsiteY893" fmla="*/ 3967 h 2470496"/>
              <a:gd name="connsiteX894" fmla="*/ 1368985 w 2470496"/>
              <a:gd name="connsiteY894" fmla="*/ 6612 h 2470496"/>
              <a:gd name="connsiteX895" fmla="*/ 1396634 w 2470496"/>
              <a:gd name="connsiteY895" fmla="*/ 10519 h 2470496"/>
              <a:gd name="connsiteX896" fmla="*/ 1424343 w 2470496"/>
              <a:gd name="connsiteY896" fmla="*/ 14485 h 2470496"/>
              <a:gd name="connsiteX897" fmla="*/ 1451992 w 2470496"/>
              <a:gd name="connsiteY897" fmla="*/ 18452 h 2470496"/>
              <a:gd name="connsiteX898" fmla="*/ 1479641 w 2470496"/>
              <a:gd name="connsiteY898" fmla="*/ 23742 h 2470496"/>
              <a:gd name="connsiteX899" fmla="*/ 1507350 w 2470496"/>
              <a:gd name="connsiteY899" fmla="*/ 29032 h 2470496"/>
              <a:gd name="connsiteX900" fmla="*/ 1533677 w 2470496"/>
              <a:gd name="connsiteY900" fmla="*/ 35583 h 2470496"/>
              <a:gd name="connsiteX901" fmla="*/ 1561326 w 2470496"/>
              <a:gd name="connsiteY901" fmla="*/ 43517 h 2470496"/>
              <a:gd name="connsiteX902" fmla="*/ 1587713 w 2470496"/>
              <a:gd name="connsiteY902" fmla="*/ 51391 h 2470496"/>
              <a:gd name="connsiteX903" fmla="*/ 1614039 w 2470496"/>
              <a:gd name="connsiteY903" fmla="*/ 59325 h 2470496"/>
              <a:gd name="connsiteX904" fmla="*/ 1640426 w 2470496"/>
              <a:gd name="connsiteY904" fmla="*/ 68521 h 2470496"/>
              <a:gd name="connsiteX905" fmla="*/ 1666753 w 2470496"/>
              <a:gd name="connsiteY905" fmla="*/ 77778 h 2470496"/>
              <a:gd name="connsiteX906" fmla="*/ 1693139 w 2470496"/>
              <a:gd name="connsiteY906" fmla="*/ 86974 h 2470496"/>
              <a:gd name="connsiteX907" fmla="*/ 1719466 w 2470496"/>
              <a:gd name="connsiteY907" fmla="*/ 97553 h 2470496"/>
              <a:gd name="connsiteX908" fmla="*/ 1744531 w 2470496"/>
              <a:gd name="connsiteY908" fmla="*/ 109454 h 2470496"/>
              <a:gd name="connsiteX909" fmla="*/ 1769535 w 2470496"/>
              <a:gd name="connsiteY909" fmla="*/ 121295 h 2470496"/>
              <a:gd name="connsiteX910" fmla="*/ 1794599 w 2470496"/>
              <a:gd name="connsiteY910" fmla="*/ 133136 h 2470496"/>
              <a:gd name="connsiteX911" fmla="*/ 1819603 w 2470496"/>
              <a:gd name="connsiteY911" fmla="*/ 146299 h 2470496"/>
              <a:gd name="connsiteX912" fmla="*/ 1844608 w 2470496"/>
              <a:gd name="connsiteY912" fmla="*/ 159522 h 2470496"/>
              <a:gd name="connsiteX913" fmla="*/ 1868350 w 2470496"/>
              <a:gd name="connsiteY913" fmla="*/ 174008 h 2470496"/>
              <a:gd name="connsiteX914" fmla="*/ 1892092 w 2470496"/>
              <a:gd name="connsiteY914" fmla="*/ 188494 h 2470496"/>
              <a:gd name="connsiteX915" fmla="*/ 1939516 w 2470496"/>
              <a:gd name="connsiteY915" fmla="*/ 220170 h 2470496"/>
              <a:gd name="connsiteX916" fmla="*/ 1961875 w 2470496"/>
              <a:gd name="connsiteY916" fmla="*/ 235978 h 2470496"/>
              <a:gd name="connsiteX917" fmla="*/ 2006715 w 2470496"/>
              <a:gd name="connsiteY917" fmla="*/ 270239 h 2470496"/>
              <a:gd name="connsiteX918" fmla="*/ 2029135 w 2470496"/>
              <a:gd name="connsiteY918" fmla="*/ 288691 h 2470496"/>
              <a:gd name="connsiteX919" fmla="*/ 2071269 w 2470496"/>
              <a:gd name="connsiteY919" fmla="*/ 325596 h 2470496"/>
              <a:gd name="connsiteX920" fmla="*/ 2092366 w 2470496"/>
              <a:gd name="connsiteY920" fmla="*/ 345372 h 2470496"/>
              <a:gd name="connsiteX921" fmla="*/ 2112082 w 2470496"/>
              <a:gd name="connsiteY921" fmla="*/ 365147 h 2470496"/>
              <a:gd name="connsiteX922" fmla="*/ 2131857 w 2470496"/>
              <a:gd name="connsiteY922" fmla="*/ 384921 h 2470496"/>
              <a:gd name="connsiteX923" fmla="*/ 2187215 w 2470496"/>
              <a:gd name="connsiteY923" fmla="*/ 448214 h 2470496"/>
              <a:gd name="connsiteX924" fmla="*/ 2204345 w 2470496"/>
              <a:gd name="connsiteY924" fmla="*/ 470634 h 2470496"/>
              <a:gd name="connsiteX925" fmla="*/ 2221475 w 2470496"/>
              <a:gd name="connsiteY925" fmla="*/ 491731 h 2470496"/>
              <a:gd name="connsiteX926" fmla="*/ 2238606 w 2470496"/>
              <a:gd name="connsiteY926" fmla="*/ 514090 h 2470496"/>
              <a:gd name="connsiteX927" fmla="*/ 2254414 w 2470496"/>
              <a:gd name="connsiteY927" fmla="*/ 537833 h 2470496"/>
              <a:gd name="connsiteX928" fmla="*/ 2270221 w 2470496"/>
              <a:gd name="connsiteY928" fmla="*/ 560313 h 2470496"/>
              <a:gd name="connsiteX929" fmla="*/ 2284707 w 2470496"/>
              <a:gd name="connsiteY929" fmla="*/ 583995 h 2470496"/>
              <a:gd name="connsiteX930" fmla="*/ 2299193 w 2470496"/>
              <a:gd name="connsiteY930" fmla="*/ 607736 h 2470496"/>
              <a:gd name="connsiteX931" fmla="*/ 2313679 w 2470496"/>
              <a:gd name="connsiteY931" fmla="*/ 632801 h 2470496"/>
              <a:gd name="connsiteX932" fmla="*/ 2326902 w 2470496"/>
              <a:gd name="connsiteY932" fmla="*/ 656544 h 2470496"/>
              <a:gd name="connsiteX933" fmla="*/ 2340065 w 2470496"/>
              <a:gd name="connsiteY933" fmla="*/ 681548 h 2470496"/>
              <a:gd name="connsiteX934" fmla="*/ 2363748 w 2470496"/>
              <a:gd name="connsiteY934" fmla="*/ 731677 h 2470496"/>
              <a:gd name="connsiteX935" fmla="*/ 2374326 w 2470496"/>
              <a:gd name="connsiteY935" fmla="*/ 758064 h 2470496"/>
              <a:gd name="connsiteX936" fmla="*/ 2384845 w 2470496"/>
              <a:gd name="connsiteY936" fmla="*/ 783068 h 2470496"/>
              <a:gd name="connsiteX937" fmla="*/ 2395423 w 2470496"/>
              <a:gd name="connsiteY937" fmla="*/ 809454 h 2470496"/>
              <a:gd name="connsiteX938" fmla="*/ 2404620 w 2470496"/>
              <a:gd name="connsiteY938" fmla="*/ 835842 h 2470496"/>
              <a:gd name="connsiteX939" fmla="*/ 2412494 w 2470496"/>
              <a:gd name="connsiteY939" fmla="*/ 863490 h 2470496"/>
              <a:gd name="connsiteX940" fmla="*/ 2421750 w 2470496"/>
              <a:gd name="connsiteY940" fmla="*/ 889817 h 2470496"/>
              <a:gd name="connsiteX941" fmla="*/ 2428362 w 2470496"/>
              <a:gd name="connsiteY941" fmla="*/ 916204 h 2470496"/>
              <a:gd name="connsiteX942" fmla="*/ 2436236 w 2470496"/>
              <a:gd name="connsiteY942" fmla="*/ 943913 h 2470496"/>
              <a:gd name="connsiteX943" fmla="*/ 2441525 w 2470496"/>
              <a:gd name="connsiteY943" fmla="*/ 971562 h 2470496"/>
              <a:gd name="connsiteX944" fmla="*/ 2448077 w 2470496"/>
              <a:gd name="connsiteY944" fmla="*/ 999271 h 2470496"/>
              <a:gd name="connsiteX945" fmla="*/ 2453366 w 2470496"/>
              <a:gd name="connsiteY945" fmla="*/ 1026980 h 2470496"/>
              <a:gd name="connsiteX946" fmla="*/ 2457333 w 2470496"/>
              <a:gd name="connsiteY946" fmla="*/ 1054629 h 2470496"/>
              <a:gd name="connsiteX947" fmla="*/ 2461240 w 2470496"/>
              <a:gd name="connsiteY947" fmla="*/ 1082338 h 2470496"/>
              <a:gd name="connsiteX948" fmla="*/ 2463885 w 2470496"/>
              <a:gd name="connsiteY948" fmla="*/ 1111309 h 2470496"/>
              <a:gd name="connsiteX949" fmla="*/ 2466530 w 2470496"/>
              <a:gd name="connsiteY949" fmla="*/ 1139018 h 2470496"/>
              <a:gd name="connsiteX950" fmla="*/ 2469174 w 2470496"/>
              <a:gd name="connsiteY950" fmla="*/ 1167989 h 2470496"/>
              <a:gd name="connsiteX951" fmla="*/ 2469174 w 2470496"/>
              <a:gd name="connsiteY951" fmla="*/ 1195699 h 2470496"/>
              <a:gd name="connsiteX952" fmla="*/ 2470496 w 2470496"/>
              <a:gd name="connsiteY952" fmla="*/ 1223408 h 2470496"/>
              <a:gd name="connsiteX953" fmla="*/ 2470496 w 2470496"/>
              <a:gd name="connsiteY953" fmla="*/ 1251057 h 2470496"/>
              <a:gd name="connsiteX954" fmla="*/ 2469174 w 2470496"/>
              <a:gd name="connsiteY954" fmla="*/ 1280088 h 2470496"/>
              <a:gd name="connsiteX955" fmla="*/ 2466530 w 2470496"/>
              <a:gd name="connsiteY955" fmla="*/ 1335447 h 2470496"/>
              <a:gd name="connsiteX956" fmla="*/ 2463885 w 2470496"/>
              <a:gd name="connsiteY956" fmla="*/ 1363095 h 2470496"/>
              <a:gd name="connsiteX957" fmla="*/ 2459978 w 2470496"/>
              <a:gd name="connsiteY957" fmla="*/ 1390804 h 2470496"/>
              <a:gd name="connsiteX958" fmla="*/ 2456011 w 2470496"/>
              <a:gd name="connsiteY958" fmla="*/ 1418514 h 2470496"/>
              <a:gd name="connsiteX959" fmla="*/ 2452044 w 2470496"/>
              <a:gd name="connsiteY959" fmla="*/ 1446162 h 2470496"/>
              <a:gd name="connsiteX960" fmla="*/ 2446754 w 2470496"/>
              <a:gd name="connsiteY960" fmla="*/ 1473871 h 2470496"/>
              <a:gd name="connsiteX961" fmla="*/ 2441525 w 2470496"/>
              <a:gd name="connsiteY961" fmla="*/ 1501580 h 2470496"/>
              <a:gd name="connsiteX962" fmla="*/ 2434914 w 2470496"/>
              <a:gd name="connsiteY962" fmla="*/ 1527907 h 2470496"/>
              <a:gd name="connsiteX963" fmla="*/ 2428362 w 2470496"/>
              <a:gd name="connsiteY963" fmla="*/ 1555616 h 2470496"/>
              <a:gd name="connsiteX964" fmla="*/ 2420428 w 2470496"/>
              <a:gd name="connsiteY964" fmla="*/ 1582003 h 2470496"/>
              <a:gd name="connsiteX965" fmla="*/ 2412494 w 2470496"/>
              <a:gd name="connsiteY965" fmla="*/ 1609652 h 2470496"/>
              <a:gd name="connsiteX966" fmla="*/ 2394101 w 2470496"/>
              <a:gd name="connsiteY966" fmla="*/ 1662365 h 2470496"/>
              <a:gd name="connsiteX967" fmla="*/ 2384845 w 2470496"/>
              <a:gd name="connsiteY967" fmla="*/ 1687430 h 2470496"/>
              <a:gd name="connsiteX968" fmla="*/ 2374326 w 2470496"/>
              <a:gd name="connsiteY968" fmla="*/ 1713817 h 2470496"/>
              <a:gd name="connsiteX969" fmla="*/ 2362425 w 2470496"/>
              <a:gd name="connsiteY969" fmla="*/ 1740143 h 2470496"/>
              <a:gd name="connsiteX970" fmla="*/ 2350584 w 2470496"/>
              <a:gd name="connsiteY970" fmla="*/ 1765207 h 2470496"/>
              <a:gd name="connsiteX971" fmla="*/ 2338743 w 2470496"/>
              <a:gd name="connsiteY971" fmla="*/ 1790272 h 2470496"/>
              <a:gd name="connsiteX972" fmla="*/ 2312356 w 2470496"/>
              <a:gd name="connsiteY972" fmla="*/ 1840340 h 2470496"/>
              <a:gd name="connsiteX973" fmla="*/ 2297871 w 2470496"/>
              <a:gd name="connsiteY973" fmla="*/ 1864083 h 2470496"/>
              <a:gd name="connsiteX974" fmla="*/ 2283445 w 2470496"/>
              <a:gd name="connsiteY974" fmla="*/ 1889147 h 2470496"/>
              <a:gd name="connsiteX975" fmla="*/ 2267577 w 2470496"/>
              <a:gd name="connsiteY975" fmla="*/ 1912829 h 2470496"/>
              <a:gd name="connsiteX976" fmla="*/ 2258381 w 2470496"/>
              <a:gd name="connsiteY976" fmla="*/ 1906277 h 2470496"/>
              <a:gd name="connsiteX977" fmla="*/ 2249124 w 2470496"/>
              <a:gd name="connsiteY977" fmla="*/ 1899666 h 2470496"/>
              <a:gd name="connsiteX978" fmla="*/ 2239928 w 2470496"/>
              <a:gd name="connsiteY978" fmla="*/ 1893114 h 2470496"/>
              <a:gd name="connsiteX979" fmla="*/ 2230732 w 2470496"/>
              <a:gd name="connsiteY979" fmla="*/ 1886503 h 2470496"/>
              <a:gd name="connsiteX980" fmla="*/ 2221475 w 2470496"/>
              <a:gd name="connsiteY980" fmla="*/ 1879950 h 2470496"/>
              <a:gd name="connsiteX981" fmla="*/ 2212219 w 2470496"/>
              <a:gd name="connsiteY981" fmla="*/ 1872017 h 2470496"/>
              <a:gd name="connsiteX982" fmla="*/ 2204345 w 2470496"/>
              <a:gd name="connsiteY982" fmla="*/ 1865405 h 2470496"/>
              <a:gd name="connsiteX983" fmla="*/ 2195149 w 2470496"/>
              <a:gd name="connsiteY983" fmla="*/ 1858794 h 2470496"/>
              <a:gd name="connsiteX984" fmla="*/ 2185892 w 2470496"/>
              <a:gd name="connsiteY984" fmla="*/ 1850920 h 2470496"/>
              <a:gd name="connsiteX985" fmla="*/ 2176696 w 2470496"/>
              <a:gd name="connsiteY985" fmla="*/ 1844308 h 2470496"/>
              <a:gd name="connsiteX986" fmla="*/ 2168762 w 2470496"/>
              <a:gd name="connsiteY986" fmla="*/ 1836374 h 2470496"/>
              <a:gd name="connsiteX987" fmla="*/ 2159506 w 2470496"/>
              <a:gd name="connsiteY987" fmla="*/ 1829822 h 2470496"/>
              <a:gd name="connsiteX988" fmla="*/ 2151631 w 2470496"/>
              <a:gd name="connsiteY988" fmla="*/ 1821888 h 2470496"/>
              <a:gd name="connsiteX989" fmla="*/ 2142375 w 2470496"/>
              <a:gd name="connsiteY989" fmla="*/ 1814014 h 2470496"/>
              <a:gd name="connsiteX990" fmla="*/ 2134501 w 2470496"/>
              <a:gd name="connsiteY990" fmla="*/ 1806080 h 2470496"/>
              <a:gd name="connsiteX991" fmla="*/ 2125305 w 2470496"/>
              <a:gd name="connsiteY991" fmla="*/ 1799528 h 2470496"/>
              <a:gd name="connsiteX992" fmla="*/ 2117371 w 2470496"/>
              <a:gd name="connsiteY992" fmla="*/ 1790272 h 2470496"/>
              <a:gd name="connsiteX993" fmla="*/ 2109437 w 2470496"/>
              <a:gd name="connsiteY993" fmla="*/ 1783720 h 2470496"/>
              <a:gd name="connsiteX994" fmla="*/ 2101563 w 2470496"/>
              <a:gd name="connsiteY994" fmla="*/ 1775787 h 2470496"/>
              <a:gd name="connsiteX995" fmla="*/ 2092366 w 2470496"/>
              <a:gd name="connsiteY995" fmla="*/ 1767852 h 2470496"/>
              <a:gd name="connsiteX996" fmla="*/ 2084433 w 2470496"/>
              <a:gd name="connsiteY996" fmla="*/ 1759979 h 2470496"/>
              <a:gd name="connsiteX997" fmla="*/ 2076559 w 2470496"/>
              <a:gd name="connsiteY997" fmla="*/ 1750722 h 2470496"/>
              <a:gd name="connsiteX998" fmla="*/ 2068625 w 2470496"/>
              <a:gd name="connsiteY998" fmla="*/ 1742788 h 2470496"/>
              <a:gd name="connsiteX999" fmla="*/ 2060690 w 2470496"/>
              <a:gd name="connsiteY999" fmla="*/ 1734854 h 2470496"/>
              <a:gd name="connsiteX1000" fmla="*/ 2052817 w 2470496"/>
              <a:gd name="connsiteY1000" fmla="*/ 1726980 h 2470496"/>
              <a:gd name="connsiteX1001" fmla="*/ 2044883 w 2470496"/>
              <a:gd name="connsiteY1001" fmla="*/ 1717724 h 2470496"/>
              <a:gd name="connsiteX1002" fmla="*/ 2038331 w 2470496"/>
              <a:gd name="connsiteY1002" fmla="*/ 1709850 h 2470496"/>
              <a:gd name="connsiteX1003" fmla="*/ 2030457 w 2470496"/>
              <a:gd name="connsiteY1003" fmla="*/ 1700593 h 2470496"/>
              <a:gd name="connsiteX1004" fmla="*/ 2022523 w 2470496"/>
              <a:gd name="connsiteY1004" fmla="*/ 1692719 h 2470496"/>
              <a:gd name="connsiteX1005" fmla="*/ 2015911 w 2470496"/>
              <a:gd name="connsiteY1005" fmla="*/ 1683523 h 2470496"/>
              <a:gd name="connsiteX1006" fmla="*/ 2007977 w 2470496"/>
              <a:gd name="connsiteY1006" fmla="*/ 1675589 h 2470496"/>
              <a:gd name="connsiteX1007" fmla="*/ 2000103 w 2470496"/>
              <a:gd name="connsiteY1007" fmla="*/ 1666332 h 2470496"/>
              <a:gd name="connsiteX1008" fmla="*/ 1994874 w 2470496"/>
              <a:gd name="connsiteY1008" fmla="*/ 1659721 h 2470496"/>
              <a:gd name="connsiteX1009" fmla="*/ 1989585 w 2470496"/>
              <a:gd name="connsiteY1009" fmla="*/ 1654492 h 2470496"/>
              <a:gd name="connsiteX1010" fmla="*/ 1985618 w 2470496"/>
              <a:gd name="connsiteY1010" fmla="*/ 1647880 h 2470496"/>
              <a:gd name="connsiteX1011" fmla="*/ 1979066 w 2470496"/>
              <a:gd name="connsiteY1011" fmla="*/ 1641268 h 2470496"/>
              <a:gd name="connsiteX1012" fmla="*/ 1975099 w 2470496"/>
              <a:gd name="connsiteY1012" fmla="*/ 1634717 h 2470496"/>
              <a:gd name="connsiteX1013" fmla="*/ 1969810 w 2470496"/>
              <a:gd name="connsiteY1013" fmla="*/ 1628105 h 2470496"/>
              <a:gd name="connsiteX1014" fmla="*/ 1964520 w 2470496"/>
              <a:gd name="connsiteY1014" fmla="*/ 1621553 h 2470496"/>
              <a:gd name="connsiteX1015" fmla="*/ 1960553 w 2470496"/>
              <a:gd name="connsiteY1015" fmla="*/ 1614941 h 2470496"/>
              <a:gd name="connsiteX1016" fmla="*/ 1955324 w 2470496"/>
              <a:gd name="connsiteY1016" fmla="*/ 1608330 h 2470496"/>
              <a:gd name="connsiteX1017" fmla="*/ 1951357 w 2470496"/>
              <a:gd name="connsiteY1017" fmla="*/ 1601778 h 2470496"/>
              <a:gd name="connsiteX1018" fmla="*/ 1946067 w 2470496"/>
              <a:gd name="connsiteY1018" fmla="*/ 1595167 h 2470496"/>
              <a:gd name="connsiteX1019" fmla="*/ 1942161 w 2470496"/>
              <a:gd name="connsiteY1019" fmla="*/ 1588555 h 2470496"/>
              <a:gd name="connsiteX1020" fmla="*/ 1936871 w 2470496"/>
              <a:gd name="connsiteY1020" fmla="*/ 1582003 h 2470496"/>
              <a:gd name="connsiteX1021" fmla="*/ 1932904 w 2470496"/>
              <a:gd name="connsiteY1021" fmla="*/ 1575391 h 2470496"/>
              <a:gd name="connsiteX1022" fmla="*/ 1928937 w 2470496"/>
              <a:gd name="connsiteY1022" fmla="*/ 1567458 h 2470496"/>
              <a:gd name="connsiteX1023" fmla="*/ 1925030 w 2470496"/>
              <a:gd name="connsiteY1023" fmla="*/ 1560905 h 2470496"/>
              <a:gd name="connsiteX1024" fmla="*/ 1921063 w 2470496"/>
              <a:gd name="connsiteY1024" fmla="*/ 1554294 h 2470496"/>
              <a:gd name="connsiteX1025" fmla="*/ 1917096 w 2470496"/>
              <a:gd name="connsiteY1025" fmla="*/ 1546360 h 2470496"/>
              <a:gd name="connsiteX1026" fmla="*/ 1913129 w 2470496"/>
              <a:gd name="connsiteY1026" fmla="*/ 1539749 h 2470496"/>
              <a:gd name="connsiteX1027" fmla="*/ 1909162 w 2470496"/>
              <a:gd name="connsiteY1027" fmla="*/ 1531874 h 2470496"/>
              <a:gd name="connsiteX1028" fmla="*/ 1905255 w 2470496"/>
              <a:gd name="connsiteY1028" fmla="*/ 1525262 h 2470496"/>
              <a:gd name="connsiteX1029" fmla="*/ 1902611 w 2470496"/>
              <a:gd name="connsiteY1029" fmla="*/ 1517388 h 2470496"/>
              <a:gd name="connsiteX1030" fmla="*/ 1898644 w 2470496"/>
              <a:gd name="connsiteY1030" fmla="*/ 1510777 h 2470496"/>
              <a:gd name="connsiteX1031" fmla="*/ 1894676 w 2470496"/>
              <a:gd name="connsiteY1031" fmla="*/ 1502903 h 2470496"/>
              <a:gd name="connsiteX1032" fmla="*/ 1892092 w 2470496"/>
              <a:gd name="connsiteY1032" fmla="*/ 1496291 h 2470496"/>
              <a:gd name="connsiteX1033" fmla="*/ 1888125 w 2470496"/>
              <a:gd name="connsiteY1033" fmla="*/ 1488357 h 2470496"/>
              <a:gd name="connsiteX1034" fmla="*/ 1885480 w 2470496"/>
              <a:gd name="connsiteY1034" fmla="*/ 1480483 h 2470496"/>
              <a:gd name="connsiteX1035" fmla="*/ 1882836 w 2470496"/>
              <a:gd name="connsiteY1035" fmla="*/ 1473871 h 2470496"/>
              <a:gd name="connsiteX1036" fmla="*/ 1878929 w 2470496"/>
              <a:gd name="connsiteY1036" fmla="*/ 1465937 h 2470496"/>
              <a:gd name="connsiteX1037" fmla="*/ 1876284 w 2470496"/>
              <a:gd name="connsiteY1037" fmla="*/ 1458063 h 2470496"/>
              <a:gd name="connsiteX1038" fmla="*/ 1873639 w 2470496"/>
              <a:gd name="connsiteY1038" fmla="*/ 1450129 h 2470496"/>
              <a:gd name="connsiteX1039" fmla="*/ 1870995 w 2470496"/>
              <a:gd name="connsiteY1039" fmla="*/ 1442196 h 2470496"/>
              <a:gd name="connsiteX1040" fmla="*/ 1859093 w 2470496"/>
              <a:gd name="connsiteY1040" fmla="*/ 1398738 h 2470496"/>
              <a:gd name="connsiteX1041" fmla="*/ 1848575 w 2470496"/>
              <a:gd name="connsiteY1041" fmla="*/ 1355221 h 2470496"/>
              <a:gd name="connsiteX1042" fmla="*/ 1836734 w 2470496"/>
              <a:gd name="connsiteY1042" fmla="*/ 1311704 h 2470496"/>
              <a:gd name="connsiteX1043" fmla="*/ 1823571 w 2470496"/>
              <a:gd name="connsiteY1043" fmla="*/ 1268187 h 2470496"/>
              <a:gd name="connsiteX1044" fmla="*/ 1811669 w 2470496"/>
              <a:gd name="connsiteY1044" fmla="*/ 1225993 h 2470496"/>
              <a:gd name="connsiteX1045" fmla="*/ 1798506 w 2470496"/>
              <a:gd name="connsiteY1045" fmla="*/ 1182535 h 2470496"/>
              <a:gd name="connsiteX1046" fmla="*/ 1785343 w 2470496"/>
              <a:gd name="connsiteY1046" fmla="*/ 1139018 h 2470496"/>
              <a:gd name="connsiteX1047" fmla="*/ 1772180 w 2470496"/>
              <a:gd name="connsiteY1047" fmla="*/ 1095501 h 2470496"/>
              <a:gd name="connsiteX1048" fmla="*/ 1758956 w 2470496"/>
              <a:gd name="connsiteY1048" fmla="*/ 1051984 h 2470496"/>
              <a:gd name="connsiteX1049" fmla="*/ 1745793 w 2470496"/>
              <a:gd name="connsiteY1049" fmla="*/ 1009790 h 2470496"/>
              <a:gd name="connsiteX1050" fmla="*/ 1731307 w 2470496"/>
              <a:gd name="connsiteY1050" fmla="*/ 966332 h 2470496"/>
              <a:gd name="connsiteX1051" fmla="*/ 1702336 w 2470496"/>
              <a:gd name="connsiteY1051" fmla="*/ 881943 h 2470496"/>
              <a:gd name="connsiteX1052" fmla="*/ 1686528 w 2470496"/>
              <a:gd name="connsiteY1052" fmla="*/ 838426 h 2470496"/>
              <a:gd name="connsiteX1053" fmla="*/ 1672042 w 2470496"/>
              <a:gd name="connsiteY1053" fmla="*/ 796231 h 2470496"/>
              <a:gd name="connsiteX1054" fmla="*/ 1656234 w 2470496"/>
              <a:gd name="connsiteY1054" fmla="*/ 754097 h 2470496"/>
              <a:gd name="connsiteX1055" fmla="*/ 1650945 w 2470496"/>
              <a:gd name="connsiteY1055" fmla="*/ 754097 h 2470496"/>
              <a:gd name="connsiteX1056" fmla="*/ 1644393 w 2470496"/>
              <a:gd name="connsiteY1056" fmla="*/ 755419 h 2470496"/>
              <a:gd name="connsiteX1057" fmla="*/ 1639104 w 2470496"/>
              <a:gd name="connsiteY1057" fmla="*/ 756741 h 2470496"/>
              <a:gd name="connsiteX1058" fmla="*/ 1632492 w 2470496"/>
              <a:gd name="connsiteY1058" fmla="*/ 759386 h 2470496"/>
              <a:gd name="connsiteX1059" fmla="*/ 1627263 w 2470496"/>
              <a:gd name="connsiteY1059" fmla="*/ 760648 h 2470496"/>
              <a:gd name="connsiteX1060" fmla="*/ 1616684 w 2470496"/>
              <a:gd name="connsiteY1060" fmla="*/ 765937 h 2470496"/>
              <a:gd name="connsiteX1061" fmla="*/ 1611395 w 2470496"/>
              <a:gd name="connsiteY1061" fmla="*/ 768583 h 2470496"/>
              <a:gd name="connsiteX1062" fmla="*/ 1606105 w 2470496"/>
              <a:gd name="connsiteY1062" fmla="*/ 772490 h 2470496"/>
              <a:gd name="connsiteX1063" fmla="*/ 1600876 w 2470496"/>
              <a:gd name="connsiteY1063" fmla="*/ 775134 h 2470496"/>
              <a:gd name="connsiteX1064" fmla="*/ 1596909 w 2470496"/>
              <a:gd name="connsiteY1064" fmla="*/ 779101 h 2470496"/>
              <a:gd name="connsiteX1065" fmla="*/ 1591680 w 2470496"/>
              <a:gd name="connsiteY1065" fmla="*/ 783068 h 2470496"/>
              <a:gd name="connsiteX1066" fmla="*/ 1587713 w 2470496"/>
              <a:gd name="connsiteY1066" fmla="*/ 787035 h 2470496"/>
              <a:gd name="connsiteX1067" fmla="*/ 1583746 w 2470496"/>
              <a:gd name="connsiteY1067" fmla="*/ 790942 h 2470496"/>
              <a:gd name="connsiteX1068" fmla="*/ 1579779 w 2470496"/>
              <a:gd name="connsiteY1068" fmla="*/ 794909 h 2470496"/>
              <a:gd name="connsiteX1069" fmla="*/ 1575872 w 2470496"/>
              <a:gd name="connsiteY1069" fmla="*/ 800199 h 2470496"/>
              <a:gd name="connsiteX1070" fmla="*/ 1571905 w 2470496"/>
              <a:gd name="connsiteY1070" fmla="*/ 805488 h 2470496"/>
              <a:gd name="connsiteX1071" fmla="*/ 1569260 w 2470496"/>
              <a:gd name="connsiteY1071" fmla="*/ 809454 h 2470496"/>
              <a:gd name="connsiteX1072" fmla="*/ 1563971 w 2470496"/>
              <a:gd name="connsiteY1072" fmla="*/ 819973 h 2470496"/>
              <a:gd name="connsiteX1073" fmla="*/ 1561326 w 2470496"/>
              <a:gd name="connsiteY1073" fmla="*/ 825263 h 2470496"/>
              <a:gd name="connsiteX1074" fmla="*/ 1558741 w 2470496"/>
              <a:gd name="connsiteY1074" fmla="*/ 831874 h 2470496"/>
              <a:gd name="connsiteX1075" fmla="*/ 1557359 w 2470496"/>
              <a:gd name="connsiteY1075" fmla="*/ 837104 h 2470496"/>
              <a:gd name="connsiteX1076" fmla="*/ 1554714 w 2470496"/>
              <a:gd name="connsiteY1076" fmla="*/ 842393 h 2470496"/>
              <a:gd name="connsiteX1077" fmla="*/ 1553452 w 2470496"/>
              <a:gd name="connsiteY1077" fmla="*/ 849005 h 2470496"/>
              <a:gd name="connsiteX1078" fmla="*/ 1552130 w 2470496"/>
              <a:gd name="connsiteY1078" fmla="*/ 854294 h 2470496"/>
              <a:gd name="connsiteX1079" fmla="*/ 1552130 w 2470496"/>
              <a:gd name="connsiteY1079" fmla="*/ 859524 h 2470496"/>
              <a:gd name="connsiteX1080" fmla="*/ 1550807 w 2470496"/>
              <a:gd name="connsiteY1080" fmla="*/ 866135 h 2470496"/>
              <a:gd name="connsiteX1081" fmla="*/ 1550807 w 2470496"/>
              <a:gd name="connsiteY1081" fmla="*/ 883265 h 2470496"/>
              <a:gd name="connsiteX1082" fmla="*/ 1552130 w 2470496"/>
              <a:gd name="connsiteY1082" fmla="*/ 889817 h 2470496"/>
              <a:gd name="connsiteX1083" fmla="*/ 1405891 w 2470496"/>
              <a:gd name="connsiteY1083" fmla="*/ 609059 h 2470496"/>
              <a:gd name="connsiteX1084" fmla="*/ 1420376 w 2470496"/>
              <a:gd name="connsiteY1084" fmla="*/ 609059 h 2470496"/>
              <a:gd name="connsiteX1085" fmla="*/ 1409798 w 2470496"/>
              <a:gd name="connsiteY1085" fmla="*/ 515413 h 2470496"/>
              <a:gd name="connsiteX1086" fmla="*/ 1409798 w 2470496"/>
              <a:gd name="connsiteY1086" fmla="*/ 508862 h 2470496"/>
              <a:gd name="connsiteX1087" fmla="*/ 1408536 w 2470496"/>
              <a:gd name="connsiteY1087" fmla="*/ 506216 h 2470496"/>
              <a:gd name="connsiteX1088" fmla="*/ 1407153 w 2470496"/>
              <a:gd name="connsiteY1088" fmla="*/ 503572 h 2470496"/>
              <a:gd name="connsiteX1089" fmla="*/ 1407153 w 2470496"/>
              <a:gd name="connsiteY1089" fmla="*/ 500927 h 2470496"/>
              <a:gd name="connsiteX1090" fmla="*/ 1405891 w 2470496"/>
              <a:gd name="connsiteY1090" fmla="*/ 497020 h 2470496"/>
              <a:gd name="connsiteX1091" fmla="*/ 1403246 w 2470496"/>
              <a:gd name="connsiteY1091" fmla="*/ 491731 h 2470496"/>
              <a:gd name="connsiteX1092" fmla="*/ 1400601 w 2470496"/>
              <a:gd name="connsiteY1092" fmla="*/ 489086 h 2470496"/>
              <a:gd name="connsiteX1093" fmla="*/ 1399279 w 2470496"/>
              <a:gd name="connsiteY1093" fmla="*/ 486442 h 2470496"/>
              <a:gd name="connsiteX1094" fmla="*/ 1397957 w 2470496"/>
              <a:gd name="connsiteY1094" fmla="*/ 483797 h 2470496"/>
              <a:gd name="connsiteX1095" fmla="*/ 1395312 w 2470496"/>
              <a:gd name="connsiteY1095" fmla="*/ 481153 h 2470496"/>
              <a:gd name="connsiteX1096" fmla="*/ 1394050 w 2470496"/>
              <a:gd name="connsiteY1096" fmla="*/ 479890 h 2470496"/>
              <a:gd name="connsiteX1097" fmla="*/ 1391405 w 2470496"/>
              <a:gd name="connsiteY1097" fmla="*/ 477245 h 2470496"/>
              <a:gd name="connsiteX1098" fmla="*/ 1388760 w 2470496"/>
              <a:gd name="connsiteY1098" fmla="*/ 474600 h 2470496"/>
              <a:gd name="connsiteX1099" fmla="*/ 1387438 w 2470496"/>
              <a:gd name="connsiteY1099" fmla="*/ 473278 h 2470496"/>
              <a:gd name="connsiteX1100" fmla="*/ 1384793 w 2470496"/>
              <a:gd name="connsiteY1100" fmla="*/ 470634 h 2470496"/>
              <a:gd name="connsiteX1101" fmla="*/ 1382149 w 2470496"/>
              <a:gd name="connsiteY1101" fmla="*/ 469311 h 2470496"/>
              <a:gd name="connsiteX1102" fmla="*/ 1379504 w 2470496"/>
              <a:gd name="connsiteY1102" fmla="*/ 467989 h 2470496"/>
              <a:gd name="connsiteX1103" fmla="*/ 1376859 w 2470496"/>
              <a:gd name="connsiteY1103" fmla="*/ 465345 h 2470496"/>
              <a:gd name="connsiteX1104" fmla="*/ 1372952 w 2470496"/>
              <a:gd name="connsiteY1104" fmla="*/ 464022 h 2470496"/>
              <a:gd name="connsiteX1105" fmla="*/ 1370308 w 2470496"/>
              <a:gd name="connsiteY1105" fmla="*/ 464022 h 2470496"/>
              <a:gd name="connsiteX1106" fmla="*/ 1367663 w 2470496"/>
              <a:gd name="connsiteY1106" fmla="*/ 462699 h 2470496"/>
              <a:gd name="connsiteX1107" fmla="*/ 1365018 w 2470496"/>
              <a:gd name="connsiteY1107" fmla="*/ 461437 h 2470496"/>
              <a:gd name="connsiteX1108" fmla="*/ 1361051 w 2470496"/>
              <a:gd name="connsiteY1108" fmla="*/ 460115 h 2470496"/>
              <a:gd name="connsiteX1109" fmla="*/ 1051442 w 2470496"/>
              <a:gd name="connsiteY1109" fmla="*/ 460115 h 2470496"/>
              <a:gd name="connsiteX1110" fmla="*/ 1048797 w 2470496"/>
              <a:gd name="connsiteY1110" fmla="*/ 458792 h 2470496"/>
              <a:gd name="connsiteX1111" fmla="*/ 1044830 w 2470496"/>
              <a:gd name="connsiteY1111" fmla="*/ 458792 h 2470496"/>
              <a:gd name="connsiteX1112" fmla="*/ 1042186 w 2470496"/>
              <a:gd name="connsiteY1112" fmla="*/ 457470 h 2470496"/>
              <a:gd name="connsiteX1113" fmla="*/ 1038279 w 2470496"/>
              <a:gd name="connsiteY1113" fmla="*/ 456148 h 2470496"/>
              <a:gd name="connsiteX1114" fmla="*/ 1035634 w 2470496"/>
              <a:gd name="connsiteY1114" fmla="*/ 454826 h 2470496"/>
              <a:gd name="connsiteX1115" fmla="*/ 1031667 w 2470496"/>
              <a:gd name="connsiteY1115" fmla="*/ 453503 h 2470496"/>
              <a:gd name="connsiteX1116" fmla="*/ 1029022 w 2470496"/>
              <a:gd name="connsiteY1116" fmla="*/ 452181 h 2470496"/>
              <a:gd name="connsiteX1117" fmla="*/ 1026378 w 2470496"/>
              <a:gd name="connsiteY1117" fmla="*/ 449536 h 2470496"/>
              <a:gd name="connsiteX1118" fmla="*/ 1023733 w 2470496"/>
              <a:gd name="connsiteY1118" fmla="*/ 448214 h 2470496"/>
              <a:gd name="connsiteX1119" fmla="*/ 1021148 w 2470496"/>
              <a:gd name="connsiteY1119" fmla="*/ 445569 h 2470496"/>
              <a:gd name="connsiteX1120" fmla="*/ 1018504 w 2470496"/>
              <a:gd name="connsiteY1120" fmla="*/ 442925 h 2470496"/>
              <a:gd name="connsiteX1121" fmla="*/ 1015859 w 2470496"/>
              <a:gd name="connsiteY1121" fmla="*/ 440280 h 2470496"/>
              <a:gd name="connsiteX1122" fmla="*/ 1013214 w 2470496"/>
              <a:gd name="connsiteY1122" fmla="*/ 438957 h 2470496"/>
              <a:gd name="connsiteX1123" fmla="*/ 1011892 w 2470496"/>
              <a:gd name="connsiteY1123" fmla="*/ 434990 h 2470496"/>
              <a:gd name="connsiteX1124" fmla="*/ 1009247 w 2470496"/>
              <a:gd name="connsiteY1124" fmla="*/ 432406 h 2470496"/>
              <a:gd name="connsiteX1125" fmla="*/ 1007985 w 2470496"/>
              <a:gd name="connsiteY1125" fmla="*/ 429761 h 2470496"/>
              <a:gd name="connsiteX1126" fmla="*/ 1006663 w 2470496"/>
              <a:gd name="connsiteY1126" fmla="*/ 427117 h 2470496"/>
              <a:gd name="connsiteX1127" fmla="*/ 1005340 w 2470496"/>
              <a:gd name="connsiteY1127" fmla="*/ 423149 h 2470496"/>
              <a:gd name="connsiteX1128" fmla="*/ 1004018 w 2470496"/>
              <a:gd name="connsiteY1128" fmla="*/ 420505 h 2470496"/>
              <a:gd name="connsiteX1129" fmla="*/ 1002696 w 2470496"/>
              <a:gd name="connsiteY1129" fmla="*/ 416598 h 2470496"/>
              <a:gd name="connsiteX1130" fmla="*/ 1001373 w 2470496"/>
              <a:gd name="connsiteY1130" fmla="*/ 413953 h 2470496"/>
              <a:gd name="connsiteX1131" fmla="*/ 1001373 w 2470496"/>
              <a:gd name="connsiteY1131" fmla="*/ 409986 h 2470496"/>
              <a:gd name="connsiteX1132" fmla="*/ 1000051 w 2470496"/>
              <a:gd name="connsiteY1132" fmla="*/ 407341 h 2470496"/>
              <a:gd name="connsiteX1133" fmla="*/ 1000051 w 2470496"/>
              <a:gd name="connsiteY1133" fmla="*/ 392856 h 2470496"/>
              <a:gd name="connsiteX1134" fmla="*/ 1001373 w 2470496"/>
              <a:gd name="connsiteY1134" fmla="*/ 390211 h 2470496"/>
              <a:gd name="connsiteX1135" fmla="*/ 1015859 w 2470496"/>
              <a:gd name="connsiteY1135" fmla="*/ 390211 h 2470496"/>
              <a:gd name="connsiteX1136" fmla="*/ 1055409 w 2470496"/>
              <a:gd name="connsiteY1136" fmla="*/ 242530 h 2470496"/>
              <a:gd name="connsiteX1137" fmla="*/ 815584 w 2470496"/>
              <a:gd name="connsiteY1137" fmla="*/ 242530 h 2470496"/>
              <a:gd name="connsiteX1138" fmla="*/ 852489 w 2470496"/>
              <a:gd name="connsiteY1138" fmla="*/ 388889 h 2470496"/>
              <a:gd name="connsiteX1139" fmla="*/ 869620 w 2470496"/>
              <a:gd name="connsiteY1139" fmla="*/ 388889 h 2470496"/>
              <a:gd name="connsiteX1140" fmla="*/ 868297 w 2470496"/>
              <a:gd name="connsiteY1140" fmla="*/ 392856 h 2470496"/>
              <a:gd name="connsiteX1141" fmla="*/ 868297 w 2470496"/>
              <a:gd name="connsiteY1141" fmla="*/ 399467 h 2470496"/>
              <a:gd name="connsiteX1142" fmla="*/ 866975 w 2470496"/>
              <a:gd name="connsiteY1142" fmla="*/ 402052 h 2470496"/>
              <a:gd name="connsiteX1143" fmla="*/ 865653 w 2470496"/>
              <a:gd name="connsiteY1143" fmla="*/ 406019 h 2470496"/>
              <a:gd name="connsiteX1144" fmla="*/ 865653 w 2470496"/>
              <a:gd name="connsiteY1144" fmla="*/ 408664 h 2470496"/>
              <a:gd name="connsiteX1145" fmla="*/ 864331 w 2470496"/>
              <a:gd name="connsiteY1145" fmla="*/ 411309 h 2470496"/>
              <a:gd name="connsiteX1146" fmla="*/ 863008 w 2470496"/>
              <a:gd name="connsiteY1146" fmla="*/ 415216 h 2470496"/>
              <a:gd name="connsiteX1147" fmla="*/ 861686 w 2470496"/>
              <a:gd name="connsiteY1147" fmla="*/ 417860 h 2470496"/>
              <a:gd name="connsiteX1148" fmla="*/ 859041 w 2470496"/>
              <a:gd name="connsiteY1148" fmla="*/ 420505 h 2470496"/>
              <a:gd name="connsiteX1149" fmla="*/ 855134 w 2470496"/>
              <a:gd name="connsiteY1149" fmla="*/ 428439 h 2470496"/>
              <a:gd name="connsiteX1150" fmla="*/ 852489 w 2470496"/>
              <a:gd name="connsiteY1150" fmla="*/ 431083 h 2470496"/>
              <a:gd name="connsiteX1151" fmla="*/ 849845 w 2470496"/>
              <a:gd name="connsiteY1151" fmla="*/ 433728 h 2470496"/>
              <a:gd name="connsiteX1152" fmla="*/ 848523 w 2470496"/>
              <a:gd name="connsiteY1152" fmla="*/ 436313 h 2470496"/>
              <a:gd name="connsiteX1153" fmla="*/ 845878 w 2470496"/>
              <a:gd name="connsiteY1153" fmla="*/ 437636 h 2470496"/>
              <a:gd name="connsiteX1154" fmla="*/ 843233 w 2470496"/>
              <a:gd name="connsiteY1154" fmla="*/ 440280 h 2470496"/>
              <a:gd name="connsiteX1155" fmla="*/ 841911 w 2470496"/>
              <a:gd name="connsiteY1155" fmla="*/ 442925 h 2470496"/>
              <a:gd name="connsiteX1156" fmla="*/ 839266 w 2470496"/>
              <a:gd name="connsiteY1156" fmla="*/ 444247 h 2470496"/>
              <a:gd name="connsiteX1157" fmla="*/ 836682 w 2470496"/>
              <a:gd name="connsiteY1157" fmla="*/ 446891 h 2470496"/>
              <a:gd name="connsiteX1158" fmla="*/ 834037 w 2470496"/>
              <a:gd name="connsiteY1158" fmla="*/ 448214 h 2470496"/>
              <a:gd name="connsiteX1159" fmla="*/ 831392 w 2470496"/>
              <a:gd name="connsiteY1159" fmla="*/ 449536 h 2470496"/>
              <a:gd name="connsiteX1160" fmla="*/ 828748 w 2470496"/>
              <a:gd name="connsiteY1160" fmla="*/ 450858 h 2470496"/>
              <a:gd name="connsiteX1161" fmla="*/ 824780 w 2470496"/>
              <a:gd name="connsiteY1161" fmla="*/ 452181 h 2470496"/>
              <a:gd name="connsiteX1162" fmla="*/ 822136 w 2470496"/>
              <a:gd name="connsiteY1162" fmla="*/ 453503 h 2470496"/>
              <a:gd name="connsiteX1163" fmla="*/ 819551 w 2470496"/>
              <a:gd name="connsiteY1163" fmla="*/ 454826 h 2470496"/>
              <a:gd name="connsiteX1164" fmla="*/ 815584 w 2470496"/>
              <a:gd name="connsiteY1164" fmla="*/ 456148 h 2470496"/>
              <a:gd name="connsiteX1165" fmla="*/ 812940 w 2470496"/>
              <a:gd name="connsiteY1165" fmla="*/ 457470 h 2470496"/>
              <a:gd name="connsiteX1166" fmla="*/ 810295 w 2470496"/>
              <a:gd name="connsiteY1166" fmla="*/ 458792 h 2470496"/>
              <a:gd name="connsiteX1167" fmla="*/ 806388 w 2470496"/>
              <a:gd name="connsiteY1167" fmla="*/ 458792 h 2470496"/>
              <a:gd name="connsiteX1168" fmla="*/ 803743 w 2470496"/>
              <a:gd name="connsiteY1168" fmla="*/ 460115 h 2470496"/>
              <a:gd name="connsiteX1169" fmla="*/ 275347 w 2470496"/>
              <a:gd name="connsiteY1169" fmla="*/ 460115 h 2470496"/>
              <a:gd name="connsiteX1170" fmla="*/ 274025 w 2470496"/>
              <a:gd name="connsiteY1170" fmla="*/ 458792 h 2470496"/>
              <a:gd name="connsiteX1171" fmla="*/ 287248 w 2470496"/>
              <a:gd name="connsiteY1171" fmla="*/ 442925 h 2470496"/>
              <a:gd name="connsiteX1172" fmla="*/ 293800 w 2470496"/>
              <a:gd name="connsiteY1172" fmla="*/ 434990 h 2470496"/>
              <a:gd name="connsiteX1173" fmla="*/ 301734 w 2470496"/>
              <a:gd name="connsiteY1173" fmla="*/ 427117 h 2470496"/>
              <a:gd name="connsiteX1174" fmla="*/ 314897 w 2470496"/>
              <a:gd name="connsiteY1174" fmla="*/ 411309 h 2470496"/>
              <a:gd name="connsiteX1175" fmla="*/ 322831 w 2470496"/>
              <a:gd name="connsiteY1175" fmla="*/ 403374 h 2470496"/>
              <a:gd name="connsiteX1176" fmla="*/ 329383 w 2470496"/>
              <a:gd name="connsiteY1176" fmla="*/ 395501 h 2470496"/>
              <a:gd name="connsiteX1177" fmla="*/ 335995 w 2470496"/>
              <a:gd name="connsiteY1177" fmla="*/ 387566 h 2470496"/>
              <a:gd name="connsiteX1178" fmla="*/ 343869 w 2470496"/>
              <a:gd name="connsiteY1178" fmla="*/ 379693 h 2470496"/>
              <a:gd name="connsiteX1179" fmla="*/ 350480 w 2470496"/>
              <a:gd name="connsiteY1179" fmla="*/ 373081 h 2470496"/>
              <a:gd name="connsiteX1180" fmla="*/ 372840 w 2470496"/>
              <a:gd name="connsiteY1180" fmla="*/ 350661 h 2470496"/>
              <a:gd name="connsiteX1181" fmla="*/ 380774 w 2470496"/>
              <a:gd name="connsiteY1181" fmla="*/ 342727 h 2470496"/>
              <a:gd name="connsiteX1182" fmla="*/ 388708 w 2470496"/>
              <a:gd name="connsiteY1182" fmla="*/ 336115 h 2470496"/>
              <a:gd name="connsiteX1183" fmla="*/ 409745 w 2470496"/>
              <a:gd name="connsiteY1183" fmla="*/ 316400 h 2470496"/>
              <a:gd name="connsiteX1184" fmla="*/ 451940 w 2470496"/>
              <a:gd name="connsiteY1184" fmla="*/ 279495 h 2470496"/>
              <a:gd name="connsiteX1185" fmla="*/ 496719 w 2470496"/>
              <a:gd name="connsiteY1185" fmla="*/ 245174 h 2470496"/>
              <a:gd name="connsiteX1186" fmla="*/ 519139 w 2470496"/>
              <a:gd name="connsiteY1186" fmla="*/ 228044 h 2470496"/>
              <a:gd name="connsiteX1187" fmla="*/ 542821 w 2470496"/>
              <a:gd name="connsiteY1187" fmla="*/ 212236 h 2470496"/>
              <a:gd name="connsiteX1188" fmla="*/ 565241 w 2470496"/>
              <a:gd name="connsiteY1188" fmla="*/ 196428 h 2470496"/>
              <a:gd name="connsiteX1189" fmla="*/ 588983 w 2470496"/>
              <a:gd name="connsiteY1189" fmla="*/ 181942 h 2470496"/>
              <a:gd name="connsiteX1190" fmla="*/ 613987 w 2470496"/>
              <a:gd name="connsiteY1190" fmla="*/ 167397 h 2470496"/>
              <a:gd name="connsiteX1191" fmla="*/ 637729 w 2470496"/>
              <a:gd name="connsiteY1191" fmla="*/ 154233 h 2470496"/>
              <a:gd name="connsiteX1192" fmla="*/ 662733 w 2470496"/>
              <a:gd name="connsiteY1192" fmla="*/ 141009 h 2470496"/>
              <a:gd name="connsiteX1193" fmla="*/ 687798 w 2470496"/>
              <a:gd name="connsiteY1193" fmla="*/ 127846 h 2470496"/>
              <a:gd name="connsiteX1194" fmla="*/ 737867 w 2470496"/>
              <a:gd name="connsiteY1194" fmla="*/ 104165 h 2470496"/>
              <a:gd name="connsiteX1195" fmla="*/ 762871 w 2470496"/>
              <a:gd name="connsiteY1195" fmla="*/ 93585 h 2470496"/>
              <a:gd name="connsiteX1196" fmla="*/ 789258 w 2470496"/>
              <a:gd name="connsiteY1196" fmla="*/ 83067 h 2470496"/>
              <a:gd name="connsiteX1197" fmla="*/ 815584 w 2470496"/>
              <a:gd name="connsiteY1197" fmla="*/ 72488 h 2470496"/>
              <a:gd name="connsiteX1198" fmla="*/ 841911 w 2470496"/>
              <a:gd name="connsiteY1198" fmla="*/ 64555 h 2470496"/>
              <a:gd name="connsiteX1199" fmla="*/ 868297 w 2470496"/>
              <a:gd name="connsiteY1199" fmla="*/ 55358 h 2470496"/>
              <a:gd name="connsiteX1200" fmla="*/ 894624 w 2470496"/>
              <a:gd name="connsiteY1200" fmla="*/ 47424 h 2470496"/>
              <a:gd name="connsiteX1201" fmla="*/ 922273 w 2470496"/>
              <a:gd name="connsiteY1201" fmla="*/ 39550 h 2470496"/>
              <a:gd name="connsiteX1202" fmla="*/ 948660 w 2470496"/>
              <a:gd name="connsiteY1202" fmla="*/ 32939 h 2470496"/>
              <a:gd name="connsiteX1203" fmla="*/ 976309 w 2470496"/>
              <a:gd name="connsiteY1203" fmla="*/ 26386 h 2470496"/>
              <a:gd name="connsiteX1204" fmla="*/ 1004018 w 2470496"/>
              <a:gd name="connsiteY1204" fmla="*/ 21097 h 2470496"/>
              <a:gd name="connsiteX1205" fmla="*/ 1031667 w 2470496"/>
              <a:gd name="connsiteY1205" fmla="*/ 15808 h 2470496"/>
              <a:gd name="connsiteX1206" fmla="*/ 1059316 w 2470496"/>
              <a:gd name="connsiteY1206" fmla="*/ 11901 h 2470496"/>
              <a:gd name="connsiteX1207" fmla="*/ 1087025 w 2470496"/>
              <a:gd name="connsiteY1207" fmla="*/ 7934 h 2470496"/>
              <a:gd name="connsiteX1208" fmla="*/ 1114674 w 2470496"/>
              <a:gd name="connsiteY1208" fmla="*/ 5289 h 2470496"/>
              <a:gd name="connsiteX1209" fmla="*/ 1143645 w 2470496"/>
              <a:gd name="connsiteY1209" fmla="*/ 2645 h 2470496"/>
              <a:gd name="connsiteX1210" fmla="*/ 1171354 w 2470496"/>
              <a:gd name="connsiteY1210" fmla="*/ 1323 h 247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</a:cxnLst>
            <a:rect l="l" t="t" r="r" b="b"/>
            <a:pathLst>
              <a:path w="2470496" h="2470496">
                <a:moveTo>
                  <a:pt x="841911" y="1868048"/>
                </a:moveTo>
                <a:lnTo>
                  <a:pt x="922273" y="1907598"/>
                </a:lnTo>
                <a:lnTo>
                  <a:pt x="921011" y="1916795"/>
                </a:lnTo>
                <a:lnTo>
                  <a:pt x="838004" y="1878627"/>
                </a:lnTo>
                <a:close/>
                <a:moveTo>
                  <a:pt x="661411" y="1783719"/>
                </a:moveTo>
                <a:lnTo>
                  <a:pt x="819552" y="1858792"/>
                </a:lnTo>
                <a:lnTo>
                  <a:pt x="815585" y="1870693"/>
                </a:lnTo>
                <a:lnTo>
                  <a:pt x="652215" y="1800789"/>
                </a:lnTo>
                <a:close/>
                <a:moveTo>
                  <a:pt x="897270" y="1708526"/>
                </a:moveTo>
                <a:lnTo>
                  <a:pt x="998729" y="1756010"/>
                </a:lnTo>
                <a:lnTo>
                  <a:pt x="996085" y="1769174"/>
                </a:lnTo>
                <a:lnTo>
                  <a:pt x="890718" y="1725656"/>
                </a:lnTo>
                <a:close/>
                <a:moveTo>
                  <a:pt x="736544" y="1630748"/>
                </a:moveTo>
                <a:lnTo>
                  <a:pt x="874850" y="1698007"/>
                </a:lnTo>
                <a:lnTo>
                  <a:pt x="869621" y="1713815"/>
                </a:lnTo>
                <a:lnTo>
                  <a:pt x="724643" y="1654490"/>
                </a:lnTo>
                <a:close/>
                <a:moveTo>
                  <a:pt x="956594" y="1535840"/>
                </a:moveTo>
                <a:lnTo>
                  <a:pt x="1054087" y="1588553"/>
                </a:lnTo>
                <a:lnTo>
                  <a:pt x="1048797" y="1605743"/>
                </a:lnTo>
                <a:lnTo>
                  <a:pt x="948660" y="1559522"/>
                </a:lnTo>
                <a:close/>
                <a:moveTo>
                  <a:pt x="822136" y="1463292"/>
                </a:moveTo>
                <a:lnTo>
                  <a:pt x="934174" y="1525261"/>
                </a:lnTo>
                <a:lnTo>
                  <a:pt x="926240" y="1550326"/>
                </a:lnTo>
                <a:lnTo>
                  <a:pt x="806388" y="1494968"/>
                </a:lnTo>
                <a:close/>
                <a:moveTo>
                  <a:pt x="960501" y="1191730"/>
                </a:moveTo>
                <a:lnTo>
                  <a:pt x="1025056" y="1262896"/>
                </a:lnTo>
                <a:lnTo>
                  <a:pt x="1019826" y="1274797"/>
                </a:lnTo>
                <a:lnTo>
                  <a:pt x="953950" y="1203631"/>
                </a:lnTo>
                <a:close/>
                <a:moveTo>
                  <a:pt x="1106800" y="1100789"/>
                </a:moveTo>
                <a:lnTo>
                  <a:pt x="1172677" y="1175922"/>
                </a:lnTo>
                <a:lnTo>
                  <a:pt x="1163420" y="1194375"/>
                </a:lnTo>
                <a:lnTo>
                  <a:pt x="1098866" y="1121886"/>
                </a:lnTo>
                <a:close/>
                <a:moveTo>
                  <a:pt x="1042186" y="1030945"/>
                </a:moveTo>
                <a:lnTo>
                  <a:pt x="1087026" y="1082337"/>
                </a:lnTo>
                <a:lnTo>
                  <a:pt x="1080414" y="1103434"/>
                </a:lnTo>
                <a:lnTo>
                  <a:pt x="1032990" y="1049398"/>
                </a:lnTo>
                <a:close/>
                <a:moveTo>
                  <a:pt x="1172677" y="912236"/>
                </a:moveTo>
                <a:lnTo>
                  <a:pt x="1299141" y="1062563"/>
                </a:lnTo>
                <a:lnTo>
                  <a:pt x="1292589" y="1074404"/>
                </a:lnTo>
                <a:lnTo>
                  <a:pt x="1164743" y="933393"/>
                </a:lnTo>
                <a:close/>
                <a:moveTo>
                  <a:pt x="1129160" y="860845"/>
                </a:moveTo>
                <a:lnTo>
                  <a:pt x="1152902" y="891139"/>
                </a:lnTo>
                <a:lnTo>
                  <a:pt x="1146290" y="910913"/>
                </a:lnTo>
                <a:lnTo>
                  <a:pt x="1118641" y="880620"/>
                </a:lnTo>
                <a:close/>
                <a:moveTo>
                  <a:pt x="1395311" y="649931"/>
                </a:moveTo>
                <a:lnTo>
                  <a:pt x="1567938" y="979496"/>
                </a:lnTo>
                <a:lnTo>
                  <a:pt x="1596909" y="1149596"/>
                </a:lnTo>
                <a:lnTo>
                  <a:pt x="1596909" y="1156148"/>
                </a:lnTo>
                <a:lnTo>
                  <a:pt x="1595587" y="1157471"/>
                </a:lnTo>
                <a:lnTo>
                  <a:pt x="1595587" y="1158793"/>
                </a:lnTo>
                <a:lnTo>
                  <a:pt x="1594325" y="1160115"/>
                </a:lnTo>
                <a:lnTo>
                  <a:pt x="1593002" y="1161438"/>
                </a:lnTo>
                <a:lnTo>
                  <a:pt x="1591680" y="1162700"/>
                </a:lnTo>
                <a:lnTo>
                  <a:pt x="1590357" y="1162700"/>
                </a:lnTo>
                <a:lnTo>
                  <a:pt x="1589035" y="1164083"/>
                </a:lnTo>
                <a:lnTo>
                  <a:pt x="1583746" y="1164083"/>
                </a:lnTo>
                <a:lnTo>
                  <a:pt x="1582423" y="1162700"/>
                </a:lnTo>
                <a:lnTo>
                  <a:pt x="1581101" y="1162700"/>
                </a:lnTo>
                <a:lnTo>
                  <a:pt x="1579779" y="1161438"/>
                </a:lnTo>
                <a:lnTo>
                  <a:pt x="1578456" y="1161438"/>
                </a:lnTo>
                <a:lnTo>
                  <a:pt x="1578456" y="1160115"/>
                </a:lnTo>
                <a:lnTo>
                  <a:pt x="1552130" y="1133729"/>
                </a:lnTo>
                <a:close/>
                <a:moveTo>
                  <a:pt x="1263558" y="645964"/>
                </a:moveTo>
                <a:lnTo>
                  <a:pt x="1241198" y="780422"/>
                </a:lnTo>
                <a:lnTo>
                  <a:pt x="1224068" y="760647"/>
                </a:lnTo>
                <a:close/>
                <a:moveTo>
                  <a:pt x="1238554" y="644642"/>
                </a:moveTo>
                <a:lnTo>
                  <a:pt x="1205616" y="740872"/>
                </a:lnTo>
                <a:lnTo>
                  <a:pt x="1195037" y="729031"/>
                </a:lnTo>
                <a:close/>
                <a:moveTo>
                  <a:pt x="1358406" y="637729"/>
                </a:moveTo>
                <a:lnTo>
                  <a:pt x="1506029" y="1078070"/>
                </a:lnTo>
                <a:lnTo>
                  <a:pt x="1415087" y="977872"/>
                </a:lnTo>
                <a:close/>
                <a:moveTo>
                  <a:pt x="1324206" y="634123"/>
                </a:moveTo>
                <a:lnTo>
                  <a:pt x="1380826" y="939945"/>
                </a:lnTo>
                <a:lnTo>
                  <a:pt x="1325468" y="875330"/>
                </a:lnTo>
                <a:close/>
                <a:moveTo>
                  <a:pt x="1293912" y="622222"/>
                </a:moveTo>
                <a:lnTo>
                  <a:pt x="1296496" y="843715"/>
                </a:lnTo>
                <a:lnTo>
                  <a:pt x="1264880" y="806810"/>
                </a:lnTo>
                <a:close/>
                <a:moveTo>
                  <a:pt x="210793" y="544444"/>
                </a:moveTo>
                <a:lnTo>
                  <a:pt x="822136" y="544444"/>
                </a:lnTo>
                <a:lnTo>
                  <a:pt x="824781" y="547089"/>
                </a:lnTo>
                <a:lnTo>
                  <a:pt x="828748" y="551056"/>
                </a:lnTo>
                <a:lnTo>
                  <a:pt x="831393" y="553701"/>
                </a:lnTo>
                <a:lnTo>
                  <a:pt x="834037" y="556345"/>
                </a:lnTo>
                <a:lnTo>
                  <a:pt x="836682" y="558990"/>
                </a:lnTo>
                <a:lnTo>
                  <a:pt x="839267" y="561634"/>
                </a:lnTo>
                <a:lnTo>
                  <a:pt x="843234" y="562897"/>
                </a:lnTo>
                <a:lnTo>
                  <a:pt x="845878" y="565541"/>
                </a:lnTo>
                <a:lnTo>
                  <a:pt x="849845" y="568186"/>
                </a:lnTo>
                <a:lnTo>
                  <a:pt x="852490" y="570830"/>
                </a:lnTo>
                <a:lnTo>
                  <a:pt x="855135" y="572153"/>
                </a:lnTo>
                <a:lnTo>
                  <a:pt x="859042" y="574798"/>
                </a:lnTo>
                <a:lnTo>
                  <a:pt x="863009" y="576120"/>
                </a:lnTo>
                <a:lnTo>
                  <a:pt x="865653" y="578765"/>
                </a:lnTo>
                <a:lnTo>
                  <a:pt x="869620" y="580027"/>
                </a:lnTo>
                <a:lnTo>
                  <a:pt x="873527" y="581410"/>
                </a:lnTo>
                <a:lnTo>
                  <a:pt x="876172" y="582672"/>
                </a:lnTo>
                <a:lnTo>
                  <a:pt x="880139" y="585317"/>
                </a:lnTo>
                <a:lnTo>
                  <a:pt x="884106" y="586638"/>
                </a:lnTo>
                <a:lnTo>
                  <a:pt x="888073" y="586638"/>
                </a:lnTo>
                <a:lnTo>
                  <a:pt x="890718" y="587961"/>
                </a:lnTo>
                <a:lnTo>
                  <a:pt x="894625" y="589284"/>
                </a:lnTo>
                <a:lnTo>
                  <a:pt x="898592" y="590606"/>
                </a:lnTo>
                <a:lnTo>
                  <a:pt x="902559" y="591928"/>
                </a:lnTo>
                <a:lnTo>
                  <a:pt x="906526" y="591928"/>
                </a:lnTo>
                <a:lnTo>
                  <a:pt x="910433" y="593250"/>
                </a:lnTo>
                <a:lnTo>
                  <a:pt x="918367" y="593250"/>
                </a:lnTo>
                <a:lnTo>
                  <a:pt x="922274" y="594573"/>
                </a:lnTo>
                <a:lnTo>
                  <a:pt x="946016" y="594573"/>
                </a:lnTo>
                <a:lnTo>
                  <a:pt x="949983" y="593250"/>
                </a:lnTo>
                <a:lnTo>
                  <a:pt x="957917" y="593250"/>
                </a:lnTo>
                <a:lnTo>
                  <a:pt x="961824" y="591928"/>
                </a:lnTo>
                <a:lnTo>
                  <a:pt x="965791" y="591928"/>
                </a:lnTo>
                <a:lnTo>
                  <a:pt x="968435" y="590606"/>
                </a:lnTo>
                <a:lnTo>
                  <a:pt x="972342" y="589284"/>
                </a:lnTo>
                <a:lnTo>
                  <a:pt x="976309" y="587961"/>
                </a:lnTo>
                <a:lnTo>
                  <a:pt x="980276" y="586638"/>
                </a:lnTo>
                <a:lnTo>
                  <a:pt x="984243" y="586638"/>
                </a:lnTo>
                <a:lnTo>
                  <a:pt x="988210" y="585317"/>
                </a:lnTo>
                <a:lnTo>
                  <a:pt x="990795" y="582672"/>
                </a:lnTo>
                <a:lnTo>
                  <a:pt x="994762" y="581410"/>
                </a:lnTo>
                <a:lnTo>
                  <a:pt x="998729" y="580027"/>
                </a:lnTo>
                <a:lnTo>
                  <a:pt x="1001374" y="578765"/>
                </a:lnTo>
                <a:lnTo>
                  <a:pt x="1005341" y="576120"/>
                </a:lnTo>
                <a:lnTo>
                  <a:pt x="1009248" y="574798"/>
                </a:lnTo>
                <a:lnTo>
                  <a:pt x="1011892" y="572153"/>
                </a:lnTo>
                <a:lnTo>
                  <a:pt x="1014537" y="570830"/>
                </a:lnTo>
                <a:lnTo>
                  <a:pt x="1018504" y="568186"/>
                </a:lnTo>
                <a:lnTo>
                  <a:pt x="1021149" y="565541"/>
                </a:lnTo>
                <a:lnTo>
                  <a:pt x="1025056" y="562897"/>
                </a:lnTo>
                <a:lnTo>
                  <a:pt x="1027700" y="561634"/>
                </a:lnTo>
                <a:lnTo>
                  <a:pt x="1030345" y="558990"/>
                </a:lnTo>
                <a:lnTo>
                  <a:pt x="1034312" y="556345"/>
                </a:lnTo>
                <a:lnTo>
                  <a:pt x="1036957" y="553701"/>
                </a:lnTo>
                <a:lnTo>
                  <a:pt x="1039601" y="551056"/>
                </a:lnTo>
                <a:lnTo>
                  <a:pt x="1042186" y="547089"/>
                </a:lnTo>
                <a:lnTo>
                  <a:pt x="1044831" y="544444"/>
                </a:lnTo>
                <a:lnTo>
                  <a:pt x="1222746" y="544444"/>
                </a:lnTo>
                <a:lnTo>
                  <a:pt x="1217457" y="607736"/>
                </a:lnTo>
                <a:lnTo>
                  <a:pt x="1231942" y="607736"/>
                </a:lnTo>
                <a:lnTo>
                  <a:pt x="1177906" y="709256"/>
                </a:lnTo>
                <a:lnTo>
                  <a:pt x="1166066" y="694710"/>
                </a:lnTo>
                <a:lnTo>
                  <a:pt x="1163421" y="693388"/>
                </a:lnTo>
                <a:lnTo>
                  <a:pt x="1160776" y="690743"/>
                </a:lnTo>
                <a:lnTo>
                  <a:pt x="1158192" y="689481"/>
                </a:lnTo>
                <a:lnTo>
                  <a:pt x="1155547" y="686836"/>
                </a:lnTo>
                <a:lnTo>
                  <a:pt x="1151580" y="685514"/>
                </a:lnTo>
                <a:lnTo>
                  <a:pt x="1148935" y="684191"/>
                </a:lnTo>
                <a:lnTo>
                  <a:pt x="1146290" y="682869"/>
                </a:lnTo>
                <a:lnTo>
                  <a:pt x="1143646" y="681547"/>
                </a:lnTo>
                <a:lnTo>
                  <a:pt x="1139739" y="680225"/>
                </a:lnTo>
                <a:lnTo>
                  <a:pt x="1137094" y="680225"/>
                </a:lnTo>
                <a:lnTo>
                  <a:pt x="1133127" y="678902"/>
                </a:lnTo>
                <a:lnTo>
                  <a:pt x="1130482" y="678902"/>
                </a:lnTo>
                <a:lnTo>
                  <a:pt x="1126515" y="677580"/>
                </a:lnTo>
                <a:lnTo>
                  <a:pt x="1113352" y="677580"/>
                </a:lnTo>
                <a:lnTo>
                  <a:pt x="1110707" y="678902"/>
                </a:lnTo>
                <a:lnTo>
                  <a:pt x="1104156" y="678902"/>
                </a:lnTo>
                <a:lnTo>
                  <a:pt x="1100189" y="680225"/>
                </a:lnTo>
                <a:lnTo>
                  <a:pt x="1097544" y="681547"/>
                </a:lnTo>
                <a:lnTo>
                  <a:pt x="1093577" y="682869"/>
                </a:lnTo>
                <a:lnTo>
                  <a:pt x="1090993" y="684191"/>
                </a:lnTo>
                <a:lnTo>
                  <a:pt x="1088348" y="685514"/>
                </a:lnTo>
                <a:lnTo>
                  <a:pt x="1085703" y="686836"/>
                </a:lnTo>
                <a:lnTo>
                  <a:pt x="1081736" y="688159"/>
                </a:lnTo>
                <a:lnTo>
                  <a:pt x="1079091" y="690743"/>
                </a:lnTo>
                <a:lnTo>
                  <a:pt x="1076447" y="692126"/>
                </a:lnTo>
                <a:lnTo>
                  <a:pt x="1073862" y="694710"/>
                </a:lnTo>
                <a:lnTo>
                  <a:pt x="1072540" y="697355"/>
                </a:lnTo>
                <a:lnTo>
                  <a:pt x="1069895" y="698677"/>
                </a:lnTo>
                <a:lnTo>
                  <a:pt x="1067250" y="702644"/>
                </a:lnTo>
                <a:lnTo>
                  <a:pt x="1064606" y="703967"/>
                </a:lnTo>
                <a:lnTo>
                  <a:pt x="1063283" y="706611"/>
                </a:lnTo>
                <a:lnTo>
                  <a:pt x="1061961" y="710518"/>
                </a:lnTo>
                <a:lnTo>
                  <a:pt x="1060639" y="713163"/>
                </a:lnTo>
                <a:lnTo>
                  <a:pt x="1057994" y="715807"/>
                </a:lnTo>
                <a:lnTo>
                  <a:pt x="1056732" y="718452"/>
                </a:lnTo>
                <a:lnTo>
                  <a:pt x="1055410" y="722419"/>
                </a:lnTo>
                <a:lnTo>
                  <a:pt x="1055410" y="725064"/>
                </a:lnTo>
                <a:lnTo>
                  <a:pt x="1054087" y="727708"/>
                </a:lnTo>
                <a:lnTo>
                  <a:pt x="1052765" y="731676"/>
                </a:lnTo>
                <a:lnTo>
                  <a:pt x="1052765" y="734320"/>
                </a:lnTo>
                <a:lnTo>
                  <a:pt x="1051442" y="738227"/>
                </a:lnTo>
                <a:lnTo>
                  <a:pt x="1051442" y="751451"/>
                </a:lnTo>
                <a:lnTo>
                  <a:pt x="1052765" y="755417"/>
                </a:lnTo>
                <a:lnTo>
                  <a:pt x="1052765" y="758062"/>
                </a:lnTo>
                <a:lnTo>
                  <a:pt x="1054087" y="761969"/>
                </a:lnTo>
                <a:lnTo>
                  <a:pt x="1054087" y="764614"/>
                </a:lnTo>
                <a:lnTo>
                  <a:pt x="1055410" y="767259"/>
                </a:lnTo>
                <a:lnTo>
                  <a:pt x="1056732" y="771225"/>
                </a:lnTo>
                <a:lnTo>
                  <a:pt x="1057994" y="773870"/>
                </a:lnTo>
                <a:lnTo>
                  <a:pt x="1059316" y="776516"/>
                </a:lnTo>
                <a:lnTo>
                  <a:pt x="1060639" y="780422"/>
                </a:lnTo>
                <a:lnTo>
                  <a:pt x="1061961" y="783067"/>
                </a:lnTo>
                <a:lnTo>
                  <a:pt x="1064606" y="785712"/>
                </a:lnTo>
                <a:lnTo>
                  <a:pt x="1065928" y="788356"/>
                </a:lnTo>
                <a:lnTo>
                  <a:pt x="1068573" y="790940"/>
                </a:lnTo>
                <a:lnTo>
                  <a:pt x="1071217" y="793586"/>
                </a:lnTo>
                <a:lnTo>
                  <a:pt x="1073862" y="796230"/>
                </a:lnTo>
                <a:lnTo>
                  <a:pt x="1112030" y="841069"/>
                </a:lnTo>
                <a:lnTo>
                  <a:pt x="1101511" y="860845"/>
                </a:lnTo>
                <a:lnTo>
                  <a:pt x="922274" y="668383"/>
                </a:lnTo>
                <a:lnTo>
                  <a:pt x="919689" y="665739"/>
                </a:lnTo>
                <a:lnTo>
                  <a:pt x="917044" y="664417"/>
                </a:lnTo>
                <a:lnTo>
                  <a:pt x="914400" y="661772"/>
                </a:lnTo>
                <a:lnTo>
                  <a:pt x="911755" y="660450"/>
                </a:lnTo>
                <a:lnTo>
                  <a:pt x="907848" y="657805"/>
                </a:lnTo>
                <a:lnTo>
                  <a:pt x="905203" y="656543"/>
                </a:lnTo>
                <a:lnTo>
                  <a:pt x="901236" y="655220"/>
                </a:lnTo>
                <a:lnTo>
                  <a:pt x="898592" y="653898"/>
                </a:lnTo>
                <a:lnTo>
                  <a:pt x="894625" y="652575"/>
                </a:lnTo>
                <a:lnTo>
                  <a:pt x="892040" y="651253"/>
                </a:lnTo>
                <a:lnTo>
                  <a:pt x="888073" y="649931"/>
                </a:lnTo>
                <a:lnTo>
                  <a:pt x="881461" y="649931"/>
                </a:lnTo>
                <a:lnTo>
                  <a:pt x="877494" y="648609"/>
                </a:lnTo>
                <a:lnTo>
                  <a:pt x="869620" y="648609"/>
                </a:lnTo>
                <a:lnTo>
                  <a:pt x="865653" y="649931"/>
                </a:lnTo>
                <a:lnTo>
                  <a:pt x="859042" y="649931"/>
                </a:lnTo>
                <a:lnTo>
                  <a:pt x="855135" y="651253"/>
                </a:lnTo>
                <a:lnTo>
                  <a:pt x="852490" y="651253"/>
                </a:lnTo>
                <a:lnTo>
                  <a:pt x="848523" y="652575"/>
                </a:lnTo>
                <a:lnTo>
                  <a:pt x="844556" y="653898"/>
                </a:lnTo>
                <a:lnTo>
                  <a:pt x="841911" y="655220"/>
                </a:lnTo>
                <a:lnTo>
                  <a:pt x="838004" y="656543"/>
                </a:lnTo>
                <a:lnTo>
                  <a:pt x="835360" y="659187"/>
                </a:lnTo>
                <a:lnTo>
                  <a:pt x="832715" y="660450"/>
                </a:lnTo>
                <a:lnTo>
                  <a:pt x="828748" y="663094"/>
                </a:lnTo>
                <a:lnTo>
                  <a:pt x="826103" y="664417"/>
                </a:lnTo>
                <a:lnTo>
                  <a:pt x="823459" y="667061"/>
                </a:lnTo>
                <a:lnTo>
                  <a:pt x="820874" y="669706"/>
                </a:lnTo>
                <a:lnTo>
                  <a:pt x="815585" y="674995"/>
                </a:lnTo>
                <a:lnTo>
                  <a:pt x="812940" y="677580"/>
                </a:lnTo>
                <a:lnTo>
                  <a:pt x="810295" y="680225"/>
                </a:lnTo>
                <a:lnTo>
                  <a:pt x="808973" y="682869"/>
                </a:lnTo>
                <a:lnTo>
                  <a:pt x="807651" y="686836"/>
                </a:lnTo>
                <a:lnTo>
                  <a:pt x="805066" y="689481"/>
                </a:lnTo>
                <a:lnTo>
                  <a:pt x="803744" y="692126"/>
                </a:lnTo>
                <a:lnTo>
                  <a:pt x="802421" y="696033"/>
                </a:lnTo>
                <a:lnTo>
                  <a:pt x="801099" y="698677"/>
                </a:lnTo>
                <a:lnTo>
                  <a:pt x="799777" y="702644"/>
                </a:lnTo>
                <a:lnTo>
                  <a:pt x="798454" y="706611"/>
                </a:lnTo>
                <a:lnTo>
                  <a:pt x="798454" y="709256"/>
                </a:lnTo>
                <a:lnTo>
                  <a:pt x="797132" y="713163"/>
                </a:lnTo>
                <a:lnTo>
                  <a:pt x="797132" y="735583"/>
                </a:lnTo>
                <a:lnTo>
                  <a:pt x="798454" y="738227"/>
                </a:lnTo>
                <a:lnTo>
                  <a:pt x="798454" y="742194"/>
                </a:lnTo>
                <a:lnTo>
                  <a:pt x="799777" y="746161"/>
                </a:lnTo>
                <a:lnTo>
                  <a:pt x="801099" y="748806"/>
                </a:lnTo>
                <a:lnTo>
                  <a:pt x="802421" y="752773"/>
                </a:lnTo>
                <a:lnTo>
                  <a:pt x="803744" y="755417"/>
                </a:lnTo>
                <a:lnTo>
                  <a:pt x="805066" y="759385"/>
                </a:lnTo>
                <a:lnTo>
                  <a:pt x="807651" y="761969"/>
                </a:lnTo>
                <a:lnTo>
                  <a:pt x="808973" y="765936"/>
                </a:lnTo>
                <a:lnTo>
                  <a:pt x="810295" y="768581"/>
                </a:lnTo>
                <a:lnTo>
                  <a:pt x="812940" y="771225"/>
                </a:lnTo>
                <a:lnTo>
                  <a:pt x="815585" y="773870"/>
                </a:lnTo>
                <a:lnTo>
                  <a:pt x="818229" y="776516"/>
                </a:lnTo>
                <a:lnTo>
                  <a:pt x="1025056" y="1012433"/>
                </a:lnTo>
                <a:lnTo>
                  <a:pt x="1017182" y="1028301"/>
                </a:lnTo>
                <a:lnTo>
                  <a:pt x="860364" y="860845"/>
                </a:lnTo>
                <a:lnTo>
                  <a:pt x="857719" y="859522"/>
                </a:lnTo>
                <a:lnTo>
                  <a:pt x="855135" y="856877"/>
                </a:lnTo>
                <a:lnTo>
                  <a:pt x="853812" y="854293"/>
                </a:lnTo>
                <a:lnTo>
                  <a:pt x="851168" y="852911"/>
                </a:lnTo>
                <a:lnTo>
                  <a:pt x="848523" y="850326"/>
                </a:lnTo>
                <a:lnTo>
                  <a:pt x="845878" y="849004"/>
                </a:lnTo>
                <a:lnTo>
                  <a:pt x="843234" y="847681"/>
                </a:lnTo>
                <a:lnTo>
                  <a:pt x="840649" y="846358"/>
                </a:lnTo>
                <a:lnTo>
                  <a:pt x="836682" y="845037"/>
                </a:lnTo>
                <a:lnTo>
                  <a:pt x="834037" y="843714"/>
                </a:lnTo>
                <a:lnTo>
                  <a:pt x="831393" y="842392"/>
                </a:lnTo>
                <a:lnTo>
                  <a:pt x="828748" y="841069"/>
                </a:lnTo>
                <a:lnTo>
                  <a:pt x="824781" y="839747"/>
                </a:lnTo>
                <a:lnTo>
                  <a:pt x="818229" y="839747"/>
                </a:lnTo>
                <a:lnTo>
                  <a:pt x="815585" y="838425"/>
                </a:lnTo>
                <a:lnTo>
                  <a:pt x="799777" y="838425"/>
                </a:lnTo>
                <a:lnTo>
                  <a:pt x="797132" y="839747"/>
                </a:lnTo>
                <a:lnTo>
                  <a:pt x="790580" y="839747"/>
                </a:lnTo>
                <a:lnTo>
                  <a:pt x="787936" y="841069"/>
                </a:lnTo>
                <a:lnTo>
                  <a:pt x="783969" y="842392"/>
                </a:lnTo>
                <a:lnTo>
                  <a:pt x="781324" y="843714"/>
                </a:lnTo>
                <a:lnTo>
                  <a:pt x="778679" y="845037"/>
                </a:lnTo>
                <a:lnTo>
                  <a:pt x="776035" y="846358"/>
                </a:lnTo>
                <a:lnTo>
                  <a:pt x="772128" y="847681"/>
                </a:lnTo>
                <a:lnTo>
                  <a:pt x="769483" y="849004"/>
                </a:lnTo>
                <a:lnTo>
                  <a:pt x="766838" y="850326"/>
                </a:lnTo>
                <a:lnTo>
                  <a:pt x="764194" y="852911"/>
                </a:lnTo>
                <a:lnTo>
                  <a:pt x="761549" y="854293"/>
                </a:lnTo>
                <a:lnTo>
                  <a:pt x="758904" y="856877"/>
                </a:lnTo>
                <a:lnTo>
                  <a:pt x="757582" y="859522"/>
                </a:lnTo>
                <a:lnTo>
                  <a:pt x="754997" y="860845"/>
                </a:lnTo>
                <a:lnTo>
                  <a:pt x="752353" y="863489"/>
                </a:lnTo>
                <a:lnTo>
                  <a:pt x="751030" y="866134"/>
                </a:lnTo>
                <a:lnTo>
                  <a:pt x="748386" y="868778"/>
                </a:lnTo>
                <a:lnTo>
                  <a:pt x="747063" y="871363"/>
                </a:lnTo>
                <a:lnTo>
                  <a:pt x="745741" y="874008"/>
                </a:lnTo>
                <a:lnTo>
                  <a:pt x="744419" y="876652"/>
                </a:lnTo>
                <a:lnTo>
                  <a:pt x="743096" y="879297"/>
                </a:lnTo>
                <a:lnTo>
                  <a:pt x="741834" y="881942"/>
                </a:lnTo>
                <a:lnTo>
                  <a:pt x="740512" y="885849"/>
                </a:lnTo>
                <a:lnTo>
                  <a:pt x="739189" y="888493"/>
                </a:lnTo>
                <a:lnTo>
                  <a:pt x="737867" y="891138"/>
                </a:lnTo>
                <a:lnTo>
                  <a:pt x="737867" y="895105"/>
                </a:lnTo>
                <a:lnTo>
                  <a:pt x="736545" y="897750"/>
                </a:lnTo>
                <a:lnTo>
                  <a:pt x="736545" y="904362"/>
                </a:lnTo>
                <a:lnTo>
                  <a:pt x="735222" y="907006"/>
                </a:lnTo>
                <a:lnTo>
                  <a:pt x="735222" y="913558"/>
                </a:lnTo>
                <a:lnTo>
                  <a:pt x="736545" y="916202"/>
                </a:lnTo>
                <a:lnTo>
                  <a:pt x="736545" y="922814"/>
                </a:lnTo>
                <a:lnTo>
                  <a:pt x="737867" y="926782"/>
                </a:lnTo>
                <a:lnTo>
                  <a:pt x="737867" y="929426"/>
                </a:lnTo>
                <a:lnTo>
                  <a:pt x="739189" y="932071"/>
                </a:lnTo>
                <a:lnTo>
                  <a:pt x="740512" y="936038"/>
                </a:lnTo>
                <a:lnTo>
                  <a:pt x="741834" y="938622"/>
                </a:lnTo>
                <a:lnTo>
                  <a:pt x="743096" y="941267"/>
                </a:lnTo>
                <a:lnTo>
                  <a:pt x="943431" y="1173279"/>
                </a:lnTo>
                <a:lnTo>
                  <a:pt x="936819" y="1185120"/>
                </a:lnTo>
                <a:lnTo>
                  <a:pt x="841911" y="1083659"/>
                </a:lnTo>
                <a:lnTo>
                  <a:pt x="839267" y="1082337"/>
                </a:lnTo>
                <a:lnTo>
                  <a:pt x="836682" y="1079692"/>
                </a:lnTo>
                <a:lnTo>
                  <a:pt x="834037" y="1078369"/>
                </a:lnTo>
                <a:lnTo>
                  <a:pt x="831393" y="1075725"/>
                </a:lnTo>
                <a:lnTo>
                  <a:pt x="828748" y="1074403"/>
                </a:lnTo>
                <a:lnTo>
                  <a:pt x="826103" y="1073080"/>
                </a:lnTo>
                <a:lnTo>
                  <a:pt x="823459" y="1071758"/>
                </a:lnTo>
                <a:lnTo>
                  <a:pt x="820874" y="1070436"/>
                </a:lnTo>
                <a:lnTo>
                  <a:pt x="818229" y="1069114"/>
                </a:lnTo>
                <a:lnTo>
                  <a:pt x="815585" y="1069114"/>
                </a:lnTo>
                <a:lnTo>
                  <a:pt x="811618" y="1067792"/>
                </a:lnTo>
                <a:lnTo>
                  <a:pt x="808973" y="1066469"/>
                </a:lnTo>
                <a:lnTo>
                  <a:pt x="787936" y="1066469"/>
                </a:lnTo>
                <a:lnTo>
                  <a:pt x="785291" y="1067792"/>
                </a:lnTo>
                <a:lnTo>
                  <a:pt x="781324" y="1067792"/>
                </a:lnTo>
                <a:lnTo>
                  <a:pt x="778679" y="1069114"/>
                </a:lnTo>
                <a:lnTo>
                  <a:pt x="776035" y="1070436"/>
                </a:lnTo>
                <a:lnTo>
                  <a:pt x="773390" y="1071758"/>
                </a:lnTo>
                <a:lnTo>
                  <a:pt x="770805" y="1071758"/>
                </a:lnTo>
                <a:lnTo>
                  <a:pt x="768161" y="1073080"/>
                </a:lnTo>
                <a:lnTo>
                  <a:pt x="765516" y="1075725"/>
                </a:lnTo>
                <a:lnTo>
                  <a:pt x="762871" y="1077048"/>
                </a:lnTo>
                <a:lnTo>
                  <a:pt x="760226" y="1078369"/>
                </a:lnTo>
                <a:lnTo>
                  <a:pt x="757582" y="1081015"/>
                </a:lnTo>
                <a:lnTo>
                  <a:pt x="754997" y="1082337"/>
                </a:lnTo>
                <a:lnTo>
                  <a:pt x="752353" y="1084981"/>
                </a:lnTo>
                <a:lnTo>
                  <a:pt x="751030" y="1087567"/>
                </a:lnTo>
                <a:lnTo>
                  <a:pt x="748386" y="1088889"/>
                </a:lnTo>
                <a:lnTo>
                  <a:pt x="747063" y="1091534"/>
                </a:lnTo>
                <a:lnTo>
                  <a:pt x="744419" y="1094179"/>
                </a:lnTo>
                <a:lnTo>
                  <a:pt x="743096" y="1096824"/>
                </a:lnTo>
                <a:lnTo>
                  <a:pt x="741834" y="1099468"/>
                </a:lnTo>
                <a:lnTo>
                  <a:pt x="740512" y="1102113"/>
                </a:lnTo>
                <a:lnTo>
                  <a:pt x="739189" y="1104758"/>
                </a:lnTo>
                <a:lnTo>
                  <a:pt x="737867" y="1107402"/>
                </a:lnTo>
                <a:lnTo>
                  <a:pt x="737867" y="1111309"/>
                </a:lnTo>
                <a:lnTo>
                  <a:pt x="736545" y="1113954"/>
                </a:lnTo>
                <a:lnTo>
                  <a:pt x="736545" y="1116598"/>
                </a:lnTo>
                <a:lnTo>
                  <a:pt x="735222" y="1120566"/>
                </a:lnTo>
                <a:lnTo>
                  <a:pt x="735222" y="1137696"/>
                </a:lnTo>
                <a:lnTo>
                  <a:pt x="736545" y="1141663"/>
                </a:lnTo>
                <a:lnTo>
                  <a:pt x="736545" y="1144307"/>
                </a:lnTo>
                <a:lnTo>
                  <a:pt x="737867" y="1146952"/>
                </a:lnTo>
                <a:lnTo>
                  <a:pt x="739189" y="1149596"/>
                </a:lnTo>
                <a:lnTo>
                  <a:pt x="740512" y="1153504"/>
                </a:lnTo>
                <a:lnTo>
                  <a:pt x="741834" y="1156149"/>
                </a:lnTo>
                <a:lnTo>
                  <a:pt x="743096" y="1158793"/>
                </a:lnTo>
                <a:lnTo>
                  <a:pt x="744419" y="1161438"/>
                </a:lnTo>
                <a:lnTo>
                  <a:pt x="745741" y="1164083"/>
                </a:lnTo>
                <a:lnTo>
                  <a:pt x="747063" y="1166667"/>
                </a:lnTo>
                <a:lnTo>
                  <a:pt x="749708" y="1169312"/>
                </a:lnTo>
                <a:lnTo>
                  <a:pt x="751030" y="1170634"/>
                </a:lnTo>
                <a:lnTo>
                  <a:pt x="753675" y="1173279"/>
                </a:lnTo>
                <a:lnTo>
                  <a:pt x="872265" y="1320961"/>
                </a:lnTo>
                <a:lnTo>
                  <a:pt x="1347887" y="1545037"/>
                </a:lnTo>
                <a:lnTo>
                  <a:pt x="1349210" y="1545037"/>
                </a:lnTo>
                <a:lnTo>
                  <a:pt x="1349210" y="1546360"/>
                </a:lnTo>
                <a:lnTo>
                  <a:pt x="1354499" y="1546360"/>
                </a:lnTo>
                <a:lnTo>
                  <a:pt x="1354499" y="1545037"/>
                </a:lnTo>
                <a:lnTo>
                  <a:pt x="1355821" y="1545037"/>
                </a:lnTo>
                <a:lnTo>
                  <a:pt x="1357144" y="1543715"/>
                </a:lnTo>
                <a:lnTo>
                  <a:pt x="1357144" y="1537164"/>
                </a:lnTo>
                <a:lnTo>
                  <a:pt x="1262236" y="1373674"/>
                </a:lnTo>
                <a:lnTo>
                  <a:pt x="1259651" y="1368385"/>
                </a:lnTo>
                <a:lnTo>
                  <a:pt x="1257007" y="1361833"/>
                </a:lnTo>
                <a:lnTo>
                  <a:pt x="1253039" y="1356544"/>
                </a:lnTo>
                <a:lnTo>
                  <a:pt x="1250395" y="1351254"/>
                </a:lnTo>
                <a:lnTo>
                  <a:pt x="1247750" y="1344702"/>
                </a:lnTo>
                <a:lnTo>
                  <a:pt x="1246428" y="1339413"/>
                </a:lnTo>
                <a:lnTo>
                  <a:pt x="1243783" y="1332801"/>
                </a:lnTo>
                <a:lnTo>
                  <a:pt x="1241199" y="1326250"/>
                </a:lnTo>
                <a:lnTo>
                  <a:pt x="1239876" y="1320961"/>
                </a:lnTo>
                <a:lnTo>
                  <a:pt x="1237231" y="1314349"/>
                </a:lnTo>
                <a:lnTo>
                  <a:pt x="1235909" y="1307797"/>
                </a:lnTo>
                <a:lnTo>
                  <a:pt x="1234587" y="1302508"/>
                </a:lnTo>
                <a:lnTo>
                  <a:pt x="1231942" y="1295896"/>
                </a:lnTo>
                <a:lnTo>
                  <a:pt x="1227975" y="1276121"/>
                </a:lnTo>
                <a:lnTo>
                  <a:pt x="1227975" y="1251056"/>
                </a:lnTo>
                <a:lnTo>
                  <a:pt x="1229297" y="1245767"/>
                </a:lnTo>
                <a:lnTo>
                  <a:pt x="1229297" y="1240538"/>
                </a:lnTo>
                <a:lnTo>
                  <a:pt x="1230620" y="1236571"/>
                </a:lnTo>
                <a:lnTo>
                  <a:pt x="1230620" y="1231282"/>
                </a:lnTo>
                <a:lnTo>
                  <a:pt x="1231942" y="1227375"/>
                </a:lnTo>
                <a:lnTo>
                  <a:pt x="1233265" y="1222085"/>
                </a:lnTo>
                <a:lnTo>
                  <a:pt x="1234587" y="1216796"/>
                </a:lnTo>
                <a:lnTo>
                  <a:pt x="1235909" y="1212829"/>
                </a:lnTo>
                <a:lnTo>
                  <a:pt x="1238554" y="1207600"/>
                </a:lnTo>
                <a:lnTo>
                  <a:pt x="1239876" y="1203632"/>
                </a:lnTo>
                <a:lnTo>
                  <a:pt x="1242521" y="1198343"/>
                </a:lnTo>
                <a:lnTo>
                  <a:pt x="1243783" y="1194376"/>
                </a:lnTo>
                <a:lnTo>
                  <a:pt x="1246428" y="1189087"/>
                </a:lnTo>
                <a:lnTo>
                  <a:pt x="1249073" y="1185120"/>
                </a:lnTo>
                <a:lnTo>
                  <a:pt x="1251717" y="1181213"/>
                </a:lnTo>
                <a:lnTo>
                  <a:pt x="1254362" y="1177246"/>
                </a:lnTo>
                <a:lnTo>
                  <a:pt x="1257007" y="1173279"/>
                </a:lnTo>
                <a:lnTo>
                  <a:pt x="1259651" y="1169312"/>
                </a:lnTo>
                <a:lnTo>
                  <a:pt x="1263558" y="1165345"/>
                </a:lnTo>
                <a:lnTo>
                  <a:pt x="1266203" y="1161438"/>
                </a:lnTo>
                <a:lnTo>
                  <a:pt x="1270170" y="1157471"/>
                </a:lnTo>
                <a:lnTo>
                  <a:pt x="1272814" y="1153504"/>
                </a:lnTo>
                <a:lnTo>
                  <a:pt x="1276721" y="1150859"/>
                </a:lnTo>
                <a:lnTo>
                  <a:pt x="1280688" y="1146952"/>
                </a:lnTo>
                <a:lnTo>
                  <a:pt x="1284656" y="1142986"/>
                </a:lnTo>
                <a:lnTo>
                  <a:pt x="1292590" y="1137696"/>
                </a:lnTo>
                <a:lnTo>
                  <a:pt x="1314949" y="1166667"/>
                </a:lnTo>
                <a:lnTo>
                  <a:pt x="1338691" y="1194376"/>
                </a:lnTo>
                <a:lnTo>
                  <a:pt x="1361051" y="1223408"/>
                </a:lnTo>
                <a:lnTo>
                  <a:pt x="1384793" y="1251056"/>
                </a:lnTo>
                <a:lnTo>
                  <a:pt x="1407152" y="1280088"/>
                </a:lnTo>
                <a:lnTo>
                  <a:pt x="1430894" y="1307797"/>
                </a:lnTo>
                <a:lnTo>
                  <a:pt x="1454637" y="1336769"/>
                </a:lnTo>
                <a:lnTo>
                  <a:pt x="1476996" y="1364417"/>
                </a:lnTo>
                <a:lnTo>
                  <a:pt x="1502061" y="1392126"/>
                </a:lnTo>
                <a:lnTo>
                  <a:pt x="1525803" y="1419835"/>
                </a:lnTo>
                <a:lnTo>
                  <a:pt x="1548162" y="1447485"/>
                </a:lnTo>
                <a:lnTo>
                  <a:pt x="1573227" y="1475194"/>
                </a:lnTo>
                <a:lnTo>
                  <a:pt x="1596909" y="1502903"/>
                </a:lnTo>
                <a:lnTo>
                  <a:pt x="1620651" y="1530552"/>
                </a:lnTo>
                <a:lnTo>
                  <a:pt x="1645715" y="1558261"/>
                </a:lnTo>
                <a:lnTo>
                  <a:pt x="1670719" y="1585909"/>
                </a:lnTo>
                <a:lnTo>
                  <a:pt x="1681238" y="1597810"/>
                </a:lnTo>
                <a:lnTo>
                  <a:pt x="1693139" y="1610974"/>
                </a:lnTo>
                <a:lnTo>
                  <a:pt x="1703658" y="1622815"/>
                </a:lnTo>
                <a:lnTo>
                  <a:pt x="1715499" y="1636038"/>
                </a:lnTo>
                <a:lnTo>
                  <a:pt x="1739241" y="1659721"/>
                </a:lnTo>
                <a:lnTo>
                  <a:pt x="1752404" y="1671622"/>
                </a:lnTo>
                <a:lnTo>
                  <a:pt x="1764245" y="1683523"/>
                </a:lnTo>
                <a:lnTo>
                  <a:pt x="1776146" y="1695363"/>
                </a:lnTo>
                <a:lnTo>
                  <a:pt x="1789309" y="1705882"/>
                </a:lnTo>
                <a:lnTo>
                  <a:pt x="1802473" y="1717723"/>
                </a:lnTo>
                <a:lnTo>
                  <a:pt x="1814314" y="1728302"/>
                </a:lnTo>
                <a:lnTo>
                  <a:pt x="1827537" y="1738821"/>
                </a:lnTo>
                <a:lnTo>
                  <a:pt x="1840700" y="1749399"/>
                </a:lnTo>
                <a:lnTo>
                  <a:pt x="1855186" y="1759978"/>
                </a:lnTo>
                <a:lnTo>
                  <a:pt x="1868349" y="1770496"/>
                </a:lnTo>
                <a:lnTo>
                  <a:pt x="1881513" y="1781076"/>
                </a:lnTo>
                <a:lnTo>
                  <a:pt x="1895998" y="1790272"/>
                </a:lnTo>
                <a:lnTo>
                  <a:pt x="1909162" y="1799528"/>
                </a:lnTo>
                <a:lnTo>
                  <a:pt x="1923707" y="1808724"/>
                </a:lnTo>
                <a:lnTo>
                  <a:pt x="1938193" y="1817920"/>
                </a:lnTo>
                <a:lnTo>
                  <a:pt x="1952679" y="1827177"/>
                </a:lnTo>
                <a:lnTo>
                  <a:pt x="1967164" y="1836374"/>
                </a:lnTo>
                <a:lnTo>
                  <a:pt x="1981650" y="1845629"/>
                </a:lnTo>
                <a:lnTo>
                  <a:pt x="1996136" y="1853564"/>
                </a:lnTo>
                <a:lnTo>
                  <a:pt x="2010621" y="1861437"/>
                </a:lnTo>
                <a:lnTo>
                  <a:pt x="2026490" y="1869372"/>
                </a:lnTo>
                <a:lnTo>
                  <a:pt x="2040975" y="1877306"/>
                </a:lnTo>
                <a:lnTo>
                  <a:pt x="2056783" y="1885180"/>
                </a:lnTo>
                <a:lnTo>
                  <a:pt x="2071269" y="1893114"/>
                </a:lnTo>
                <a:lnTo>
                  <a:pt x="2087077" y="1899665"/>
                </a:lnTo>
                <a:lnTo>
                  <a:pt x="2102885" y="1906277"/>
                </a:lnTo>
                <a:lnTo>
                  <a:pt x="2097596" y="1922085"/>
                </a:lnTo>
                <a:lnTo>
                  <a:pt x="2081788" y="1915473"/>
                </a:lnTo>
                <a:lnTo>
                  <a:pt x="2065979" y="1908922"/>
                </a:lnTo>
                <a:lnTo>
                  <a:pt x="2050171" y="1902310"/>
                </a:lnTo>
                <a:lnTo>
                  <a:pt x="2034363" y="1894437"/>
                </a:lnTo>
                <a:lnTo>
                  <a:pt x="2018555" y="1886502"/>
                </a:lnTo>
                <a:lnTo>
                  <a:pt x="2004070" y="1878629"/>
                </a:lnTo>
                <a:lnTo>
                  <a:pt x="1972454" y="1862760"/>
                </a:lnTo>
                <a:lnTo>
                  <a:pt x="1957968" y="1853564"/>
                </a:lnTo>
                <a:lnTo>
                  <a:pt x="1943482" y="1845629"/>
                </a:lnTo>
                <a:lnTo>
                  <a:pt x="1928937" y="1836374"/>
                </a:lnTo>
                <a:lnTo>
                  <a:pt x="1914451" y="1827177"/>
                </a:lnTo>
                <a:lnTo>
                  <a:pt x="1899965" y="1816658"/>
                </a:lnTo>
                <a:lnTo>
                  <a:pt x="1885480" y="1807402"/>
                </a:lnTo>
                <a:lnTo>
                  <a:pt x="1870994" y="1798205"/>
                </a:lnTo>
                <a:lnTo>
                  <a:pt x="1856508" y="1787627"/>
                </a:lnTo>
                <a:lnTo>
                  <a:pt x="1843285" y="1777108"/>
                </a:lnTo>
                <a:lnTo>
                  <a:pt x="1830122" y="1766530"/>
                </a:lnTo>
                <a:lnTo>
                  <a:pt x="1815636" y="1756011"/>
                </a:lnTo>
                <a:lnTo>
                  <a:pt x="1802473" y="1745432"/>
                </a:lnTo>
                <a:lnTo>
                  <a:pt x="1789309" y="1733591"/>
                </a:lnTo>
                <a:lnTo>
                  <a:pt x="1776146" y="1723013"/>
                </a:lnTo>
                <a:lnTo>
                  <a:pt x="1764245" y="1711171"/>
                </a:lnTo>
                <a:lnTo>
                  <a:pt x="1751082" y="1699331"/>
                </a:lnTo>
                <a:lnTo>
                  <a:pt x="1737918" y="1687430"/>
                </a:lnTo>
                <a:lnTo>
                  <a:pt x="1726077" y="1675589"/>
                </a:lnTo>
                <a:lnTo>
                  <a:pt x="1714176" y="1662365"/>
                </a:lnTo>
                <a:lnTo>
                  <a:pt x="1702335" y="1650524"/>
                </a:lnTo>
                <a:lnTo>
                  <a:pt x="1690494" y="1637301"/>
                </a:lnTo>
                <a:lnTo>
                  <a:pt x="1678593" y="1624198"/>
                </a:lnTo>
                <a:lnTo>
                  <a:pt x="1666752" y="1610974"/>
                </a:lnTo>
                <a:lnTo>
                  <a:pt x="1656234" y="1597810"/>
                </a:lnTo>
                <a:lnTo>
                  <a:pt x="1289945" y="1171957"/>
                </a:lnTo>
                <a:lnTo>
                  <a:pt x="1287300" y="1174601"/>
                </a:lnTo>
                <a:lnTo>
                  <a:pt x="1284656" y="1177246"/>
                </a:lnTo>
                <a:lnTo>
                  <a:pt x="1283333" y="1179891"/>
                </a:lnTo>
                <a:lnTo>
                  <a:pt x="1280688" y="1182535"/>
                </a:lnTo>
                <a:lnTo>
                  <a:pt x="1275399" y="1187765"/>
                </a:lnTo>
                <a:lnTo>
                  <a:pt x="1274137" y="1190409"/>
                </a:lnTo>
                <a:lnTo>
                  <a:pt x="1271492" y="1193054"/>
                </a:lnTo>
                <a:lnTo>
                  <a:pt x="1270170" y="1197021"/>
                </a:lnTo>
                <a:lnTo>
                  <a:pt x="1268848" y="1199666"/>
                </a:lnTo>
                <a:lnTo>
                  <a:pt x="1266203" y="1202311"/>
                </a:lnTo>
                <a:lnTo>
                  <a:pt x="1264880" y="1204955"/>
                </a:lnTo>
                <a:lnTo>
                  <a:pt x="1263558" y="1208862"/>
                </a:lnTo>
                <a:lnTo>
                  <a:pt x="1262236" y="1211507"/>
                </a:lnTo>
                <a:lnTo>
                  <a:pt x="1260913" y="1215474"/>
                </a:lnTo>
                <a:lnTo>
                  <a:pt x="1259651" y="1218119"/>
                </a:lnTo>
                <a:lnTo>
                  <a:pt x="1258269" y="1220763"/>
                </a:lnTo>
                <a:lnTo>
                  <a:pt x="1257007" y="1224730"/>
                </a:lnTo>
                <a:lnTo>
                  <a:pt x="1257007" y="1228637"/>
                </a:lnTo>
                <a:lnTo>
                  <a:pt x="1255684" y="1231282"/>
                </a:lnTo>
                <a:lnTo>
                  <a:pt x="1254362" y="1233926"/>
                </a:lnTo>
                <a:lnTo>
                  <a:pt x="1254362" y="1241860"/>
                </a:lnTo>
                <a:lnTo>
                  <a:pt x="1253039" y="1244505"/>
                </a:lnTo>
                <a:lnTo>
                  <a:pt x="1253039" y="1269509"/>
                </a:lnTo>
                <a:lnTo>
                  <a:pt x="1254362" y="1272154"/>
                </a:lnTo>
                <a:lnTo>
                  <a:pt x="1254362" y="1278765"/>
                </a:lnTo>
                <a:lnTo>
                  <a:pt x="1257007" y="1289284"/>
                </a:lnTo>
                <a:lnTo>
                  <a:pt x="1258269" y="1294573"/>
                </a:lnTo>
                <a:lnTo>
                  <a:pt x="1259651" y="1301185"/>
                </a:lnTo>
                <a:lnTo>
                  <a:pt x="1262236" y="1306474"/>
                </a:lnTo>
                <a:lnTo>
                  <a:pt x="1263558" y="1311704"/>
                </a:lnTo>
                <a:lnTo>
                  <a:pt x="1264880" y="1316993"/>
                </a:lnTo>
                <a:lnTo>
                  <a:pt x="1267525" y="1322282"/>
                </a:lnTo>
                <a:lnTo>
                  <a:pt x="1268848" y="1327512"/>
                </a:lnTo>
                <a:lnTo>
                  <a:pt x="1274137" y="1338090"/>
                </a:lnTo>
                <a:lnTo>
                  <a:pt x="1276721" y="1343320"/>
                </a:lnTo>
                <a:lnTo>
                  <a:pt x="1278044" y="1348609"/>
                </a:lnTo>
                <a:lnTo>
                  <a:pt x="1283333" y="1359189"/>
                </a:lnTo>
                <a:lnTo>
                  <a:pt x="1379503" y="1534519"/>
                </a:lnTo>
                <a:lnTo>
                  <a:pt x="1380826" y="1535841"/>
                </a:lnTo>
                <a:lnTo>
                  <a:pt x="1382148" y="1538426"/>
                </a:lnTo>
                <a:lnTo>
                  <a:pt x="1382148" y="1539748"/>
                </a:lnTo>
                <a:lnTo>
                  <a:pt x="1383471" y="1542392"/>
                </a:lnTo>
                <a:lnTo>
                  <a:pt x="1383471" y="1552972"/>
                </a:lnTo>
                <a:lnTo>
                  <a:pt x="1382148" y="1554293"/>
                </a:lnTo>
                <a:lnTo>
                  <a:pt x="1382148" y="1556938"/>
                </a:lnTo>
                <a:lnTo>
                  <a:pt x="1380826" y="1558261"/>
                </a:lnTo>
                <a:lnTo>
                  <a:pt x="1379503" y="1560905"/>
                </a:lnTo>
                <a:lnTo>
                  <a:pt x="1378181" y="1562168"/>
                </a:lnTo>
                <a:lnTo>
                  <a:pt x="1376859" y="1563490"/>
                </a:lnTo>
                <a:lnTo>
                  <a:pt x="1375537" y="1564812"/>
                </a:lnTo>
                <a:lnTo>
                  <a:pt x="1374274" y="1567457"/>
                </a:lnTo>
                <a:lnTo>
                  <a:pt x="1372952" y="1567457"/>
                </a:lnTo>
                <a:lnTo>
                  <a:pt x="1370307" y="1568780"/>
                </a:lnTo>
                <a:lnTo>
                  <a:pt x="1368985" y="1570101"/>
                </a:lnTo>
                <a:lnTo>
                  <a:pt x="1367663" y="1571424"/>
                </a:lnTo>
                <a:lnTo>
                  <a:pt x="1353177" y="1571424"/>
                </a:lnTo>
                <a:lnTo>
                  <a:pt x="1350532" y="1570101"/>
                </a:lnTo>
                <a:lnTo>
                  <a:pt x="1349210" y="1570101"/>
                </a:lnTo>
                <a:lnTo>
                  <a:pt x="1346565" y="1568780"/>
                </a:lnTo>
                <a:lnTo>
                  <a:pt x="1345303" y="1567457"/>
                </a:lnTo>
                <a:lnTo>
                  <a:pt x="785291" y="1297218"/>
                </a:lnTo>
                <a:lnTo>
                  <a:pt x="782646" y="1297218"/>
                </a:lnTo>
                <a:lnTo>
                  <a:pt x="780002" y="1295896"/>
                </a:lnTo>
                <a:lnTo>
                  <a:pt x="774772" y="1295896"/>
                </a:lnTo>
                <a:lnTo>
                  <a:pt x="772128" y="1294573"/>
                </a:lnTo>
                <a:lnTo>
                  <a:pt x="760226" y="1294573"/>
                </a:lnTo>
                <a:lnTo>
                  <a:pt x="757582" y="1295896"/>
                </a:lnTo>
                <a:lnTo>
                  <a:pt x="754997" y="1295896"/>
                </a:lnTo>
                <a:lnTo>
                  <a:pt x="751030" y="1297218"/>
                </a:lnTo>
                <a:lnTo>
                  <a:pt x="748386" y="1297218"/>
                </a:lnTo>
                <a:lnTo>
                  <a:pt x="745741" y="1298541"/>
                </a:lnTo>
                <a:lnTo>
                  <a:pt x="743096" y="1299863"/>
                </a:lnTo>
                <a:lnTo>
                  <a:pt x="740512" y="1299863"/>
                </a:lnTo>
                <a:lnTo>
                  <a:pt x="735222" y="1302508"/>
                </a:lnTo>
                <a:lnTo>
                  <a:pt x="729933" y="1305153"/>
                </a:lnTo>
                <a:lnTo>
                  <a:pt x="727288" y="1307797"/>
                </a:lnTo>
                <a:lnTo>
                  <a:pt x="725966" y="1309059"/>
                </a:lnTo>
                <a:lnTo>
                  <a:pt x="723381" y="1310381"/>
                </a:lnTo>
                <a:lnTo>
                  <a:pt x="720737" y="1313027"/>
                </a:lnTo>
                <a:lnTo>
                  <a:pt x="719414" y="1315671"/>
                </a:lnTo>
                <a:lnTo>
                  <a:pt x="716770" y="1316993"/>
                </a:lnTo>
                <a:lnTo>
                  <a:pt x="714125" y="1322282"/>
                </a:lnTo>
                <a:lnTo>
                  <a:pt x="711480" y="1323605"/>
                </a:lnTo>
                <a:lnTo>
                  <a:pt x="710158" y="1326250"/>
                </a:lnTo>
                <a:lnTo>
                  <a:pt x="708835" y="1328835"/>
                </a:lnTo>
                <a:lnTo>
                  <a:pt x="707513" y="1331479"/>
                </a:lnTo>
                <a:lnTo>
                  <a:pt x="704929" y="1336769"/>
                </a:lnTo>
                <a:lnTo>
                  <a:pt x="704929" y="1339413"/>
                </a:lnTo>
                <a:lnTo>
                  <a:pt x="703606" y="1342058"/>
                </a:lnTo>
                <a:lnTo>
                  <a:pt x="702284" y="1345965"/>
                </a:lnTo>
                <a:lnTo>
                  <a:pt x="702284" y="1351254"/>
                </a:lnTo>
                <a:lnTo>
                  <a:pt x="700962" y="1353898"/>
                </a:lnTo>
                <a:lnTo>
                  <a:pt x="700962" y="1365740"/>
                </a:lnTo>
                <a:lnTo>
                  <a:pt x="702284" y="1368385"/>
                </a:lnTo>
                <a:lnTo>
                  <a:pt x="702284" y="1373674"/>
                </a:lnTo>
                <a:lnTo>
                  <a:pt x="703606" y="1377641"/>
                </a:lnTo>
                <a:lnTo>
                  <a:pt x="703606" y="1378963"/>
                </a:lnTo>
                <a:lnTo>
                  <a:pt x="704929" y="1382930"/>
                </a:lnTo>
                <a:lnTo>
                  <a:pt x="707513" y="1388160"/>
                </a:lnTo>
                <a:lnTo>
                  <a:pt x="708835" y="1390804"/>
                </a:lnTo>
                <a:lnTo>
                  <a:pt x="710158" y="1392126"/>
                </a:lnTo>
                <a:lnTo>
                  <a:pt x="711480" y="1394771"/>
                </a:lnTo>
                <a:lnTo>
                  <a:pt x="714125" y="1400061"/>
                </a:lnTo>
                <a:lnTo>
                  <a:pt x="716770" y="1402706"/>
                </a:lnTo>
                <a:lnTo>
                  <a:pt x="718092" y="1404027"/>
                </a:lnTo>
                <a:lnTo>
                  <a:pt x="720737" y="1406672"/>
                </a:lnTo>
                <a:lnTo>
                  <a:pt x="721999" y="1407995"/>
                </a:lnTo>
                <a:lnTo>
                  <a:pt x="724644" y="1410579"/>
                </a:lnTo>
                <a:lnTo>
                  <a:pt x="727288" y="1411902"/>
                </a:lnTo>
                <a:lnTo>
                  <a:pt x="729933" y="1414546"/>
                </a:lnTo>
                <a:lnTo>
                  <a:pt x="798454" y="1452774"/>
                </a:lnTo>
                <a:lnTo>
                  <a:pt x="782646" y="1483128"/>
                </a:lnTo>
                <a:lnTo>
                  <a:pt x="567886" y="1385575"/>
                </a:lnTo>
                <a:lnTo>
                  <a:pt x="565241" y="1384253"/>
                </a:lnTo>
                <a:lnTo>
                  <a:pt x="561274" y="1384253"/>
                </a:lnTo>
                <a:lnTo>
                  <a:pt x="557307" y="1382930"/>
                </a:lnTo>
                <a:lnTo>
                  <a:pt x="554663" y="1381607"/>
                </a:lnTo>
                <a:lnTo>
                  <a:pt x="533625" y="1381607"/>
                </a:lnTo>
                <a:lnTo>
                  <a:pt x="529658" y="1382930"/>
                </a:lnTo>
                <a:lnTo>
                  <a:pt x="525691" y="1382930"/>
                </a:lnTo>
                <a:lnTo>
                  <a:pt x="523046" y="1384253"/>
                </a:lnTo>
                <a:lnTo>
                  <a:pt x="519140" y="1385575"/>
                </a:lnTo>
                <a:lnTo>
                  <a:pt x="515172" y="1385575"/>
                </a:lnTo>
                <a:lnTo>
                  <a:pt x="512528" y="1388160"/>
                </a:lnTo>
                <a:lnTo>
                  <a:pt x="508561" y="1389482"/>
                </a:lnTo>
                <a:lnTo>
                  <a:pt x="505916" y="1390804"/>
                </a:lnTo>
                <a:lnTo>
                  <a:pt x="503271" y="1392126"/>
                </a:lnTo>
                <a:lnTo>
                  <a:pt x="500687" y="1394771"/>
                </a:lnTo>
                <a:lnTo>
                  <a:pt x="496720" y="1396094"/>
                </a:lnTo>
                <a:lnTo>
                  <a:pt x="494075" y="1398738"/>
                </a:lnTo>
                <a:lnTo>
                  <a:pt x="491430" y="1401383"/>
                </a:lnTo>
                <a:lnTo>
                  <a:pt x="488846" y="1404027"/>
                </a:lnTo>
                <a:lnTo>
                  <a:pt x="486201" y="1406672"/>
                </a:lnTo>
                <a:lnTo>
                  <a:pt x="484879" y="1409257"/>
                </a:lnTo>
                <a:lnTo>
                  <a:pt x="482234" y="1411902"/>
                </a:lnTo>
                <a:lnTo>
                  <a:pt x="480912" y="1414546"/>
                </a:lnTo>
                <a:lnTo>
                  <a:pt x="478267" y="1417191"/>
                </a:lnTo>
                <a:lnTo>
                  <a:pt x="476945" y="1421158"/>
                </a:lnTo>
                <a:lnTo>
                  <a:pt x="475623" y="1423803"/>
                </a:lnTo>
                <a:lnTo>
                  <a:pt x="473038" y="1426447"/>
                </a:lnTo>
                <a:lnTo>
                  <a:pt x="471716" y="1430354"/>
                </a:lnTo>
                <a:lnTo>
                  <a:pt x="471716" y="1434322"/>
                </a:lnTo>
                <a:lnTo>
                  <a:pt x="470393" y="1436966"/>
                </a:lnTo>
                <a:lnTo>
                  <a:pt x="469071" y="1440933"/>
                </a:lnTo>
                <a:lnTo>
                  <a:pt x="469071" y="1443578"/>
                </a:lnTo>
                <a:lnTo>
                  <a:pt x="467749" y="1447485"/>
                </a:lnTo>
                <a:lnTo>
                  <a:pt x="467749" y="1461970"/>
                </a:lnTo>
                <a:lnTo>
                  <a:pt x="469071" y="1465937"/>
                </a:lnTo>
                <a:lnTo>
                  <a:pt x="469071" y="1472549"/>
                </a:lnTo>
                <a:lnTo>
                  <a:pt x="470393" y="1475194"/>
                </a:lnTo>
                <a:lnTo>
                  <a:pt x="471716" y="1479160"/>
                </a:lnTo>
                <a:lnTo>
                  <a:pt x="473038" y="1483128"/>
                </a:lnTo>
                <a:lnTo>
                  <a:pt x="474300" y="1485772"/>
                </a:lnTo>
                <a:lnTo>
                  <a:pt x="475623" y="1489679"/>
                </a:lnTo>
                <a:lnTo>
                  <a:pt x="476945" y="1492324"/>
                </a:lnTo>
                <a:lnTo>
                  <a:pt x="478267" y="1494968"/>
                </a:lnTo>
                <a:lnTo>
                  <a:pt x="480912" y="1498936"/>
                </a:lnTo>
                <a:lnTo>
                  <a:pt x="482234" y="1501580"/>
                </a:lnTo>
                <a:lnTo>
                  <a:pt x="484879" y="1504225"/>
                </a:lnTo>
                <a:lnTo>
                  <a:pt x="487524" y="1506869"/>
                </a:lnTo>
                <a:lnTo>
                  <a:pt x="490168" y="1509455"/>
                </a:lnTo>
                <a:lnTo>
                  <a:pt x="492753" y="1512099"/>
                </a:lnTo>
                <a:lnTo>
                  <a:pt x="495398" y="1513421"/>
                </a:lnTo>
                <a:lnTo>
                  <a:pt x="498042" y="1516066"/>
                </a:lnTo>
                <a:lnTo>
                  <a:pt x="500687" y="1518711"/>
                </a:lnTo>
                <a:lnTo>
                  <a:pt x="503271" y="1520033"/>
                </a:lnTo>
                <a:lnTo>
                  <a:pt x="507238" y="1521356"/>
                </a:lnTo>
                <a:lnTo>
                  <a:pt x="509883" y="1523940"/>
                </a:lnTo>
                <a:lnTo>
                  <a:pt x="714125" y="1620171"/>
                </a:lnTo>
                <a:lnTo>
                  <a:pt x="700962" y="1645235"/>
                </a:lnTo>
                <a:lnTo>
                  <a:pt x="561274" y="1583325"/>
                </a:lnTo>
                <a:lnTo>
                  <a:pt x="558629" y="1582002"/>
                </a:lnTo>
                <a:lnTo>
                  <a:pt x="555985" y="1582002"/>
                </a:lnTo>
                <a:lnTo>
                  <a:pt x="552078" y="1580681"/>
                </a:lnTo>
                <a:lnTo>
                  <a:pt x="548111" y="1580681"/>
                </a:lnTo>
                <a:lnTo>
                  <a:pt x="545466" y="1579358"/>
                </a:lnTo>
                <a:lnTo>
                  <a:pt x="534948" y="1579358"/>
                </a:lnTo>
                <a:lnTo>
                  <a:pt x="532303" y="1580681"/>
                </a:lnTo>
                <a:lnTo>
                  <a:pt x="525691" y="1580681"/>
                </a:lnTo>
                <a:lnTo>
                  <a:pt x="521724" y="1582002"/>
                </a:lnTo>
                <a:lnTo>
                  <a:pt x="519140" y="1583325"/>
                </a:lnTo>
                <a:lnTo>
                  <a:pt x="516495" y="1584588"/>
                </a:lnTo>
                <a:lnTo>
                  <a:pt x="512528" y="1584588"/>
                </a:lnTo>
                <a:lnTo>
                  <a:pt x="509883" y="1585909"/>
                </a:lnTo>
                <a:lnTo>
                  <a:pt x="507238" y="1588555"/>
                </a:lnTo>
                <a:lnTo>
                  <a:pt x="503271" y="1589877"/>
                </a:lnTo>
                <a:lnTo>
                  <a:pt x="500687" y="1591199"/>
                </a:lnTo>
                <a:lnTo>
                  <a:pt x="498042" y="1593844"/>
                </a:lnTo>
                <a:lnTo>
                  <a:pt x="495398" y="1595166"/>
                </a:lnTo>
                <a:lnTo>
                  <a:pt x="492753" y="1597810"/>
                </a:lnTo>
                <a:lnTo>
                  <a:pt x="490168" y="1599133"/>
                </a:lnTo>
                <a:lnTo>
                  <a:pt x="488846" y="1601778"/>
                </a:lnTo>
                <a:lnTo>
                  <a:pt x="486201" y="1604422"/>
                </a:lnTo>
                <a:lnTo>
                  <a:pt x="483557" y="1607007"/>
                </a:lnTo>
                <a:lnTo>
                  <a:pt x="482234" y="1609652"/>
                </a:lnTo>
                <a:lnTo>
                  <a:pt x="479589" y="1612297"/>
                </a:lnTo>
                <a:lnTo>
                  <a:pt x="478267" y="1614941"/>
                </a:lnTo>
                <a:lnTo>
                  <a:pt x="476945" y="1618909"/>
                </a:lnTo>
                <a:lnTo>
                  <a:pt x="475623" y="1621553"/>
                </a:lnTo>
                <a:lnTo>
                  <a:pt x="474300" y="1624198"/>
                </a:lnTo>
                <a:lnTo>
                  <a:pt x="473038" y="1628105"/>
                </a:lnTo>
                <a:lnTo>
                  <a:pt x="471716" y="1630749"/>
                </a:lnTo>
                <a:lnTo>
                  <a:pt x="470393" y="1633394"/>
                </a:lnTo>
                <a:lnTo>
                  <a:pt x="470393" y="1637301"/>
                </a:lnTo>
                <a:lnTo>
                  <a:pt x="469071" y="1639945"/>
                </a:lnTo>
                <a:lnTo>
                  <a:pt x="469071" y="1659721"/>
                </a:lnTo>
                <a:lnTo>
                  <a:pt x="470393" y="1663688"/>
                </a:lnTo>
                <a:lnTo>
                  <a:pt x="470393" y="1666332"/>
                </a:lnTo>
                <a:lnTo>
                  <a:pt x="471716" y="1670299"/>
                </a:lnTo>
                <a:lnTo>
                  <a:pt x="471716" y="1672944"/>
                </a:lnTo>
                <a:lnTo>
                  <a:pt x="473038" y="1676911"/>
                </a:lnTo>
                <a:lnTo>
                  <a:pt x="474300" y="1679555"/>
                </a:lnTo>
                <a:lnTo>
                  <a:pt x="475623" y="1682200"/>
                </a:lnTo>
                <a:lnTo>
                  <a:pt x="478267" y="1686107"/>
                </a:lnTo>
                <a:lnTo>
                  <a:pt x="480912" y="1691397"/>
                </a:lnTo>
                <a:lnTo>
                  <a:pt x="483557" y="1694042"/>
                </a:lnTo>
                <a:lnTo>
                  <a:pt x="484879" y="1696686"/>
                </a:lnTo>
                <a:lnTo>
                  <a:pt x="487524" y="1699331"/>
                </a:lnTo>
                <a:lnTo>
                  <a:pt x="490168" y="1701975"/>
                </a:lnTo>
                <a:lnTo>
                  <a:pt x="491430" y="1703238"/>
                </a:lnTo>
                <a:lnTo>
                  <a:pt x="494075" y="1705882"/>
                </a:lnTo>
                <a:lnTo>
                  <a:pt x="496720" y="1707205"/>
                </a:lnTo>
                <a:lnTo>
                  <a:pt x="499364" y="1709850"/>
                </a:lnTo>
                <a:lnTo>
                  <a:pt x="502009" y="1711171"/>
                </a:lnTo>
                <a:lnTo>
                  <a:pt x="505916" y="1713816"/>
                </a:lnTo>
                <a:lnTo>
                  <a:pt x="508561" y="1715139"/>
                </a:lnTo>
                <a:lnTo>
                  <a:pt x="635085" y="1771819"/>
                </a:lnTo>
                <a:lnTo>
                  <a:pt x="625828" y="1790272"/>
                </a:lnTo>
                <a:lnTo>
                  <a:pt x="603469" y="1790272"/>
                </a:lnTo>
                <a:lnTo>
                  <a:pt x="600824" y="1791594"/>
                </a:lnTo>
                <a:lnTo>
                  <a:pt x="598180" y="1791594"/>
                </a:lnTo>
                <a:lnTo>
                  <a:pt x="596857" y="1792916"/>
                </a:lnTo>
                <a:lnTo>
                  <a:pt x="594213" y="1794239"/>
                </a:lnTo>
                <a:lnTo>
                  <a:pt x="591568" y="1794239"/>
                </a:lnTo>
                <a:lnTo>
                  <a:pt x="588983" y="1795561"/>
                </a:lnTo>
                <a:lnTo>
                  <a:pt x="587661" y="1796884"/>
                </a:lnTo>
                <a:lnTo>
                  <a:pt x="585016" y="1798205"/>
                </a:lnTo>
                <a:lnTo>
                  <a:pt x="583694" y="1799528"/>
                </a:lnTo>
                <a:lnTo>
                  <a:pt x="581049" y="1800790"/>
                </a:lnTo>
                <a:lnTo>
                  <a:pt x="579727" y="1802112"/>
                </a:lnTo>
                <a:lnTo>
                  <a:pt x="577082" y="1803435"/>
                </a:lnTo>
                <a:lnTo>
                  <a:pt x="575760" y="1804758"/>
                </a:lnTo>
                <a:lnTo>
                  <a:pt x="574437" y="1807402"/>
                </a:lnTo>
                <a:lnTo>
                  <a:pt x="571793" y="1808724"/>
                </a:lnTo>
                <a:lnTo>
                  <a:pt x="570531" y="1810047"/>
                </a:lnTo>
                <a:lnTo>
                  <a:pt x="569208" y="1812692"/>
                </a:lnTo>
                <a:lnTo>
                  <a:pt x="567886" y="1814013"/>
                </a:lnTo>
                <a:lnTo>
                  <a:pt x="566563" y="1816658"/>
                </a:lnTo>
                <a:lnTo>
                  <a:pt x="565241" y="1819243"/>
                </a:lnTo>
                <a:lnTo>
                  <a:pt x="563919" y="1820566"/>
                </a:lnTo>
                <a:lnTo>
                  <a:pt x="562597" y="1823210"/>
                </a:lnTo>
                <a:lnTo>
                  <a:pt x="561274" y="1825855"/>
                </a:lnTo>
                <a:lnTo>
                  <a:pt x="561274" y="1828500"/>
                </a:lnTo>
                <a:lnTo>
                  <a:pt x="559952" y="1831144"/>
                </a:lnTo>
                <a:lnTo>
                  <a:pt x="559952" y="1832466"/>
                </a:lnTo>
                <a:lnTo>
                  <a:pt x="558629" y="1835051"/>
                </a:lnTo>
                <a:lnTo>
                  <a:pt x="558629" y="1840340"/>
                </a:lnTo>
                <a:lnTo>
                  <a:pt x="557307" y="1842985"/>
                </a:lnTo>
                <a:lnTo>
                  <a:pt x="557307" y="1852241"/>
                </a:lnTo>
                <a:lnTo>
                  <a:pt x="558629" y="1854886"/>
                </a:lnTo>
                <a:lnTo>
                  <a:pt x="558629" y="1860175"/>
                </a:lnTo>
                <a:lnTo>
                  <a:pt x="559952" y="1861437"/>
                </a:lnTo>
                <a:lnTo>
                  <a:pt x="559952" y="1864083"/>
                </a:lnTo>
                <a:lnTo>
                  <a:pt x="562597" y="1869372"/>
                </a:lnTo>
                <a:lnTo>
                  <a:pt x="562597" y="1870694"/>
                </a:lnTo>
                <a:lnTo>
                  <a:pt x="565241" y="1875984"/>
                </a:lnTo>
                <a:lnTo>
                  <a:pt x="566563" y="1877306"/>
                </a:lnTo>
                <a:lnTo>
                  <a:pt x="567886" y="1879950"/>
                </a:lnTo>
                <a:lnTo>
                  <a:pt x="569208" y="1881213"/>
                </a:lnTo>
                <a:lnTo>
                  <a:pt x="570531" y="1883857"/>
                </a:lnTo>
                <a:lnTo>
                  <a:pt x="571793" y="1885180"/>
                </a:lnTo>
                <a:lnTo>
                  <a:pt x="574437" y="1887825"/>
                </a:lnTo>
                <a:lnTo>
                  <a:pt x="575760" y="1889146"/>
                </a:lnTo>
                <a:lnTo>
                  <a:pt x="577082" y="1890469"/>
                </a:lnTo>
                <a:lnTo>
                  <a:pt x="579727" y="1891792"/>
                </a:lnTo>
                <a:lnTo>
                  <a:pt x="581049" y="1894437"/>
                </a:lnTo>
                <a:lnTo>
                  <a:pt x="583694" y="1895699"/>
                </a:lnTo>
                <a:lnTo>
                  <a:pt x="938142" y="2075056"/>
                </a:lnTo>
                <a:lnTo>
                  <a:pt x="951305" y="2081608"/>
                </a:lnTo>
                <a:lnTo>
                  <a:pt x="964468" y="2086897"/>
                </a:lnTo>
                <a:lnTo>
                  <a:pt x="978954" y="2093448"/>
                </a:lnTo>
                <a:lnTo>
                  <a:pt x="993440" y="2098738"/>
                </a:lnTo>
                <a:lnTo>
                  <a:pt x="1006663" y="2105349"/>
                </a:lnTo>
                <a:lnTo>
                  <a:pt x="1021149" y="2110640"/>
                </a:lnTo>
                <a:lnTo>
                  <a:pt x="1034312" y="2115868"/>
                </a:lnTo>
                <a:lnTo>
                  <a:pt x="1048798" y="2119836"/>
                </a:lnTo>
                <a:lnTo>
                  <a:pt x="1063283" y="2125125"/>
                </a:lnTo>
                <a:lnTo>
                  <a:pt x="1077769" y="2130414"/>
                </a:lnTo>
                <a:lnTo>
                  <a:pt x="1090993" y="2135644"/>
                </a:lnTo>
                <a:lnTo>
                  <a:pt x="1105478" y="2139611"/>
                </a:lnTo>
                <a:lnTo>
                  <a:pt x="1119964" y="2144900"/>
                </a:lnTo>
                <a:lnTo>
                  <a:pt x="1134449" y="2148866"/>
                </a:lnTo>
                <a:lnTo>
                  <a:pt x="1148935" y="2152834"/>
                </a:lnTo>
                <a:lnTo>
                  <a:pt x="1163421" y="2156801"/>
                </a:lnTo>
                <a:lnTo>
                  <a:pt x="1177906" y="2160708"/>
                </a:lnTo>
                <a:lnTo>
                  <a:pt x="1192392" y="2164674"/>
                </a:lnTo>
                <a:lnTo>
                  <a:pt x="1206938" y="2168642"/>
                </a:lnTo>
                <a:lnTo>
                  <a:pt x="1221423" y="2171286"/>
                </a:lnTo>
                <a:lnTo>
                  <a:pt x="1235909" y="2175193"/>
                </a:lnTo>
                <a:lnTo>
                  <a:pt x="1250395" y="2177838"/>
                </a:lnTo>
                <a:lnTo>
                  <a:pt x="1264880" y="2180483"/>
                </a:lnTo>
                <a:lnTo>
                  <a:pt x="1279366" y="2184450"/>
                </a:lnTo>
                <a:lnTo>
                  <a:pt x="1293912" y="2187094"/>
                </a:lnTo>
                <a:lnTo>
                  <a:pt x="1309660" y="2189739"/>
                </a:lnTo>
                <a:lnTo>
                  <a:pt x="1324206" y="2192324"/>
                </a:lnTo>
                <a:lnTo>
                  <a:pt x="1338691" y="2194969"/>
                </a:lnTo>
                <a:lnTo>
                  <a:pt x="1353177" y="2196291"/>
                </a:lnTo>
                <a:lnTo>
                  <a:pt x="1368985" y="2198936"/>
                </a:lnTo>
                <a:lnTo>
                  <a:pt x="1383471" y="2200258"/>
                </a:lnTo>
                <a:lnTo>
                  <a:pt x="1397956" y="2202902"/>
                </a:lnTo>
                <a:lnTo>
                  <a:pt x="1423021" y="2206870"/>
                </a:lnTo>
                <a:lnTo>
                  <a:pt x="1448025" y="2212099"/>
                </a:lnTo>
                <a:lnTo>
                  <a:pt x="1473089" y="2217389"/>
                </a:lnTo>
                <a:lnTo>
                  <a:pt x="1498094" y="2221355"/>
                </a:lnTo>
                <a:lnTo>
                  <a:pt x="1523158" y="2225322"/>
                </a:lnTo>
                <a:lnTo>
                  <a:pt x="1548162" y="2229290"/>
                </a:lnTo>
                <a:lnTo>
                  <a:pt x="1573227" y="2233196"/>
                </a:lnTo>
                <a:lnTo>
                  <a:pt x="1598231" y="2237163"/>
                </a:lnTo>
                <a:lnTo>
                  <a:pt x="1623295" y="2241130"/>
                </a:lnTo>
                <a:lnTo>
                  <a:pt x="1648300" y="2243775"/>
                </a:lnTo>
                <a:lnTo>
                  <a:pt x="1673364" y="2246419"/>
                </a:lnTo>
                <a:lnTo>
                  <a:pt x="1698368" y="2249064"/>
                </a:lnTo>
                <a:lnTo>
                  <a:pt x="1723433" y="2251709"/>
                </a:lnTo>
                <a:lnTo>
                  <a:pt x="1748437" y="2254354"/>
                </a:lnTo>
                <a:lnTo>
                  <a:pt x="1774824" y="2256938"/>
                </a:lnTo>
                <a:lnTo>
                  <a:pt x="1799828" y="2258261"/>
                </a:lnTo>
                <a:lnTo>
                  <a:pt x="1880190" y="2288554"/>
                </a:lnTo>
                <a:lnTo>
                  <a:pt x="1881513" y="2288554"/>
                </a:lnTo>
                <a:lnTo>
                  <a:pt x="1834089" y="2316263"/>
                </a:lnTo>
                <a:lnTo>
                  <a:pt x="1786665" y="2341328"/>
                </a:lnTo>
                <a:lnTo>
                  <a:pt x="1737918" y="2363748"/>
                </a:lnTo>
                <a:lnTo>
                  <a:pt x="1689172" y="2384845"/>
                </a:lnTo>
                <a:lnTo>
                  <a:pt x="1640426" y="2403298"/>
                </a:lnTo>
                <a:lnTo>
                  <a:pt x="1589035" y="2419106"/>
                </a:lnTo>
                <a:lnTo>
                  <a:pt x="1538966" y="2433591"/>
                </a:lnTo>
                <a:lnTo>
                  <a:pt x="1488897" y="2445492"/>
                </a:lnTo>
                <a:lnTo>
                  <a:pt x="1437506" y="2454688"/>
                </a:lnTo>
                <a:lnTo>
                  <a:pt x="1386115" y="2461300"/>
                </a:lnTo>
                <a:lnTo>
                  <a:pt x="1334724" y="2466529"/>
                </a:lnTo>
                <a:lnTo>
                  <a:pt x="1283333" y="2470496"/>
                </a:lnTo>
                <a:lnTo>
                  <a:pt x="1231942" y="2470496"/>
                </a:lnTo>
                <a:lnTo>
                  <a:pt x="1180551" y="2469174"/>
                </a:lnTo>
                <a:lnTo>
                  <a:pt x="1129160" y="2466529"/>
                </a:lnTo>
                <a:lnTo>
                  <a:pt x="1077769" y="2461300"/>
                </a:lnTo>
                <a:lnTo>
                  <a:pt x="1026378" y="2453366"/>
                </a:lnTo>
                <a:lnTo>
                  <a:pt x="976309" y="2442848"/>
                </a:lnTo>
                <a:lnTo>
                  <a:pt x="926241" y="2430947"/>
                </a:lnTo>
                <a:lnTo>
                  <a:pt x="876172" y="2417783"/>
                </a:lnTo>
                <a:lnTo>
                  <a:pt x="827426" y="2401975"/>
                </a:lnTo>
                <a:lnTo>
                  <a:pt x="778679" y="2383522"/>
                </a:lnTo>
                <a:lnTo>
                  <a:pt x="683831" y="2341328"/>
                </a:lnTo>
                <a:lnTo>
                  <a:pt x="637730" y="2316263"/>
                </a:lnTo>
                <a:lnTo>
                  <a:pt x="591568" y="2289877"/>
                </a:lnTo>
                <a:lnTo>
                  <a:pt x="548111" y="2262227"/>
                </a:lnTo>
                <a:lnTo>
                  <a:pt x="504654" y="2231934"/>
                </a:lnTo>
                <a:lnTo>
                  <a:pt x="462459" y="2198936"/>
                </a:lnTo>
                <a:lnTo>
                  <a:pt x="421647" y="2164674"/>
                </a:lnTo>
                <a:lnTo>
                  <a:pt x="382097" y="2127769"/>
                </a:lnTo>
                <a:lnTo>
                  <a:pt x="343869" y="2089541"/>
                </a:lnTo>
                <a:lnTo>
                  <a:pt x="306964" y="2049992"/>
                </a:lnTo>
                <a:lnTo>
                  <a:pt x="272703" y="2009119"/>
                </a:lnTo>
                <a:lnTo>
                  <a:pt x="239825" y="1966925"/>
                </a:lnTo>
                <a:lnTo>
                  <a:pt x="209471" y="1923408"/>
                </a:lnTo>
                <a:lnTo>
                  <a:pt x="180500" y="1878629"/>
                </a:lnTo>
                <a:lnTo>
                  <a:pt x="154113" y="1832466"/>
                </a:lnTo>
                <a:lnTo>
                  <a:pt x="130431" y="1786304"/>
                </a:lnTo>
                <a:lnTo>
                  <a:pt x="108011" y="1738821"/>
                </a:lnTo>
                <a:lnTo>
                  <a:pt x="86914" y="1691397"/>
                </a:lnTo>
                <a:lnTo>
                  <a:pt x="69784" y="1642590"/>
                </a:lnTo>
                <a:lnTo>
                  <a:pt x="52713" y="1593844"/>
                </a:lnTo>
                <a:lnTo>
                  <a:pt x="39490" y="1543715"/>
                </a:lnTo>
                <a:lnTo>
                  <a:pt x="27649" y="1493647"/>
                </a:lnTo>
                <a:lnTo>
                  <a:pt x="18453" y="1443578"/>
                </a:lnTo>
                <a:lnTo>
                  <a:pt x="10519" y="1392126"/>
                </a:lnTo>
                <a:lnTo>
                  <a:pt x="5229" y="1340736"/>
                </a:lnTo>
                <a:lnTo>
                  <a:pt x="1322" y="1289284"/>
                </a:lnTo>
                <a:lnTo>
                  <a:pt x="0" y="1237893"/>
                </a:lnTo>
                <a:lnTo>
                  <a:pt x="1322" y="1186503"/>
                </a:lnTo>
                <a:lnTo>
                  <a:pt x="3907" y="1135051"/>
                </a:lnTo>
                <a:lnTo>
                  <a:pt x="9196" y="1083659"/>
                </a:lnTo>
                <a:lnTo>
                  <a:pt x="17130" y="1032268"/>
                </a:lnTo>
                <a:lnTo>
                  <a:pt x="26327" y="980817"/>
                </a:lnTo>
                <a:lnTo>
                  <a:pt x="38168" y="930748"/>
                </a:lnTo>
                <a:lnTo>
                  <a:pt x="52713" y="880620"/>
                </a:lnTo>
                <a:lnTo>
                  <a:pt x="68521" y="830550"/>
                </a:lnTo>
                <a:lnTo>
                  <a:pt x="86914" y="780422"/>
                </a:lnTo>
                <a:lnTo>
                  <a:pt x="106689" y="731676"/>
                </a:lnTo>
                <a:lnTo>
                  <a:pt x="154113" y="636767"/>
                </a:lnTo>
                <a:lnTo>
                  <a:pt x="181822" y="590606"/>
                </a:lnTo>
                <a:close/>
                <a:moveTo>
                  <a:pt x="1200326" y="0"/>
                </a:moveTo>
                <a:lnTo>
                  <a:pt x="1284655" y="0"/>
                </a:lnTo>
                <a:lnTo>
                  <a:pt x="1312304" y="1323"/>
                </a:lnTo>
                <a:lnTo>
                  <a:pt x="1341336" y="3967"/>
                </a:lnTo>
                <a:lnTo>
                  <a:pt x="1368985" y="6612"/>
                </a:lnTo>
                <a:lnTo>
                  <a:pt x="1396634" y="10519"/>
                </a:lnTo>
                <a:lnTo>
                  <a:pt x="1424343" y="14485"/>
                </a:lnTo>
                <a:lnTo>
                  <a:pt x="1451992" y="18452"/>
                </a:lnTo>
                <a:lnTo>
                  <a:pt x="1479641" y="23742"/>
                </a:lnTo>
                <a:lnTo>
                  <a:pt x="1507350" y="29032"/>
                </a:lnTo>
                <a:lnTo>
                  <a:pt x="1533677" y="35583"/>
                </a:lnTo>
                <a:lnTo>
                  <a:pt x="1561326" y="43517"/>
                </a:lnTo>
                <a:lnTo>
                  <a:pt x="1587713" y="51391"/>
                </a:lnTo>
                <a:lnTo>
                  <a:pt x="1614039" y="59325"/>
                </a:lnTo>
                <a:lnTo>
                  <a:pt x="1640426" y="68521"/>
                </a:lnTo>
                <a:lnTo>
                  <a:pt x="1666753" y="77778"/>
                </a:lnTo>
                <a:lnTo>
                  <a:pt x="1693139" y="86974"/>
                </a:lnTo>
                <a:lnTo>
                  <a:pt x="1719466" y="97553"/>
                </a:lnTo>
                <a:lnTo>
                  <a:pt x="1744531" y="109454"/>
                </a:lnTo>
                <a:lnTo>
                  <a:pt x="1769535" y="121295"/>
                </a:lnTo>
                <a:lnTo>
                  <a:pt x="1794599" y="133136"/>
                </a:lnTo>
                <a:lnTo>
                  <a:pt x="1819603" y="146299"/>
                </a:lnTo>
                <a:lnTo>
                  <a:pt x="1844608" y="159522"/>
                </a:lnTo>
                <a:lnTo>
                  <a:pt x="1868350" y="174008"/>
                </a:lnTo>
                <a:lnTo>
                  <a:pt x="1892092" y="188494"/>
                </a:lnTo>
                <a:lnTo>
                  <a:pt x="1939516" y="220170"/>
                </a:lnTo>
                <a:lnTo>
                  <a:pt x="1961875" y="235978"/>
                </a:lnTo>
                <a:lnTo>
                  <a:pt x="2006715" y="270239"/>
                </a:lnTo>
                <a:lnTo>
                  <a:pt x="2029135" y="288691"/>
                </a:lnTo>
                <a:lnTo>
                  <a:pt x="2071269" y="325596"/>
                </a:lnTo>
                <a:lnTo>
                  <a:pt x="2092366" y="345372"/>
                </a:lnTo>
                <a:lnTo>
                  <a:pt x="2112082" y="365147"/>
                </a:lnTo>
                <a:lnTo>
                  <a:pt x="2131857" y="384921"/>
                </a:lnTo>
                <a:lnTo>
                  <a:pt x="2187215" y="448214"/>
                </a:lnTo>
                <a:lnTo>
                  <a:pt x="2204345" y="470634"/>
                </a:lnTo>
                <a:lnTo>
                  <a:pt x="2221475" y="491731"/>
                </a:lnTo>
                <a:lnTo>
                  <a:pt x="2238606" y="514090"/>
                </a:lnTo>
                <a:lnTo>
                  <a:pt x="2254414" y="537833"/>
                </a:lnTo>
                <a:lnTo>
                  <a:pt x="2270221" y="560313"/>
                </a:lnTo>
                <a:lnTo>
                  <a:pt x="2284707" y="583995"/>
                </a:lnTo>
                <a:lnTo>
                  <a:pt x="2299193" y="607736"/>
                </a:lnTo>
                <a:lnTo>
                  <a:pt x="2313679" y="632801"/>
                </a:lnTo>
                <a:lnTo>
                  <a:pt x="2326902" y="656544"/>
                </a:lnTo>
                <a:lnTo>
                  <a:pt x="2340065" y="681548"/>
                </a:lnTo>
                <a:lnTo>
                  <a:pt x="2363748" y="731677"/>
                </a:lnTo>
                <a:lnTo>
                  <a:pt x="2374326" y="758064"/>
                </a:lnTo>
                <a:lnTo>
                  <a:pt x="2384845" y="783068"/>
                </a:lnTo>
                <a:lnTo>
                  <a:pt x="2395423" y="809454"/>
                </a:lnTo>
                <a:lnTo>
                  <a:pt x="2404620" y="835842"/>
                </a:lnTo>
                <a:lnTo>
                  <a:pt x="2412494" y="863490"/>
                </a:lnTo>
                <a:lnTo>
                  <a:pt x="2421750" y="889817"/>
                </a:lnTo>
                <a:lnTo>
                  <a:pt x="2428362" y="916204"/>
                </a:lnTo>
                <a:lnTo>
                  <a:pt x="2436236" y="943913"/>
                </a:lnTo>
                <a:lnTo>
                  <a:pt x="2441525" y="971562"/>
                </a:lnTo>
                <a:lnTo>
                  <a:pt x="2448077" y="999271"/>
                </a:lnTo>
                <a:lnTo>
                  <a:pt x="2453366" y="1026980"/>
                </a:lnTo>
                <a:lnTo>
                  <a:pt x="2457333" y="1054629"/>
                </a:lnTo>
                <a:lnTo>
                  <a:pt x="2461240" y="1082338"/>
                </a:lnTo>
                <a:lnTo>
                  <a:pt x="2463885" y="1111309"/>
                </a:lnTo>
                <a:lnTo>
                  <a:pt x="2466530" y="1139018"/>
                </a:lnTo>
                <a:lnTo>
                  <a:pt x="2469174" y="1167989"/>
                </a:lnTo>
                <a:lnTo>
                  <a:pt x="2469174" y="1195699"/>
                </a:lnTo>
                <a:lnTo>
                  <a:pt x="2470496" y="1223408"/>
                </a:lnTo>
                <a:lnTo>
                  <a:pt x="2470496" y="1251057"/>
                </a:lnTo>
                <a:lnTo>
                  <a:pt x="2469174" y="1280088"/>
                </a:lnTo>
                <a:lnTo>
                  <a:pt x="2466530" y="1335447"/>
                </a:lnTo>
                <a:lnTo>
                  <a:pt x="2463885" y="1363095"/>
                </a:lnTo>
                <a:lnTo>
                  <a:pt x="2459978" y="1390804"/>
                </a:lnTo>
                <a:lnTo>
                  <a:pt x="2456011" y="1418514"/>
                </a:lnTo>
                <a:lnTo>
                  <a:pt x="2452044" y="1446162"/>
                </a:lnTo>
                <a:lnTo>
                  <a:pt x="2446754" y="1473871"/>
                </a:lnTo>
                <a:lnTo>
                  <a:pt x="2441525" y="1501580"/>
                </a:lnTo>
                <a:lnTo>
                  <a:pt x="2434914" y="1527907"/>
                </a:lnTo>
                <a:lnTo>
                  <a:pt x="2428362" y="1555616"/>
                </a:lnTo>
                <a:lnTo>
                  <a:pt x="2420428" y="1582003"/>
                </a:lnTo>
                <a:lnTo>
                  <a:pt x="2412494" y="1609652"/>
                </a:lnTo>
                <a:lnTo>
                  <a:pt x="2394101" y="1662365"/>
                </a:lnTo>
                <a:lnTo>
                  <a:pt x="2384845" y="1687430"/>
                </a:lnTo>
                <a:lnTo>
                  <a:pt x="2374326" y="1713817"/>
                </a:lnTo>
                <a:lnTo>
                  <a:pt x="2362425" y="1740143"/>
                </a:lnTo>
                <a:lnTo>
                  <a:pt x="2350584" y="1765207"/>
                </a:lnTo>
                <a:lnTo>
                  <a:pt x="2338743" y="1790272"/>
                </a:lnTo>
                <a:lnTo>
                  <a:pt x="2312356" y="1840340"/>
                </a:lnTo>
                <a:lnTo>
                  <a:pt x="2297871" y="1864083"/>
                </a:lnTo>
                <a:lnTo>
                  <a:pt x="2283445" y="1889147"/>
                </a:lnTo>
                <a:lnTo>
                  <a:pt x="2267577" y="1912829"/>
                </a:lnTo>
                <a:lnTo>
                  <a:pt x="2258381" y="1906277"/>
                </a:lnTo>
                <a:lnTo>
                  <a:pt x="2249124" y="1899666"/>
                </a:lnTo>
                <a:lnTo>
                  <a:pt x="2239928" y="1893114"/>
                </a:lnTo>
                <a:lnTo>
                  <a:pt x="2230732" y="1886503"/>
                </a:lnTo>
                <a:lnTo>
                  <a:pt x="2221475" y="1879950"/>
                </a:lnTo>
                <a:lnTo>
                  <a:pt x="2212219" y="1872017"/>
                </a:lnTo>
                <a:lnTo>
                  <a:pt x="2204345" y="1865405"/>
                </a:lnTo>
                <a:lnTo>
                  <a:pt x="2195149" y="1858794"/>
                </a:lnTo>
                <a:lnTo>
                  <a:pt x="2185892" y="1850920"/>
                </a:lnTo>
                <a:lnTo>
                  <a:pt x="2176696" y="1844308"/>
                </a:lnTo>
                <a:lnTo>
                  <a:pt x="2168762" y="1836374"/>
                </a:lnTo>
                <a:lnTo>
                  <a:pt x="2159506" y="1829822"/>
                </a:lnTo>
                <a:lnTo>
                  <a:pt x="2151631" y="1821888"/>
                </a:lnTo>
                <a:lnTo>
                  <a:pt x="2142375" y="1814014"/>
                </a:lnTo>
                <a:lnTo>
                  <a:pt x="2134501" y="1806080"/>
                </a:lnTo>
                <a:lnTo>
                  <a:pt x="2125305" y="1799528"/>
                </a:lnTo>
                <a:lnTo>
                  <a:pt x="2117371" y="1790272"/>
                </a:lnTo>
                <a:lnTo>
                  <a:pt x="2109437" y="1783720"/>
                </a:lnTo>
                <a:lnTo>
                  <a:pt x="2101563" y="1775787"/>
                </a:lnTo>
                <a:lnTo>
                  <a:pt x="2092366" y="1767852"/>
                </a:lnTo>
                <a:lnTo>
                  <a:pt x="2084433" y="1759979"/>
                </a:lnTo>
                <a:lnTo>
                  <a:pt x="2076559" y="1750722"/>
                </a:lnTo>
                <a:lnTo>
                  <a:pt x="2068625" y="1742788"/>
                </a:lnTo>
                <a:lnTo>
                  <a:pt x="2060690" y="1734854"/>
                </a:lnTo>
                <a:lnTo>
                  <a:pt x="2052817" y="1726980"/>
                </a:lnTo>
                <a:lnTo>
                  <a:pt x="2044883" y="1717724"/>
                </a:lnTo>
                <a:lnTo>
                  <a:pt x="2038331" y="1709850"/>
                </a:lnTo>
                <a:lnTo>
                  <a:pt x="2030457" y="1700593"/>
                </a:lnTo>
                <a:lnTo>
                  <a:pt x="2022523" y="1692719"/>
                </a:lnTo>
                <a:lnTo>
                  <a:pt x="2015911" y="1683523"/>
                </a:lnTo>
                <a:lnTo>
                  <a:pt x="2007977" y="1675589"/>
                </a:lnTo>
                <a:lnTo>
                  <a:pt x="2000103" y="1666332"/>
                </a:lnTo>
                <a:lnTo>
                  <a:pt x="1994874" y="1659721"/>
                </a:lnTo>
                <a:lnTo>
                  <a:pt x="1989585" y="1654492"/>
                </a:lnTo>
                <a:lnTo>
                  <a:pt x="1985618" y="1647880"/>
                </a:lnTo>
                <a:lnTo>
                  <a:pt x="1979066" y="1641268"/>
                </a:lnTo>
                <a:lnTo>
                  <a:pt x="1975099" y="1634717"/>
                </a:lnTo>
                <a:lnTo>
                  <a:pt x="1969810" y="1628105"/>
                </a:lnTo>
                <a:lnTo>
                  <a:pt x="1964520" y="1621553"/>
                </a:lnTo>
                <a:lnTo>
                  <a:pt x="1960553" y="1614941"/>
                </a:lnTo>
                <a:lnTo>
                  <a:pt x="1955324" y="1608330"/>
                </a:lnTo>
                <a:lnTo>
                  <a:pt x="1951357" y="1601778"/>
                </a:lnTo>
                <a:lnTo>
                  <a:pt x="1946067" y="1595167"/>
                </a:lnTo>
                <a:lnTo>
                  <a:pt x="1942161" y="1588555"/>
                </a:lnTo>
                <a:lnTo>
                  <a:pt x="1936871" y="1582003"/>
                </a:lnTo>
                <a:lnTo>
                  <a:pt x="1932904" y="1575391"/>
                </a:lnTo>
                <a:lnTo>
                  <a:pt x="1928937" y="1567458"/>
                </a:lnTo>
                <a:lnTo>
                  <a:pt x="1925030" y="1560905"/>
                </a:lnTo>
                <a:lnTo>
                  <a:pt x="1921063" y="1554294"/>
                </a:lnTo>
                <a:lnTo>
                  <a:pt x="1917096" y="1546360"/>
                </a:lnTo>
                <a:lnTo>
                  <a:pt x="1913129" y="1539749"/>
                </a:lnTo>
                <a:lnTo>
                  <a:pt x="1909162" y="1531874"/>
                </a:lnTo>
                <a:lnTo>
                  <a:pt x="1905255" y="1525262"/>
                </a:lnTo>
                <a:lnTo>
                  <a:pt x="1902611" y="1517388"/>
                </a:lnTo>
                <a:lnTo>
                  <a:pt x="1898644" y="1510777"/>
                </a:lnTo>
                <a:lnTo>
                  <a:pt x="1894676" y="1502903"/>
                </a:lnTo>
                <a:lnTo>
                  <a:pt x="1892092" y="1496291"/>
                </a:lnTo>
                <a:lnTo>
                  <a:pt x="1888125" y="1488357"/>
                </a:lnTo>
                <a:lnTo>
                  <a:pt x="1885480" y="1480483"/>
                </a:lnTo>
                <a:lnTo>
                  <a:pt x="1882836" y="1473871"/>
                </a:lnTo>
                <a:lnTo>
                  <a:pt x="1878929" y="1465937"/>
                </a:lnTo>
                <a:lnTo>
                  <a:pt x="1876284" y="1458063"/>
                </a:lnTo>
                <a:lnTo>
                  <a:pt x="1873639" y="1450129"/>
                </a:lnTo>
                <a:lnTo>
                  <a:pt x="1870995" y="1442196"/>
                </a:lnTo>
                <a:lnTo>
                  <a:pt x="1859093" y="1398738"/>
                </a:lnTo>
                <a:lnTo>
                  <a:pt x="1848575" y="1355221"/>
                </a:lnTo>
                <a:lnTo>
                  <a:pt x="1836734" y="1311704"/>
                </a:lnTo>
                <a:lnTo>
                  <a:pt x="1823571" y="1268187"/>
                </a:lnTo>
                <a:lnTo>
                  <a:pt x="1811669" y="1225993"/>
                </a:lnTo>
                <a:lnTo>
                  <a:pt x="1798506" y="1182535"/>
                </a:lnTo>
                <a:lnTo>
                  <a:pt x="1785343" y="1139018"/>
                </a:lnTo>
                <a:lnTo>
                  <a:pt x="1772180" y="1095501"/>
                </a:lnTo>
                <a:lnTo>
                  <a:pt x="1758956" y="1051984"/>
                </a:lnTo>
                <a:lnTo>
                  <a:pt x="1745793" y="1009790"/>
                </a:lnTo>
                <a:lnTo>
                  <a:pt x="1731307" y="966332"/>
                </a:lnTo>
                <a:lnTo>
                  <a:pt x="1702336" y="881943"/>
                </a:lnTo>
                <a:lnTo>
                  <a:pt x="1686528" y="838426"/>
                </a:lnTo>
                <a:lnTo>
                  <a:pt x="1672042" y="796231"/>
                </a:lnTo>
                <a:lnTo>
                  <a:pt x="1656234" y="754097"/>
                </a:lnTo>
                <a:lnTo>
                  <a:pt x="1650945" y="754097"/>
                </a:lnTo>
                <a:lnTo>
                  <a:pt x="1644393" y="755419"/>
                </a:lnTo>
                <a:lnTo>
                  <a:pt x="1639104" y="756741"/>
                </a:lnTo>
                <a:lnTo>
                  <a:pt x="1632492" y="759386"/>
                </a:lnTo>
                <a:lnTo>
                  <a:pt x="1627263" y="760648"/>
                </a:lnTo>
                <a:lnTo>
                  <a:pt x="1616684" y="765937"/>
                </a:lnTo>
                <a:lnTo>
                  <a:pt x="1611395" y="768583"/>
                </a:lnTo>
                <a:lnTo>
                  <a:pt x="1606105" y="772490"/>
                </a:lnTo>
                <a:lnTo>
                  <a:pt x="1600876" y="775134"/>
                </a:lnTo>
                <a:lnTo>
                  <a:pt x="1596909" y="779101"/>
                </a:lnTo>
                <a:lnTo>
                  <a:pt x="1591680" y="783068"/>
                </a:lnTo>
                <a:lnTo>
                  <a:pt x="1587713" y="787035"/>
                </a:lnTo>
                <a:lnTo>
                  <a:pt x="1583746" y="790942"/>
                </a:lnTo>
                <a:lnTo>
                  <a:pt x="1579779" y="794909"/>
                </a:lnTo>
                <a:lnTo>
                  <a:pt x="1575872" y="800199"/>
                </a:lnTo>
                <a:lnTo>
                  <a:pt x="1571905" y="805488"/>
                </a:lnTo>
                <a:lnTo>
                  <a:pt x="1569260" y="809454"/>
                </a:lnTo>
                <a:lnTo>
                  <a:pt x="1563971" y="819973"/>
                </a:lnTo>
                <a:lnTo>
                  <a:pt x="1561326" y="825263"/>
                </a:lnTo>
                <a:lnTo>
                  <a:pt x="1558741" y="831874"/>
                </a:lnTo>
                <a:lnTo>
                  <a:pt x="1557359" y="837104"/>
                </a:lnTo>
                <a:lnTo>
                  <a:pt x="1554714" y="842393"/>
                </a:lnTo>
                <a:lnTo>
                  <a:pt x="1553452" y="849005"/>
                </a:lnTo>
                <a:lnTo>
                  <a:pt x="1552130" y="854294"/>
                </a:lnTo>
                <a:lnTo>
                  <a:pt x="1552130" y="859524"/>
                </a:lnTo>
                <a:lnTo>
                  <a:pt x="1550807" y="866135"/>
                </a:lnTo>
                <a:lnTo>
                  <a:pt x="1550807" y="883265"/>
                </a:lnTo>
                <a:lnTo>
                  <a:pt x="1552130" y="889817"/>
                </a:lnTo>
                <a:lnTo>
                  <a:pt x="1405891" y="609059"/>
                </a:lnTo>
                <a:lnTo>
                  <a:pt x="1420376" y="609059"/>
                </a:lnTo>
                <a:lnTo>
                  <a:pt x="1409798" y="515413"/>
                </a:lnTo>
                <a:lnTo>
                  <a:pt x="1409798" y="508862"/>
                </a:lnTo>
                <a:lnTo>
                  <a:pt x="1408536" y="506216"/>
                </a:lnTo>
                <a:lnTo>
                  <a:pt x="1407153" y="503572"/>
                </a:lnTo>
                <a:lnTo>
                  <a:pt x="1407153" y="500927"/>
                </a:lnTo>
                <a:lnTo>
                  <a:pt x="1405891" y="497020"/>
                </a:lnTo>
                <a:lnTo>
                  <a:pt x="1403246" y="491731"/>
                </a:lnTo>
                <a:lnTo>
                  <a:pt x="1400601" y="489086"/>
                </a:lnTo>
                <a:lnTo>
                  <a:pt x="1399279" y="486442"/>
                </a:lnTo>
                <a:lnTo>
                  <a:pt x="1397957" y="483797"/>
                </a:lnTo>
                <a:lnTo>
                  <a:pt x="1395312" y="481153"/>
                </a:lnTo>
                <a:lnTo>
                  <a:pt x="1394050" y="479890"/>
                </a:lnTo>
                <a:lnTo>
                  <a:pt x="1391405" y="477245"/>
                </a:lnTo>
                <a:lnTo>
                  <a:pt x="1388760" y="474600"/>
                </a:lnTo>
                <a:lnTo>
                  <a:pt x="1387438" y="473278"/>
                </a:lnTo>
                <a:lnTo>
                  <a:pt x="1384793" y="470634"/>
                </a:lnTo>
                <a:lnTo>
                  <a:pt x="1382149" y="469311"/>
                </a:lnTo>
                <a:lnTo>
                  <a:pt x="1379504" y="467989"/>
                </a:lnTo>
                <a:lnTo>
                  <a:pt x="1376859" y="465345"/>
                </a:lnTo>
                <a:lnTo>
                  <a:pt x="1372952" y="464022"/>
                </a:lnTo>
                <a:lnTo>
                  <a:pt x="1370308" y="464022"/>
                </a:lnTo>
                <a:lnTo>
                  <a:pt x="1367663" y="462699"/>
                </a:lnTo>
                <a:lnTo>
                  <a:pt x="1365018" y="461437"/>
                </a:lnTo>
                <a:lnTo>
                  <a:pt x="1361051" y="460115"/>
                </a:lnTo>
                <a:lnTo>
                  <a:pt x="1051442" y="460115"/>
                </a:lnTo>
                <a:lnTo>
                  <a:pt x="1048797" y="458792"/>
                </a:lnTo>
                <a:lnTo>
                  <a:pt x="1044830" y="458792"/>
                </a:lnTo>
                <a:lnTo>
                  <a:pt x="1042186" y="457470"/>
                </a:lnTo>
                <a:lnTo>
                  <a:pt x="1038279" y="456148"/>
                </a:lnTo>
                <a:lnTo>
                  <a:pt x="1035634" y="454826"/>
                </a:lnTo>
                <a:lnTo>
                  <a:pt x="1031667" y="453503"/>
                </a:lnTo>
                <a:lnTo>
                  <a:pt x="1029022" y="452181"/>
                </a:lnTo>
                <a:lnTo>
                  <a:pt x="1026378" y="449536"/>
                </a:lnTo>
                <a:lnTo>
                  <a:pt x="1023733" y="448214"/>
                </a:lnTo>
                <a:lnTo>
                  <a:pt x="1021148" y="445569"/>
                </a:lnTo>
                <a:lnTo>
                  <a:pt x="1018504" y="442925"/>
                </a:lnTo>
                <a:lnTo>
                  <a:pt x="1015859" y="440280"/>
                </a:lnTo>
                <a:lnTo>
                  <a:pt x="1013214" y="438957"/>
                </a:lnTo>
                <a:lnTo>
                  <a:pt x="1011892" y="434990"/>
                </a:lnTo>
                <a:lnTo>
                  <a:pt x="1009247" y="432406"/>
                </a:lnTo>
                <a:lnTo>
                  <a:pt x="1007985" y="429761"/>
                </a:lnTo>
                <a:lnTo>
                  <a:pt x="1006663" y="427117"/>
                </a:lnTo>
                <a:lnTo>
                  <a:pt x="1005340" y="423149"/>
                </a:lnTo>
                <a:lnTo>
                  <a:pt x="1004018" y="420505"/>
                </a:lnTo>
                <a:lnTo>
                  <a:pt x="1002696" y="416598"/>
                </a:lnTo>
                <a:lnTo>
                  <a:pt x="1001373" y="413953"/>
                </a:lnTo>
                <a:lnTo>
                  <a:pt x="1001373" y="409986"/>
                </a:lnTo>
                <a:lnTo>
                  <a:pt x="1000051" y="407341"/>
                </a:lnTo>
                <a:lnTo>
                  <a:pt x="1000051" y="392856"/>
                </a:lnTo>
                <a:lnTo>
                  <a:pt x="1001373" y="390211"/>
                </a:lnTo>
                <a:lnTo>
                  <a:pt x="1015859" y="390211"/>
                </a:lnTo>
                <a:lnTo>
                  <a:pt x="1055409" y="242530"/>
                </a:lnTo>
                <a:lnTo>
                  <a:pt x="815584" y="242530"/>
                </a:lnTo>
                <a:lnTo>
                  <a:pt x="852489" y="388889"/>
                </a:lnTo>
                <a:lnTo>
                  <a:pt x="869620" y="388889"/>
                </a:lnTo>
                <a:lnTo>
                  <a:pt x="868297" y="392856"/>
                </a:lnTo>
                <a:lnTo>
                  <a:pt x="868297" y="399467"/>
                </a:lnTo>
                <a:lnTo>
                  <a:pt x="866975" y="402052"/>
                </a:lnTo>
                <a:lnTo>
                  <a:pt x="865653" y="406019"/>
                </a:lnTo>
                <a:lnTo>
                  <a:pt x="865653" y="408664"/>
                </a:lnTo>
                <a:lnTo>
                  <a:pt x="864331" y="411309"/>
                </a:lnTo>
                <a:lnTo>
                  <a:pt x="863008" y="415216"/>
                </a:lnTo>
                <a:lnTo>
                  <a:pt x="861686" y="417860"/>
                </a:lnTo>
                <a:lnTo>
                  <a:pt x="859041" y="420505"/>
                </a:lnTo>
                <a:lnTo>
                  <a:pt x="855134" y="428439"/>
                </a:lnTo>
                <a:lnTo>
                  <a:pt x="852489" y="431083"/>
                </a:lnTo>
                <a:lnTo>
                  <a:pt x="849845" y="433728"/>
                </a:lnTo>
                <a:lnTo>
                  <a:pt x="848523" y="436313"/>
                </a:lnTo>
                <a:lnTo>
                  <a:pt x="845878" y="437636"/>
                </a:lnTo>
                <a:lnTo>
                  <a:pt x="843233" y="440280"/>
                </a:lnTo>
                <a:lnTo>
                  <a:pt x="841911" y="442925"/>
                </a:lnTo>
                <a:lnTo>
                  <a:pt x="839266" y="444247"/>
                </a:lnTo>
                <a:lnTo>
                  <a:pt x="836682" y="446891"/>
                </a:lnTo>
                <a:lnTo>
                  <a:pt x="834037" y="448214"/>
                </a:lnTo>
                <a:lnTo>
                  <a:pt x="831392" y="449536"/>
                </a:lnTo>
                <a:lnTo>
                  <a:pt x="828748" y="450858"/>
                </a:lnTo>
                <a:lnTo>
                  <a:pt x="824780" y="452181"/>
                </a:lnTo>
                <a:lnTo>
                  <a:pt x="822136" y="453503"/>
                </a:lnTo>
                <a:lnTo>
                  <a:pt x="819551" y="454826"/>
                </a:lnTo>
                <a:lnTo>
                  <a:pt x="815584" y="456148"/>
                </a:lnTo>
                <a:lnTo>
                  <a:pt x="812940" y="457470"/>
                </a:lnTo>
                <a:lnTo>
                  <a:pt x="810295" y="458792"/>
                </a:lnTo>
                <a:lnTo>
                  <a:pt x="806388" y="458792"/>
                </a:lnTo>
                <a:lnTo>
                  <a:pt x="803743" y="460115"/>
                </a:lnTo>
                <a:lnTo>
                  <a:pt x="275347" y="460115"/>
                </a:lnTo>
                <a:lnTo>
                  <a:pt x="274025" y="458792"/>
                </a:lnTo>
                <a:lnTo>
                  <a:pt x="287248" y="442925"/>
                </a:lnTo>
                <a:lnTo>
                  <a:pt x="293800" y="434990"/>
                </a:lnTo>
                <a:lnTo>
                  <a:pt x="301734" y="427117"/>
                </a:lnTo>
                <a:lnTo>
                  <a:pt x="314897" y="411309"/>
                </a:lnTo>
                <a:lnTo>
                  <a:pt x="322831" y="403374"/>
                </a:lnTo>
                <a:lnTo>
                  <a:pt x="329383" y="395501"/>
                </a:lnTo>
                <a:lnTo>
                  <a:pt x="335995" y="387566"/>
                </a:lnTo>
                <a:lnTo>
                  <a:pt x="343869" y="379693"/>
                </a:lnTo>
                <a:lnTo>
                  <a:pt x="350480" y="373081"/>
                </a:lnTo>
                <a:lnTo>
                  <a:pt x="372840" y="350661"/>
                </a:lnTo>
                <a:lnTo>
                  <a:pt x="380774" y="342727"/>
                </a:lnTo>
                <a:lnTo>
                  <a:pt x="388708" y="336115"/>
                </a:lnTo>
                <a:lnTo>
                  <a:pt x="409745" y="316400"/>
                </a:lnTo>
                <a:lnTo>
                  <a:pt x="451940" y="279495"/>
                </a:lnTo>
                <a:lnTo>
                  <a:pt x="496719" y="245174"/>
                </a:lnTo>
                <a:lnTo>
                  <a:pt x="519139" y="228044"/>
                </a:lnTo>
                <a:lnTo>
                  <a:pt x="542821" y="212236"/>
                </a:lnTo>
                <a:lnTo>
                  <a:pt x="565241" y="196428"/>
                </a:lnTo>
                <a:lnTo>
                  <a:pt x="588983" y="181942"/>
                </a:lnTo>
                <a:lnTo>
                  <a:pt x="613987" y="167397"/>
                </a:lnTo>
                <a:lnTo>
                  <a:pt x="637729" y="154233"/>
                </a:lnTo>
                <a:lnTo>
                  <a:pt x="662733" y="141009"/>
                </a:lnTo>
                <a:lnTo>
                  <a:pt x="687798" y="127846"/>
                </a:lnTo>
                <a:lnTo>
                  <a:pt x="737867" y="104165"/>
                </a:lnTo>
                <a:lnTo>
                  <a:pt x="762871" y="93585"/>
                </a:lnTo>
                <a:lnTo>
                  <a:pt x="789258" y="83067"/>
                </a:lnTo>
                <a:lnTo>
                  <a:pt x="815584" y="72488"/>
                </a:lnTo>
                <a:lnTo>
                  <a:pt x="841911" y="64555"/>
                </a:lnTo>
                <a:lnTo>
                  <a:pt x="868297" y="55358"/>
                </a:lnTo>
                <a:lnTo>
                  <a:pt x="894624" y="47424"/>
                </a:lnTo>
                <a:lnTo>
                  <a:pt x="922273" y="39550"/>
                </a:lnTo>
                <a:lnTo>
                  <a:pt x="948660" y="32939"/>
                </a:lnTo>
                <a:lnTo>
                  <a:pt x="976309" y="26386"/>
                </a:lnTo>
                <a:lnTo>
                  <a:pt x="1004018" y="21097"/>
                </a:lnTo>
                <a:lnTo>
                  <a:pt x="1031667" y="15808"/>
                </a:lnTo>
                <a:lnTo>
                  <a:pt x="1059316" y="11901"/>
                </a:lnTo>
                <a:lnTo>
                  <a:pt x="1087025" y="7934"/>
                </a:lnTo>
                <a:lnTo>
                  <a:pt x="1114674" y="5289"/>
                </a:lnTo>
                <a:lnTo>
                  <a:pt x="1143645" y="2645"/>
                </a:lnTo>
                <a:lnTo>
                  <a:pt x="1171354" y="1323"/>
                </a:lnTo>
                <a:close/>
              </a:path>
            </a:pathLst>
          </a:custGeom>
          <a:solidFill>
            <a:schemeClr val="accent1"/>
          </a:solidFill>
          <a:ln w="59980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F86187D-66F8-4AA7-A0B3-2CDC75AAA2AD}"/>
              </a:ext>
            </a:extLst>
          </p:cNvPr>
          <p:cNvGrpSpPr/>
          <p:nvPr/>
        </p:nvGrpSpPr>
        <p:grpSpPr>
          <a:xfrm>
            <a:off x="3385047" y="7427752"/>
            <a:ext cx="1166820" cy="1166820"/>
            <a:chOff x="686748" y="6078960"/>
            <a:chExt cx="1444483" cy="1444483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B6BFE6E-68B2-48E4-A6D5-09DF86C57586}"/>
                </a:ext>
              </a:extLst>
            </p:cNvPr>
            <p:cNvSpPr/>
            <p:nvPr/>
          </p:nvSpPr>
          <p:spPr>
            <a:xfrm>
              <a:off x="686748" y="6078960"/>
              <a:ext cx="1444483" cy="14444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th-TH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Graphic 15">
              <a:extLst>
                <a:ext uri="{FF2B5EF4-FFF2-40B4-BE49-F238E27FC236}">
                  <a16:creationId xmlns:a16="http://schemas.microsoft.com/office/drawing/2014/main" id="{94520D44-B7F1-4A74-991E-4D75F4BAEA45}"/>
                </a:ext>
              </a:extLst>
            </p:cNvPr>
            <p:cNvSpPr/>
            <p:nvPr/>
          </p:nvSpPr>
          <p:spPr>
            <a:xfrm>
              <a:off x="1227170" y="6187488"/>
              <a:ext cx="363042" cy="1227129"/>
            </a:xfrm>
            <a:custGeom>
              <a:avLst/>
              <a:gdLst>
                <a:gd name="connsiteX0" fmla="*/ 272431 w 363042"/>
                <a:gd name="connsiteY0" fmla="*/ 888528 h 1227128"/>
                <a:gd name="connsiteX1" fmla="*/ 363042 w 363042"/>
                <a:gd name="connsiteY1" fmla="*/ 1045608 h 1227128"/>
                <a:gd name="connsiteX2" fmla="*/ 181521 w 363042"/>
                <a:gd name="connsiteY2" fmla="*/ 1227129 h 1227128"/>
                <a:gd name="connsiteX3" fmla="*/ 0 w 363042"/>
                <a:gd name="connsiteY3" fmla="*/ 1045608 h 1227128"/>
                <a:gd name="connsiteX4" fmla="*/ 90611 w 363042"/>
                <a:gd name="connsiteY4" fmla="*/ 888528 h 1227128"/>
                <a:gd name="connsiteX5" fmla="*/ 90611 w 363042"/>
                <a:gd name="connsiteY5" fmla="*/ 90611 h 1227128"/>
                <a:gd name="connsiteX6" fmla="*/ 181223 w 363042"/>
                <a:gd name="connsiteY6" fmla="*/ 0 h 1227128"/>
                <a:gd name="connsiteX7" fmla="*/ 271834 w 363042"/>
                <a:gd name="connsiteY7" fmla="*/ 90611 h 1227128"/>
                <a:gd name="connsiteX8" fmla="*/ 271834 w 363042"/>
                <a:gd name="connsiteY8" fmla="*/ 256335 h 1227128"/>
                <a:gd name="connsiteX9" fmla="*/ 334130 w 363042"/>
                <a:gd name="connsiteY9" fmla="*/ 256335 h 1227128"/>
                <a:gd name="connsiteX10" fmla="*/ 334130 w 363042"/>
                <a:gd name="connsiteY10" fmla="*/ 279584 h 1227128"/>
                <a:gd name="connsiteX11" fmla="*/ 271834 w 363042"/>
                <a:gd name="connsiteY11" fmla="*/ 279584 h 1227128"/>
                <a:gd name="connsiteX12" fmla="*/ 271834 w 363042"/>
                <a:gd name="connsiteY12" fmla="*/ 426231 h 1227128"/>
                <a:gd name="connsiteX13" fmla="*/ 334130 w 363042"/>
                <a:gd name="connsiteY13" fmla="*/ 426231 h 1227128"/>
                <a:gd name="connsiteX14" fmla="*/ 334130 w 363042"/>
                <a:gd name="connsiteY14" fmla="*/ 449480 h 1227128"/>
                <a:gd name="connsiteX15" fmla="*/ 271834 w 363042"/>
                <a:gd name="connsiteY15" fmla="*/ 449480 h 1227128"/>
                <a:gd name="connsiteX16" fmla="*/ 271834 w 363042"/>
                <a:gd name="connsiteY16" fmla="*/ 596128 h 1227128"/>
                <a:gd name="connsiteX17" fmla="*/ 334130 w 363042"/>
                <a:gd name="connsiteY17" fmla="*/ 596128 h 1227128"/>
                <a:gd name="connsiteX18" fmla="*/ 334130 w 363042"/>
                <a:gd name="connsiteY18" fmla="*/ 619377 h 1227128"/>
                <a:gd name="connsiteX19" fmla="*/ 271834 w 363042"/>
                <a:gd name="connsiteY19" fmla="*/ 619377 h 1227128"/>
                <a:gd name="connsiteX20" fmla="*/ 271834 w 363042"/>
                <a:gd name="connsiteY20" fmla="*/ 766024 h 1227128"/>
                <a:gd name="connsiteX21" fmla="*/ 334130 w 363042"/>
                <a:gd name="connsiteY21" fmla="*/ 766024 h 1227128"/>
                <a:gd name="connsiteX22" fmla="*/ 334130 w 363042"/>
                <a:gd name="connsiteY22" fmla="*/ 789273 h 1227128"/>
                <a:gd name="connsiteX23" fmla="*/ 271834 w 363042"/>
                <a:gd name="connsiteY23" fmla="*/ 789273 h 1227128"/>
                <a:gd name="connsiteX24" fmla="*/ 271834 w 363042"/>
                <a:gd name="connsiteY24" fmla="*/ 889423 h 1227128"/>
                <a:gd name="connsiteX25" fmla="*/ 216693 w 363042"/>
                <a:gd name="connsiteY25" fmla="*/ 922210 h 1227128"/>
                <a:gd name="connsiteX26" fmla="*/ 216693 w 363042"/>
                <a:gd name="connsiteY26" fmla="*/ 547543 h 1227128"/>
                <a:gd name="connsiteX27" fmla="*/ 146349 w 363042"/>
                <a:gd name="connsiteY27" fmla="*/ 547543 h 1227128"/>
                <a:gd name="connsiteX28" fmla="*/ 146349 w 363042"/>
                <a:gd name="connsiteY28" fmla="*/ 922210 h 1227128"/>
                <a:gd name="connsiteX29" fmla="*/ 53055 w 363042"/>
                <a:gd name="connsiteY29" fmla="*/ 1045608 h 1227128"/>
                <a:gd name="connsiteX30" fmla="*/ 181521 w 363042"/>
                <a:gd name="connsiteY30" fmla="*/ 1174074 h 1227128"/>
                <a:gd name="connsiteX31" fmla="*/ 309987 w 363042"/>
                <a:gd name="connsiteY31" fmla="*/ 1045608 h 1227128"/>
                <a:gd name="connsiteX32" fmla="*/ 216693 w 363042"/>
                <a:gd name="connsiteY32" fmla="*/ 922210 h 1227128"/>
                <a:gd name="connsiteX33" fmla="*/ 239643 w 363042"/>
                <a:gd name="connsiteY33" fmla="*/ 907306 h 1227128"/>
                <a:gd name="connsiteX34" fmla="*/ 239643 w 363042"/>
                <a:gd name="connsiteY34" fmla="*/ 90611 h 1227128"/>
                <a:gd name="connsiteX35" fmla="*/ 181521 w 363042"/>
                <a:gd name="connsiteY35" fmla="*/ 32489 h 1227128"/>
                <a:gd name="connsiteX36" fmla="*/ 123399 w 363042"/>
                <a:gd name="connsiteY36" fmla="*/ 90611 h 1227128"/>
                <a:gd name="connsiteX37" fmla="*/ 123399 w 363042"/>
                <a:gd name="connsiteY37" fmla="*/ 907306 h 1227128"/>
                <a:gd name="connsiteX38" fmla="*/ 107005 w 363042"/>
                <a:gd name="connsiteY38" fmla="*/ 916844 h 1227128"/>
                <a:gd name="connsiteX39" fmla="*/ 32489 w 363042"/>
                <a:gd name="connsiteY39" fmla="*/ 1045906 h 1227128"/>
                <a:gd name="connsiteX40" fmla="*/ 181223 w 363042"/>
                <a:gd name="connsiteY40" fmla="*/ 1194640 h 1227128"/>
                <a:gd name="connsiteX41" fmla="*/ 329957 w 363042"/>
                <a:gd name="connsiteY41" fmla="*/ 1045906 h 1227128"/>
                <a:gd name="connsiteX42" fmla="*/ 255441 w 363042"/>
                <a:gd name="connsiteY42" fmla="*/ 916844 h 1227128"/>
                <a:gd name="connsiteX43" fmla="*/ 239047 w 363042"/>
                <a:gd name="connsiteY43" fmla="*/ 907306 h 122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3042" h="1227128">
                  <a:moveTo>
                    <a:pt x="272431" y="888528"/>
                  </a:moveTo>
                  <a:cubicBezTo>
                    <a:pt x="326678" y="919825"/>
                    <a:pt x="363042" y="978544"/>
                    <a:pt x="363042" y="1045608"/>
                  </a:cubicBezTo>
                  <a:cubicBezTo>
                    <a:pt x="363042" y="1145758"/>
                    <a:pt x="281671" y="1227129"/>
                    <a:pt x="181521" y="1227129"/>
                  </a:cubicBezTo>
                  <a:cubicBezTo>
                    <a:pt x="81371" y="1227129"/>
                    <a:pt x="0" y="1145758"/>
                    <a:pt x="0" y="1045608"/>
                  </a:cubicBezTo>
                  <a:cubicBezTo>
                    <a:pt x="0" y="978544"/>
                    <a:pt x="36364" y="919825"/>
                    <a:pt x="90611" y="888528"/>
                  </a:cubicBezTo>
                  <a:lnTo>
                    <a:pt x="90611" y="90611"/>
                  </a:lnTo>
                  <a:cubicBezTo>
                    <a:pt x="90611" y="40835"/>
                    <a:pt x="131446" y="0"/>
                    <a:pt x="181223" y="0"/>
                  </a:cubicBezTo>
                  <a:cubicBezTo>
                    <a:pt x="231000" y="0"/>
                    <a:pt x="271834" y="40835"/>
                    <a:pt x="271834" y="90611"/>
                  </a:cubicBezTo>
                  <a:lnTo>
                    <a:pt x="271834" y="256335"/>
                  </a:lnTo>
                  <a:lnTo>
                    <a:pt x="334130" y="256335"/>
                  </a:lnTo>
                  <a:lnTo>
                    <a:pt x="334130" y="279584"/>
                  </a:lnTo>
                  <a:lnTo>
                    <a:pt x="271834" y="279584"/>
                  </a:lnTo>
                  <a:lnTo>
                    <a:pt x="271834" y="426231"/>
                  </a:lnTo>
                  <a:lnTo>
                    <a:pt x="334130" y="426231"/>
                  </a:lnTo>
                  <a:lnTo>
                    <a:pt x="334130" y="449480"/>
                  </a:lnTo>
                  <a:lnTo>
                    <a:pt x="271834" y="449480"/>
                  </a:lnTo>
                  <a:lnTo>
                    <a:pt x="271834" y="596128"/>
                  </a:lnTo>
                  <a:lnTo>
                    <a:pt x="334130" y="596128"/>
                  </a:lnTo>
                  <a:lnTo>
                    <a:pt x="334130" y="619377"/>
                  </a:lnTo>
                  <a:lnTo>
                    <a:pt x="271834" y="619377"/>
                  </a:lnTo>
                  <a:lnTo>
                    <a:pt x="271834" y="766024"/>
                  </a:lnTo>
                  <a:lnTo>
                    <a:pt x="334130" y="766024"/>
                  </a:lnTo>
                  <a:lnTo>
                    <a:pt x="334130" y="789273"/>
                  </a:lnTo>
                  <a:lnTo>
                    <a:pt x="271834" y="789273"/>
                  </a:lnTo>
                  <a:lnTo>
                    <a:pt x="271834" y="889423"/>
                  </a:lnTo>
                  <a:close/>
                  <a:moveTo>
                    <a:pt x="216693" y="922210"/>
                  </a:moveTo>
                  <a:lnTo>
                    <a:pt x="216693" y="547543"/>
                  </a:lnTo>
                  <a:lnTo>
                    <a:pt x="146349" y="547543"/>
                  </a:lnTo>
                  <a:lnTo>
                    <a:pt x="146349" y="922210"/>
                  </a:lnTo>
                  <a:cubicBezTo>
                    <a:pt x="92400" y="937411"/>
                    <a:pt x="53055" y="986889"/>
                    <a:pt x="53055" y="1045608"/>
                  </a:cubicBezTo>
                  <a:cubicBezTo>
                    <a:pt x="53055" y="1116547"/>
                    <a:pt x="110582" y="1174074"/>
                    <a:pt x="181521" y="1174074"/>
                  </a:cubicBezTo>
                  <a:cubicBezTo>
                    <a:pt x="252460" y="1174074"/>
                    <a:pt x="309987" y="1116547"/>
                    <a:pt x="309987" y="1045608"/>
                  </a:cubicBezTo>
                  <a:cubicBezTo>
                    <a:pt x="309987" y="986889"/>
                    <a:pt x="270642" y="937411"/>
                    <a:pt x="216693" y="922210"/>
                  </a:cubicBezTo>
                  <a:close/>
                  <a:moveTo>
                    <a:pt x="239643" y="907306"/>
                  </a:moveTo>
                  <a:lnTo>
                    <a:pt x="239643" y="90611"/>
                  </a:lnTo>
                  <a:cubicBezTo>
                    <a:pt x="239643" y="58719"/>
                    <a:pt x="213414" y="32489"/>
                    <a:pt x="181521" y="32489"/>
                  </a:cubicBezTo>
                  <a:cubicBezTo>
                    <a:pt x="149628" y="32489"/>
                    <a:pt x="123399" y="58719"/>
                    <a:pt x="123399" y="90611"/>
                  </a:cubicBezTo>
                  <a:lnTo>
                    <a:pt x="123399" y="907306"/>
                  </a:lnTo>
                  <a:lnTo>
                    <a:pt x="107005" y="916844"/>
                  </a:lnTo>
                  <a:cubicBezTo>
                    <a:pt x="61103" y="943372"/>
                    <a:pt x="32489" y="992553"/>
                    <a:pt x="32489" y="1045906"/>
                  </a:cubicBezTo>
                  <a:cubicBezTo>
                    <a:pt x="32489" y="1128172"/>
                    <a:pt x="99255" y="1194640"/>
                    <a:pt x="181223" y="1194640"/>
                  </a:cubicBezTo>
                  <a:cubicBezTo>
                    <a:pt x="263489" y="1194640"/>
                    <a:pt x="329957" y="1127874"/>
                    <a:pt x="329957" y="1045906"/>
                  </a:cubicBezTo>
                  <a:cubicBezTo>
                    <a:pt x="329957" y="992553"/>
                    <a:pt x="301641" y="943670"/>
                    <a:pt x="255441" y="916844"/>
                  </a:cubicBezTo>
                  <a:lnTo>
                    <a:pt x="239047" y="9073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CC53A70-9982-4230-8A51-8CB53D26AF17}"/>
              </a:ext>
            </a:extLst>
          </p:cNvPr>
          <p:cNvGrpSpPr/>
          <p:nvPr/>
        </p:nvGrpSpPr>
        <p:grpSpPr>
          <a:xfrm>
            <a:off x="279418" y="7416083"/>
            <a:ext cx="1166820" cy="1166820"/>
            <a:chOff x="4726769" y="7733588"/>
            <a:chExt cx="1444483" cy="1444483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6DA387E-474E-4768-9C5D-CCAAFF5E2630}"/>
                </a:ext>
              </a:extLst>
            </p:cNvPr>
            <p:cNvSpPr/>
            <p:nvPr/>
          </p:nvSpPr>
          <p:spPr>
            <a:xfrm>
              <a:off x="4726769" y="7733588"/>
              <a:ext cx="1444483" cy="14444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th-TH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40" name="Shape 437">
              <a:extLst>
                <a:ext uri="{FF2B5EF4-FFF2-40B4-BE49-F238E27FC236}">
                  <a16:creationId xmlns:a16="http://schemas.microsoft.com/office/drawing/2014/main" id="{802F659B-4CEF-472B-8788-5527E02D7018}"/>
                </a:ext>
              </a:extLst>
            </p:cNvPr>
            <p:cNvGrpSpPr/>
            <p:nvPr/>
          </p:nvGrpSpPr>
          <p:grpSpPr>
            <a:xfrm>
              <a:off x="5000630" y="8076957"/>
              <a:ext cx="896759" cy="757745"/>
              <a:chOff x="3918650" y="293075"/>
              <a:chExt cx="488500" cy="412775"/>
            </a:xfrm>
            <a:solidFill>
              <a:schemeClr val="bg1"/>
            </a:solidFill>
          </p:grpSpPr>
          <p:sp>
            <p:nvSpPr>
              <p:cNvPr id="41" name="Shape 438">
                <a:extLst>
                  <a:ext uri="{FF2B5EF4-FFF2-40B4-BE49-F238E27FC236}">
                    <a16:creationId xmlns:a16="http://schemas.microsoft.com/office/drawing/2014/main" id="{DC24C548-3D0B-4E6D-A4B2-1375314780C6}"/>
                  </a:ext>
                </a:extLst>
              </p:cNvPr>
              <p:cNvSpPr/>
              <p:nvPr/>
            </p:nvSpPr>
            <p:spPr>
              <a:xfrm>
                <a:off x="4085350" y="293675"/>
                <a:ext cx="154500" cy="412175"/>
              </a:xfrm>
              <a:custGeom>
                <a:avLst/>
                <a:gdLst/>
                <a:ahLst/>
                <a:cxnLst/>
                <a:rect l="0" t="0" r="0" b="0"/>
                <a:pathLst>
                  <a:path w="6180" h="16487" extrusionOk="0">
                    <a:moveTo>
                      <a:pt x="709" y="5496"/>
                    </a:moveTo>
                    <a:lnTo>
                      <a:pt x="806" y="5520"/>
                    </a:lnTo>
                    <a:lnTo>
                      <a:pt x="1050" y="5667"/>
                    </a:lnTo>
                    <a:lnTo>
                      <a:pt x="1270" y="5813"/>
                    </a:lnTo>
                    <a:lnTo>
                      <a:pt x="1344" y="5886"/>
                    </a:lnTo>
                    <a:lnTo>
                      <a:pt x="1368" y="5984"/>
                    </a:lnTo>
                    <a:lnTo>
                      <a:pt x="1344" y="6082"/>
                    </a:lnTo>
                    <a:lnTo>
                      <a:pt x="1319" y="6155"/>
                    </a:lnTo>
                    <a:lnTo>
                      <a:pt x="1221" y="6228"/>
                    </a:lnTo>
                    <a:lnTo>
                      <a:pt x="1124" y="6253"/>
                    </a:lnTo>
                    <a:lnTo>
                      <a:pt x="1050" y="6228"/>
                    </a:lnTo>
                    <a:lnTo>
                      <a:pt x="977" y="6204"/>
                    </a:lnTo>
                    <a:lnTo>
                      <a:pt x="782" y="6082"/>
                    </a:lnTo>
                    <a:lnTo>
                      <a:pt x="586" y="5960"/>
                    </a:lnTo>
                    <a:lnTo>
                      <a:pt x="513" y="5911"/>
                    </a:lnTo>
                    <a:lnTo>
                      <a:pt x="464" y="5838"/>
                    </a:lnTo>
                    <a:lnTo>
                      <a:pt x="464" y="5740"/>
                    </a:lnTo>
                    <a:lnTo>
                      <a:pt x="489" y="5642"/>
                    </a:lnTo>
                    <a:lnTo>
                      <a:pt x="538" y="5569"/>
                    </a:lnTo>
                    <a:lnTo>
                      <a:pt x="611" y="5520"/>
                    </a:lnTo>
                    <a:lnTo>
                      <a:pt x="709" y="5496"/>
                    </a:lnTo>
                    <a:close/>
                    <a:moveTo>
                      <a:pt x="1685" y="6351"/>
                    </a:moveTo>
                    <a:lnTo>
                      <a:pt x="1783" y="6375"/>
                    </a:lnTo>
                    <a:lnTo>
                      <a:pt x="1856" y="6448"/>
                    </a:lnTo>
                    <a:lnTo>
                      <a:pt x="2003" y="6668"/>
                    </a:lnTo>
                    <a:lnTo>
                      <a:pt x="2125" y="6888"/>
                    </a:lnTo>
                    <a:lnTo>
                      <a:pt x="2150" y="6986"/>
                    </a:lnTo>
                    <a:lnTo>
                      <a:pt x="2150" y="7083"/>
                    </a:lnTo>
                    <a:lnTo>
                      <a:pt x="2101" y="7156"/>
                    </a:lnTo>
                    <a:lnTo>
                      <a:pt x="2027" y="7230"/>
                    </a:lnTo>
                    <a:lnTo>
                      <a:pt x="1979" y="7254"/>
                    </a:lnTo>
                    <a:lnTo>
                      <a:pt x="1856" y="7254"/>
                    </a:lnTo>
                    <a:lnTo>
                      <a:pt x="1783" y="7230"/>
                    </a:lnTo>
                    <a:lnTo>
                      <a:pt x="1734" y="7181"/>
                    </a:lnTo>
                    <a:lnTo>
                      <a:pt x="1685" y="7132"/>
                    </a:lnTo>
                    <a:lnTo>
                      <a:pt x="1441" y="6741"/>
                    </a:lnTo>
                    <a:lnTo>
                      <a:pt x="1417" y="6644"/>
                    </a:lnTo>
                    <a:lnTo>
                      <a:pt x="1417" y="6546"/>
                    </a:lnTo>
                    <a:lnTo>
                      <a:pt x="1441" y="6448"/>
                    </a:lnTo>
                    <a:lnTo>
                      <a:pt x="1515" y="6399"/>
                    </a:lnTo>
                    <a:lnTo>
                      <a:pt x="1612" y="6351"/>
                    </a:lnTo>
                    <a:close/>
                    <a:moveTo>
                      <a:pt x="2247" y="7498"/>
                    </a:moveTo>
                    <a:lnTo>
                      <a:pt x="2345" y="7523"/>
                    </a:lnTo>
                    <a:lnTo>
                      <a:pt x="2418" y="7572"/>
                    </a:lnTo>
                    <a:lnTo>
                      <a:pt x="2467" y="7645"/>
                    </a:lnTo>
                    <a:lnTo>
                      <a:pt x="2662" y="8109"/>
                    </a:lnTo>
                    <a:lnTo>
                      <a:pt x="2662" y="8207"/>
                    </a:lnTo>
                    <a:lnTo>
                      <a:pt x="2638" y="8304"/>
                    </a:lnTo>
                    <a:lnTo>
                      <a:pt x="2589" y="8378"/>
                    </a:lnTo>
                    <a:lnTo>
                      <a:pt x="2516" y="8426"/>
                    </a:lnTo>
                    <a:lnTo>
                      <a:pt x="2418" y="8451"/>
                    </a:lnTo>
                    <a:lnTo>
                      <a:pt x="2345" y="8426"/>
                    </a:lnTo>
                    <a:lnTo>
                      <a:pt x="2272" y="8402"/>
                    </a:lnTo>
                    <a:lnTo>
                      <a:pt x="2223" y="8353"/>
                    </a:lnTo>
                    <a:lnTo>
                      <a:pt x="2198" y="8280"/>
                    </a:lnTo>
                    <a:lnTo>
                      <a:pt x="2027" y="7840"/>
                    </a:lnTo>
                    <a:lnTo>
                      <a:pt x="2003" y="7743"/>
                    </a:lnTo>
                    <a:lnTo>
                      <a:pt x="2027" y="7645"/>
                    </a:lnTo>
                    <a:lnTo>
                      <a:pt x="2076" y="7572"/>
                    </a:lnTo>
                    <a:lnTo>
                      <a:pt x="2150" y="7523"/>
                    </a:lnTo>
                    <a:lnTo>
                      <a:pt x="2247" y="7498"/>
                    </a:lnTo>
                    <a:close/>
                    <a:moveTo>
                      <a:pt x="2711" y="8720"/>
                    </a:moveTo>
                    <a:lnTo>
                      <a:pt x="2785" y="8744"/>
                    </a:lnTo>
                    <a:lnTo>
                      <a:pt x="2858" y="8793"/>
                    </a:lnTo>
                    <a:lnTo>
                      <a:pt x="2907" y="8866"/>
                    </a:lnTo>
                    <a:lnTo>
                      <a:pt x="3078" y="9355"/>
                    </a:lnTo>
                    <a:lnTo>
                      <a:pt x="3102" y="9452"/>
                    </a:lnTo>
                    <a:lnTo>
                      <a:pt x="3078" y="9526"/>
                    </a:lnTo>
                    <a:lnTo>
                      <a:pt x="3004" y="9599"/>
                    </a:lnTo>
                    <a:lnTo>
                      <a:pt x="2931" y="9648"/>
                    </a:lnTo>
                    <a:lnTo>
                      <a:pt x="2858" y="9672"/>
                    </a:lnTo>
                    <a:lnTo>
                      <a:pt x="2785" y="9672"/>
                    </a:lnTo>
                    <a:lnTo>
                      <a:pt x="2711" y="9623"/>
                    </a:lnTo>
                    <a:lnTo>
                      <a:pt x="2662" y="9574"/>
                    </a:lnTo>
                    <a:lnTo>
                      <a:pt x="2614" y="9501"/>
                    </a:lnTo>
                    <a:lnTo>
                      <a:pt x="2467" y="9037"/>
                    </a:lnTo>
                    <a:lnTo>
                      <a:pt x="2443" y="8939"/>
                    </a:lnTo>
                    <a:lnTo>
                      <a:pt x="2467" y="8842"/>
                    </a:lnTo>
                    <a:lnTo>
                      <a:pt x="2516" y="8768"/>
                    </a:lnTo>
                    <a:lnTo>
                      <a:pt x="2614" y="8720"/>
                    </a:lnTo>
                    <a:close/>
                    <a:moveTo>
                      <a:pt x="3224" y="9941"/>
                    </a:moveTo>
                    <a:lnTo>
                      <a:pt x="3297" y="10014"/>
                    </a:lnTo>
                    <a:lnTo>
                      <a:pt x="3346" y="10087"/>
                    </a:lnTo>
                    <a:lnTo>
                      <a:pt x="3542" y="10527"/>
                    </a:lnTo>
                    <a:lnTo>
                      <a:pt x="3566" y="10625"/>
                    </a:lnTo>
                    <a:lnTo>
                      <a:pt x="3566" y="10722"/>
                    </a:lnTo>
                    <a:lnTo>
                      <a:pt x="3517" y="10796"/>
                    </a:lnTo>
                    <a:lnTo>
                      <a:pt x="3444" y="10844"/>
                    </a:lnTo>
                    <a:lnTo>
                      <a:pt x="3322" y="10869"/>
                    </a:lnTo>
                    <a:lnTo>
                      <a:pt x="3273" y="10869"/>
                    </a:lnTo>
                    <a:lnTo>
                      <a:pt x="3200" y="10844"/>
                    </a:lnTo>
                    <a:lnTo>
                      <a:pt x="3151" y="10796"/>
                    </a:lnTo>
                    <a:lnTo>
                      <a:pt x="3102" y="10747"/>
                    </a:lnTo>
                    <a:lnTo>
                      <a:pt x="2907" y="10258"/>
                    </a:lnTo>
                    <a:lnTo>
                      <a:pt x="2882" y="10161"/>
                    </a:lnTo>
                    <a:lnTo>
                      <a:pt x="2907" y="10087"/>
                    </a:lnTo>
                    <a:lnTo>
                      <a:pt x="2955" y="10014"/>
                    </a:lnTo>
                    <a:lnTo>
                      <a:pt x="3029" y="9941"/>
                    </a:lnTo>
                    <a:close/>
                    <a:moveTo>
                      <a:pt x="3761" y="11089"/>
                    </a:moveTo>
                    <a:lnTo>
                      <a:pt x="3835" y="11137"/>
                    </a:lnTo>
                    <a:lnTo>
                      <a:pt x="3908" y="11211"/>
                    </a:lnTo>
                    <a:lnTo>
                      <a:pt x="4177" y="11577"/>
                    </a:lnTo>
                    <a:lnTo>
                      <a:pt x="4225" y="11675"/>
                    </a:lnTo>
                    <a:lnTo>
                      <a:pt x="4250" y="11748"/>
                    </a:lnTo>
                    <a:lnTo>
                      <a:pt x="4201" y="11846"/>
                    </a:lnTo>
                    <a:lnTo>
                      <a:pt x="4152" y="11919"/>
                    </a:lnTo>
                    <a:lnTo>
                      <a:pt x="4079" y="11968"/>
                    </a:lnTo>
                    <a:lnTo>
                      <a:pt x="3884" y="11968"/>
                    </a:lnTo>
                    <a:lnTo>
                      <a:pt x="3810" y="11895"/>
                    </a:lnTo>
                    <a:lnTo>
                      <a:pt x="3664" y="11675"/>
                    </a:lnTo>
                    <a:lnTo>
                      <a:pt x="3493" y="11455"/>
                    </a:lnTo>
                    <a:lnTo>
                      <a:pt x="3468" y="11382"/>
                    </a:lnTo>
                    <a:lnTo>
                      <a:pt x="3468" y="11284"/>
                    </a:lnTo>
                    <a:lnTo>
                      <a:pt x="3517" y="11186"/>
                    </a:lnTo>
                    <a:lnTo>
                      <a:pt x="3566" y="11137"/>
                    </a:lnTo>
                    <a:lnTo>
                      <a:pt x="3664" y="11089"/>
                    </a:lnTo>
                    <a:close/>
                    <a:moveTo>
                      <a:pt x="4616" y="12041"/>
                    </a:moveTo>
                    <a:lnTo>
                      <a:pt x="4714" y="12090"/>
                    </a:lnTo>
                    <a:lnTo>
                      <a:pt x="4909" y="12212"/>
                    </a:lnTo>
                    <a:lnTo>
                      <a:pt x="5105" y="12334"/>
                    </a:lnTo>
                    <a:lnTo>
                      <a:pt x="5178" y="12383"/>
                    </a:lnTo>
                    <a:lnTo>
                      <a:pt x="5227" y="12481"/>
                    </a:lnTo>
                    <a:lnTo>
                      <a:pt x="5227" y="12554"/>
                    </a:lnTo>
                    <a:lnTo>
                      <a:pt x="5202" y="12652"/>
                    </a:lnTo>
                    <a:lnTo>
                      <a:pt x="5154" y="12725"/>
                    </a:lnTo>
                    <a:lnTo>
                      <a:pt x="5105" y="12749"/>
                    </a:lnTo>
                    <a:lnTo>
                      <a:pt x="5056" y="12774"/>
                    </a:lnTo>
                    <a:lnTo>
                      <a:pt x="4983" y="12798"/>
                    </a:lnTo>
                    <a:lnTo>
                      <a:pt x="4885" y="12774"/>
                    </a:lnTo>
                    <a:lnTo>
                      <a:pt x="4641" y="12627"/>
                    </a:lnTo>
                    <a:lnTo>
                      <a:pt x="4421" y="12481"/>
                    </a:lnTo>
                    <a:lnTo>
                      <a:pt x="4348" y="12407"/>
                    </a:lnTo>
                    <a:lnTo>
                      <a:pt x="4323" y="12310"/>
                    </a:lnTo>
                    <a:lnTo>
                      <a:pt x="4323" y="12236"/>
                    </a:lnTo>
                    <a:lnTo>
                      <a:pt x="4372" y="12139"/>
                    </a:lnTo>
                    <a:lnTo>
                      <a:pt x="4445" y="12066"/>
                    </a:lnTo>
                    <a:lnTo>
                      <a:pt x="4543" y="12041"/>
                    </a:lnTo>
                    <a:close/>
                    <a:moveTo>
                      <a:pt x="0" y="1"/>
                    </a:moveTo>
                    <a:lnTo>
                      <a:pt x="0" y="5325"/>
                    </a:lnTo>
                    <a:lnTo>
                      <a:pt x="74" y="5349"/>
                    </a:lnTo>
                    <a:lnTo>
                      <a:pt x="147" y="5422"/>
                    </a:lnTo>
                    <a:lnTo>
                      <a:pt x="171" y="5496"/>
                    </a:lnTo>
                    <a:lnTo>
                      <a:pt x="171" y="5569"/>
                    </a:lnTo>
                    <a:lnTo>
                      <a:pt x="171" y="5642"/>
                    </a:lnTo>
                    <a:lnTo>
                      <a:pt x="122" y="5716"/>
                    </a:lnTo>
                    <a:lnTo>
                      <a:pt x="74" y="5764"/>
                    </a:lnTo>
                    <a:lnTo>
                      <a:pt x="0" y="5789"/>
                    </a:lnTo>
                    <a:lnTo>
                      <a:pt x="0" y="13360"/>
                    </a:lnTo>
                    <a:lnTo>
                      <a:pt x="6179" y="16486"/>
                    </a:lnTo>
                    <a:lnTo>
                      <a:pt x="6179" y="13116"/>
                    </a:lnTo>
                    <a:lnTo>
                      <a:pt x="5935" y="13091"/>
                    </a:lnTo>
                    <a:lnTo>
                      <a:pt x="5691" y="13042"/>
                    </a:lnTo>
                    <a:lnTo>
                      <a:pt x="5593" y="12994"/>
                    </a:lnTo>
                    <a:lnTo>
                      <a:pt x="5520" y="12945"/>
                    </a:lnTo>
                    <a:lnTo>
                      <a:pt x="5495" y="12847"/>
                    </a:lnTo>
                    <a:lnTo>
                      <a:pt x="5495" y="12749"/>
                    </a:lnTo>
                    <a:lnTo>
                      <a:pt x="5520" y="12676"/>
                    </a:lnTo>
                    <a:lnTo>
                      <a:pt x="5593" y="12603"/>
                    </a:lnTo>
                    <a:lnTo>
                      <a:pt x="5691" y="12554"/>
                    </a:lnTo>
                    <a:lnTo>
                      <a:pt x="5789" y="12554"/>
                    </a:lnTo>
                    <a:lnTo>
                      <a:pt x="6179" y="12627"/>
                    </a:lnTo>
                    <a:lnTo>
                      <a:pt x="6179" y="3127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42" name="Shape 439">
                <a:extLst>
                  <a:ext uri="{FF2B5EF4-FFF2-40B4-BE49-F238E27FC236}">
                    <a16:creationId xmlns:a16="http://schemas.microsoft.com/office/drawing/2014/main" id="{467EEF97-74B8-47D4-8805-A90F38A30A6E}"/>
                  </a:ext>
                </a:extLst>
              </p:cNvPr>
              <p:cNvSpPr/>
              <p:nvPr/>
            </p:nvSpPr>
            <p:spPr>
              <a:xfrm>
                <a:off x="3918650" y="293075"/>
                <a:ext cx="153900" cy="407275"/>
              </a:xfrm>
              <a:custGeom>
                <a:avLst/>
                <a:gdLst/>
                <a:ahLst/>
                <a:cxnLst/>
                <a:rect l="0" t="0" r="0" b="0"/>
                <a:pathLst>
                  <a:path w="6156" h="16291" extrusionOk="0">
                    <a:moveTo>
                      <a:pt x="5349" y="5495"/>
                    </a:moveTo>
                    <a:lnTo>
                      <a:pt x="5447" y="5520"/>
                    </a:lnTo>
                    <a:lnTo>
                      <a:pt x="5520" y="5569"/>
                    </a:lnTo>
                    <a:lnTo>
                      <a:pt x="5569" y="5666"/>
                    </a:lnTo>
                    <a:lnTo>
                      <a:pt x="5569" y="5764"/>
                    </a:lnTo>
                    <a:lnTo>
                      <a:pt x="5545" y="5837"/>
                    </a:lnTo>
                    <a:lnTo>
                      <a:pt x="5496" y="5935"/>
                    </a:lnTo>
                    <a:lnTo>
                      <a:pt x="5423" y="5984"/>
                    </a:lnTo>
                    <a:lnTo>
                      <a:pt x="5203" y="6057"/>
                    </a:lnTo>
                    <a:lnTo>
                      <a:pt x="5008" y="6155"/>
                    </a:lnTo>
                    <a:lnTo>
                      <a:pt x="4934" y="6179"/>
                    </a:lnTo>
                    <a:lnTo>
                      <a:pt x="4812" y="6179"/>
                    </a:lnTo>
                    <a:lnTo>
                      <a:pt x="4763" y="6155"/>
                    </a:lnTo>
                    <a:lnTo>
                      <a:pt x="4714" y="6106"/>
                    </a:lnTo>
                    <a:lnTo>
                      <a:pt x="4666" y="6057"/>
                    </a:lnTo>
                    <a:lnTo>
                      <a:pt x="4641" y="5959"/>
                    </a:lnTo>
                    <a:lnTo>
                      <a:pt x="4641" y="5862"/>
                    </a:lnTo>
                    <a:lnTo>
                      <a:pt x="4690" y="5788"/>
                    </a:lnTo>
                    <a:lnTo>
                      <a:pt x="4763" y="5740"/>
                    </a:lnTo>
                    <a:lnTo>
                      <a:pt x="5008" y="5617"/>
                    </a:lnTo>
                    <a:lnTo>
                      <a:pt x="5252" y="5520"/>
                    </a:lnTo>
                    <a:lnTo>
                      <a:pt x="5349" y="5495"/>
                    </a:lnTo>
                    <a:close/>
                    <a:moveTo>
                      <a:pt x="4250" y="6155"/>
                    </a:moveTo>
                    <a:lnTo>
                      <a:pt x="4348" y="6179"/>
                    </a:lnTo>
                    <a:lnTo>
                      <a:pt x="4421" y="6252"/>
                    </a:lnTo>
                    <a:lnTo>
                      <a:pt x="4470" y="6326"/>
                    </a:lnTo>
                    <a:lnTo>
                      <a:pt x="4470" y="6423"/>
                    </a:lnTo>
                    <a:lnTo>
                      <a:pt x="4446" y="6497"/>
                    </a:lnTo>
                    <a:lnTo>
                      <a:pt x="4397" y="6594"/>
                    </a:lnTo>
                    <a:lnTo>
                      <a:pt x="4226" y="6741"/>
                    </a:lnTo>
                    <a:lnTo>
                      <a:pt x="4079" y="6912"/>
                    </a:lnTo>
                    <a:lnTo>
                      <a:pt x="3982" y="6985"/>
                    </a:lnTo>
                    <a:lnTo>
                      <a:pt x="3884" y="7010"/>
                    </a:lnTo>
                    <a:lnTo>
                      <a:pt x="3811" y="6985"/>
                    </a:lnTo>
                    <a:lnTo>
                      <a:pt x="3738" y="6936"/>
                    </a:lnTo>
                    <a:lnTo>
                      <a:pt x="3664" y="6863"/>
                    </a:lnTo>
                    <a:lnTo>
                      <a:pt x="3640" y="6790"/>
                    </a:lnTo>
                    <a:lnTo>
                      <a:pt x="3664" y="6692"/>
                    </a:lnTo>
                    <a:lnTo>
                      <a:pt x="3713" y="6594"/>
                    </a:lnTo>
                    <a:lnTo>
                      <a:pt x="3884" y="6399"/>
                    </a:lnTo>
                    <a:lnTo>
                      <a:pt x="4079" y="6228"/>
                    </a:lnTo>
                    <a:lnTo>
                      <a:pt x="4153" y="6179"/>
                    </a:lnTo>
                    <a:lnTo>
                      <a:pt x="4250" y="6155"/>
                    </a:lnTo>
                    <a:close/>
                    <a:moveTo>
                      <a:pt x="3469" y="7156"/>
                    </a:moveTo>
                    <a:lnTo>
                      <a:pt x="3542" y="7205"/>
                    </a:lnTo>
                    <a:lnTo>
                      <a:pt x="3615" y="7254"/>
                    </a:lnTo>
                    <a:lnTo>
                      <a:pt x="3664" y="7351"/>
                    </a:lnTo>
                    <a:lnTo>
                      <a:pt x="3664" y="7449"/>
                    </a:lnTo>
                    <a:lnTo>
                      <a:pt x="3640" y="7547"/>
                    </a:lnTo>
                    <a:lnTo>
                      <a:pt x="3396" y="7962"/>
                    </a:lnTo>
                    <a:lnTo>
                      <a:pt x="3371" y="8011"/>
                    </a:lnTo>
                    <a:lnTo>
                      <a:pt x="3298" y="8060"/>
                    </a:lnTo>
                    <a:lnTo>
                      <a:pt x="3249" y="8084"/>
                    </a:lnTo>
                    <a:lnTo>
                      <a:pt x="3176" y="8084"/>
                    </a:lnTo>
                    <a:lnTo>
                      <a:pt x="3078" y="8060"/>
                    </a:lnTo>
                    <a:lnTo>
                      <a:pt x="3005" y="8011"/>
                    </a:lnTo>
                    <a:lnTo>
                      <a:pt x="2956" y="7913"/>
                    </a:lnTo>
                    <a:lnTo>
                      <a:pt x="2932" y="7840"/>
                    </a:lnTo>
                    <a:lnTo>
                      <a:pt x="2956" y="7742"/>
                    </a:lnTo>
                    <a:lnTo>
                      <a:pt x="3225" y="7278"/>
                    </a:lnTo>
                    <a:lnTo>
                      <a:pt x="3273" y="7205"/>
                    </a:lnTo>
                    <a:lnTo>
                      <a:pt x="3371" y="7180"/>
                    </a:lnTo>
                    <a:lnTo>
                      <a:pt x="3469" y="7156"/>
                    </a:lnTo>
                    <a:close/>
                    <a:moveTo>
                      <a:pt x="2858" y="8328"/>
                    </a:moveTo>
                    <a:lnTo>
                      <a:pt x="2956" y="8353"/>
                    </a:lnTo>
                    <a:lnTo>
                      <a:pt x="3029" y="8402"/>
                    </a:lnTo>
                    <a:lnTo>
                      <a:pt x="3078" y="8475"/>
                    </a:lnTo>
                    <a:lnTo>
                      <a:pt x="3103" y="8573"/>
                    </a:lnTo>
                    <a:lnTo>
                      <a:pt x="3103" y="8670"/>
                    </a:lnTo>
                    <a:lnTo>
                      <a:pt x="2932" y="9110"/>
                    </a:lnTo>
                    <a:lnTo>
                      <a:pt x="2907" y="9183"/>
                    </a:lnTo>
                    <a:lnTo>
                      <a:pt x="2858" y="9232"/>
                    </a:lnTo>
                    <a:lnTo>
                      <a:pt x="2785" y="9281"/>
                    </a:lnTo>
                    <a:lnTo>
                      <a:pt x="2638" y="9281"/>
                    </a:lnTo>
                    <a:lnTo>
                      <a:pt x="2541" y="9232"/>
                    </a:lnTo>
                    <a:lnTo>
                      <a:pt x="2492" y="9159"/>
                    </a:lnTo>
                    <a:lnTo>
                      <a:pt x="2468" y="9061"/>
                    </a:lnTo>
                    <a:lnTo>
                      <a:pt x="2468" y="8963"/>
                    </a:lnTo>
                    <a:lnTo>
                      <a:pt x="2638" y="8499"/>
                    </a:lnTo>
                    <a:lnTo>
                      <a:pt x="2687" y="8402"/>
                    </a:lnTo>
                    <a:lnTo>
                      <a:pt x="2761" y="8353"/>
                    </a:lnTo>
                    <a:lnTo>
                      <a:pt x="2858" y="8328"/>
                    </a:lnTo>
                    <a:close/>
                    <a:moveTo>
                      <a:pt x="2541" y="9574"/>
                    </a:moveTo>
                    <a:lnTo>
                      <a:pt x="2638" y="9623"/>
                    </a:lnTo>
                    <a:lnTo>
                      <a:pt x="2712" y="9696"/>
                    </a:lnTo>
                    <a:lnTo>
                      <a:pt x="2736" y="9769"/>
                    </a:lnTo>
                    <a:lnTo>
                      <a:pt x="2736" y="9867"/>
                    </a:lnTo>
                    <a:lnTo>
                      <a:pt x="2638" y="10355"/>
                    </a:lnTo>
                    <a:lnTo>
                      <a:pt x="2590" y="10429"/>
                    </a:lnTo>
                    <a:lnTo>
                      <a:pt x="2541" y="10502"/>
                    </a:lnTo>
                    <a:lnTo>
                      <a:pt x="2468" y="10526"/>
                    </a:lnTo>
                    <a:lnTo>
                      <a:pt x="2394" y="10551"/>
                    </a:lnTo>
                    <a:lnTo>
                      <a:pt x="2345" y="10551"/>
                    </a:lnTo>
                    <a:lnTo>
                      <a:pt x="2248" y="10502"/>
                    </a:lnTo>
                    <a:lnTo>
                      <a:pt x="2199" y="10429"/>
                    </a:lnTo>
                    <a:lnTo>
                      <a:pt x="2150" y="10355"/>
                    </a:lnTo>
                    <a:lnTo>
                      <a:pt x="2150" y="10258"/>
                    </a:lnTo>
                    <a:lnTo>
                      <a:pt x="2248" y="9769"/>
                    </a:lnTo>
                    <a:lnTo>
                      <a:pt x="2297" y="9672"/>
                    </a:lnTo>
                    <a:lnTo>
                      <a:pt x="2370" y="9598"/>
                    </a:lnTo>
                    <a:lnTo>
                      <a:pt x="2443" y="9574"/>
                    </a:lnTo>
                    <a:close/>
                    <a:moveTo>
                      <a:pt x="2297" y="10844"/>
                    </a:moveTo>
                    <a:lnTo>
                      <a:pt x="2394" y="10868"/>
                    </a:lnTo>
                    <a:lnTo>
                      <a:pt x="2468" y="10942"/>
                    </a:lnTo>
                    <a:lnTo>
                      <a:pt x="2516" y="11015"/>
                    </a:lnTo>
                    <a:lnTo>
                      <a:pt x="2516" y="11113"/>
                    </a:lnTo>
                    <a:lnTo>
                      <a:pt x="2492" y="11357"/>
                    </a:lnTo>
                    <a:lnTo>
                      <a:pt x="2468" y="11430"/>
                    </a:lnTo>
                    <a:lnTo>
                      <a:pt x="2419" y="11503"/>
                    </a:lnTo>
                    <a:lnTo>
                      <a:pt x="2345" y="11552"/>
                    </a:lnTo>
                    <a:lnTo>
                      <a:pt x="2248" y="11577"/>
                    </a:lnTo>
                    <a:lnTo>
                      <a:pt x="2223" y="11577"/>
                    </a:lnTo>
                    <a:lnTo>
                      <a:pt x="2126" y="11552"/>
                    </a:lnTo>
                    <a:lnTo>
                      <a:pt x="2052" y="11503"/>
                    </a:lnTo>
                    <a:lnTo>
                      <a:pt x="2028" y="11406"/>
                    </a:lnTo>
                    <a:lnTo>
                      <a:pt x="2003" y="11308"/>
                    </a:lnTo>
                    <a:lnTo>
                      <a:pt x="2028" y="11064"/>
                    </a:lnTo>
                    <a:lnTo>
                      <a:pt x="2052" y="10966"/>
                    </a:lnTo>
                    <a:lnTo>
                      <a:pt x="2126" y="10893"/>
                    </a:lnTo>
                    <a:lnTo>
                      <a:pt x="2199" y="10844"/>
                    </a:lnTo>
                    <a:close/>
                    <a:moveTo>
                      <a:pt x="6155" y="0"/>
                    </a:moveTo>
                    <a:lnTo>
                      <a:pt x="538" y="2858"/>
                    </a:lnTo>
                    <a:lnTo>
                      <a:pt x="416" y="2906"/>
                    </a:lnTo>
                    <a:lnTo>
                      <a:pt x="318" y="3004"/>
                    </a:lnTo>
                    <a:lnTo>
                      <a:pt x="221" y="3102"/>
                    </a:lnTo>
                    <a:lnTo>
                      <a:pt x="147" y="3224"/>
                    </a:lnTo>
                    <a:lnTo>
                      <a:pt x="74" y="3322"/>
                    </a:lnTo>
                    <a:lnTo>
                      <a:pt x="25" y="3444"/>
                    </a:lnTo>
                    <a:lnTo>
                      <a:pt x="1" y="3566"/>
                    </a:lnTo>
                    <a:lnTo>
                      <a:pt x="1" y="3688"/>
                    </a:lnTo>
                    <a:lnTo>
                      <a:pt x="1" y="15924"/>
                    </a:lnTo>
                    <a:lnTo>
                      <a:pt x="1" y="16046"/>
                    </a:lnTo>
                    <a:lnTo>
                      <a:pt x="50" y="16119"/>
                    </a:lnTo>
                    <a:lnTo>
                      <a:pt x="98" y="16193"/>
                    </a:lnTo>
                    <a:lnTo>
                      <a:pt x="172" y="16241"/>
                    </a:lnTo>
                    <a:lnTo>
                      <a:pt x="245" y="16266"/>
                    </a:lnTo>
                    <a:lnTo>
                      <a:pt x="343" y="16290"/>
                    </a:lnTo>
                    <a:lnTo>
                      <a:pt x="465" y="16266"/>
                    </a:lnTo>
                    <a:lnTo>
                      <a:pt x="563" y="16217"/>
                    </a:lnTo>
                    <a:lnTo>
                      <a:pt x="6155" y="13360"/>
                    </a:lnTo>
                    <a:lnTo>
                      <a:pt x="6155" y="5813"/>
                    </a:lnTo>
                    <a:lnTo>
                      <a:pt x="6009" y="5813"/>
                    </a:lnTo>
                    <a:lnTo>
                      <a:pt x="5936" y="5764"/>
                    </a:lnTo>
                    <a:lnTo>
                      <a:pt x="5887" y="5691"/>
                    </a:lnTo>
                    <a:lnTo>
                      <a:pt x="5862" y="5593"/>
                    </a:lnTo>
                    <a:lnTo>
                      <a:pt x="5887" y="5495"/>
                    </a:lnTo>
                    <a:lnTo>
                      <a:pt x="5936" y="5422"/>
                    </a:lnTo>
                    <a:lnTo>
                      <a:pt x="6009" y="5373"/>
                    </a:lnTo>
                    <a:lnTo>
                      <a:pt x="6082" y="5349"/>
                    </a:lnTo>
                    <a:lnTo>
                      <a:pt x="6155" y="5324"/>
                    </a:lnTo>
                    <a:lnTo>
                      <a:pt x="61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  <p:sp>
            <p:nvSpPr>
              <p:cNvPr id="43" name="Shape 440">
                <a:extLst>
                  <a:ext uri="{FF2B5EF4-FFF2-40B4-BE49-F238E27FC236}">
                    <a16:creationId xmlns:a16="http://schemas.microsoft.com/office/drawing/2014/main" id="{7C95D852-12B3-4AFA-93DB-3312D0C56FD4}"/>
                  </a:ext>
                </a:extLst>
              </p:cNvPr>
              <p:cNvSpPr/>
              <p:nvPr/>
            </p:nvSpPr>
            <p:spPr>
              <a:xfrm>
                <a:off x="4253250" y="298550"/>
                <a:ext cx="153900" cy="406675"/>
              </a:xfrm>
              <a:custGeom>
                <a:avLst/>
                <a:gdLst/>
                <a:ahLst/>
                <a:cxnLst/>
                <a:rect l="0" t="0" r="0" b="0"/>
                <a:pathLst>
                  <a:path w="6156" h="16267" extrusionOk="0">
                    <a:moveTo>
                      <a:pt x="3713" y="4348"/>
                    </a:moveTo>
                    <a:lnTo>
                      <a:pt x="3737" y="4373"/>
                    </a:lnTo>
                    <a:lnTo>
                      <a:pt x="3786" y="4397"/>
                    </a:lnTo>
                    <a:lnTo>
                      <a:pt x="3811" y="4421"/>
                    </a:lnTo>
                    <a:lnTo>
                      <a:pt x="3835" y="4544"/>
                    </a:lnTo>
                    <a:lnTo>
                      <a:pt x="3811" y="4666"/>
                    </a:lnTo>
                    <a:lnTo>
                      <a:pt x="3737" y="4812"/>
                    </a:lnTo>
                    <a:lnTo>
                      <a:pt x="3224" y="5716"/>
                    </a:lnTo>
                    <a:lnTo>
                      <a:pt x="3762" y="6009"/>
                    </a:lnTo>
                    <a:lnTo>
                      <a:pt x="3786" y="6033"/>
                    </a:lnTo>
                    <a:lnTo>
                      <a:pt x="3811" y="6082"/>
                    </a:lnTo>
                    <a:lnTo>
                      <a:pt x="3835" y="6180"/>
                    </a:lnTo>
                    <a:lnTo>
                      <a:pt x="3811" y="6326"/>
                    </a:lnTo>
                    <a:lnTo>
                      <a:pt x="3762" y="6473"/>
                    </a:lnTo>
                    <a:lnTo>
                      <a:pt x="3664" y="6595"/>
                    </a:lnTo>
                    <a:lnTo>
                      <a:pt x="3566" y="6668"/>
                    </a:lnTo>
                    <a:lnTo>
                      <a:pt x="3444" y="6717"/>
                    </a:lnTo>
                    <a:lnTo>
                      <a:pt x="3395" y="6717"/>
                    </a:lnTo>
                    <a:lnTo>
                      <a:pt x="3371" y="6693"/>
                    </a:lnTo>
                    <a:lnTo>
                      <a:pt x="2834" y="6400"/>
                    </a:lnTo>
                    <a:lnTo>
                      <a:pt x="2321" y="7303"/>
                    </a:lnTo>
                    <a:lnTo>
                      <a:pt x="2223" y="7426"/>
                    </a:lnTo>
                    <a:lnTo>
                      <a:pt x="2125" y="7499"/>
                    </a:lnTo>
                    <a:lnTo>
                      <a:pt x="2003" y="7548"/>
                    </a:lnTo>
                    <a:lnTo>
                      <a:pt x="1954" y="7548"/>
                    </a:lnTo>
                    <a:lnTo>
                      <a:pt x="1930" y="7523"/>
                    </a:lnTo>
                    <a:lnTo>
                      <a:pt x="1881" y="7499"/>
                    </a:lnTo>
                    <a:lnTo>
                      <a:pt x="1857" y="7450"/>
                    </a:lnTo>
                    <a:lnTo>
                      <a:pt x="1832" y="7352"/>
                    </a:lnTo>
                    <a:lnTo>
                      <a:pt x="1857" y="7206"/>
                    </a:lnTo>
                    <a:lnTo>
                      <a:pt x="1930" y="7059"/>
                    </a:lnTo>
                    <a:lnTo>
                      <a:pt x="2443" y="6156"/>
                    </a:lnTo>
                    <a:lnTo>
                      <a:pt x="1906" y="5862"/>
                    </a:lnTo>
                    <a:lnTo>
                      <a:pt x="1881" y="5838"/>
                    </a:lnTo>
                    <a:lnTo>
                      <a:pt x="1857" y="5789"/>
                    </a:lnTo>
                    <a:lnTo>
                      <a:pt x="1832" y="5691"/>
                    </a:lnTo>
                    <a:lnTo>
                      <a:pt x="1857" y="5569"/>
                    </a:lnTo>
                    <a:lnTo>
                      <a:pt x="1906" y="5423"/>
                    </a:lnTo>
                    <a:lnTo>
                      <a:pt x="2003" y="5301"/>
                    </a:lnTo>
                    <a:lnTo>
                      <a:pt x="2101" y="5203"/>
                    </a:lnTo>
                    <a:lnTo>
                      <a:pt x="2223" y="5179"/>
                    </a:lnTo>
                    <a:lnTo>
                      <a:pt x="2272" y="5179"/>
                    </a:lnTo>
                    <a:lnTo>
                      <a:pt x="2296" y="5203"/>
                    </a:lnTo>
                    <a:lnTo>
                      <a:pt x="2834" y="5496"/>
                    </a:lnTo>
                    <a:lnTo>
                      <a:pt x="3347" y="4592"/>
                    </a:lnTo>
                    <a:lnTo>
                      <a:pt x="3444" y="4470"/>
                    </a:lnTo>
                    <a:lnTo>
                      <a:pt x="3542" y="4373"/>
                    </a:lnTo>
                    <a:lnTo>
                      <a:pt x="3664" y="4348"/>
                    </a:lnTo>
                    <a:close/>
                    <a:moveTo>
                      <a:pt x="3176" y="7303"/>
                    </a:moveTo>
                    <a:lnTo>
                      <a:pt x="3249" y="7328"/>
                    </a:lnTo>
                    <a:lnTo>
                      <a:pt x="3322" y="7401"/>
                    </a:lnTo>
                    <a:lnTo>
                      <a:pt x="3371" y="7474"/>
                    </a:lnTo>
                    <a:lnTo>
                      <a:pt x="3420" y="7743"/>
                    </a:lnTo>
                    <a:lnTo>
                      <a:pt x="3420" y="7841"/>
                    </a:lnTo>
                    <a:lnTo>
                      <a:pt x="3371" y="7914"/>
                    </a:lnTo>
                    <a:lnTo>
                      <a:pt x="3298" y="7987"/>
                    </a:lnTo>
                    <a:lnTo>
                      <a:pt x="3224" y="8012"/>
                    </a:lnTo>
                    <a:lnTo>
                      <a:pt x="3102" y="8012"/>
                    </a:lnTo>
                    <a:lnTo>
                      <a:pt x="3029" y="7963"/>
                    </a:lnTo>
                    <a:lnTo>
                      <a:pt x="2956" y="7914"/>
                    </a:lnTo>
                    <a:lnTo>
                      <a:pt x="2931" y="7816"/>
                    </a:lnTo>
                    <a:lnTo>
                      <a:pt x="2883" y="7596"/>
                    </a:lnTo>
                    <a:lnTo>
                      <a:pt x="2883" y="7499"/>
                    </a:lnTo>
                    <a:lnTo>
                      <a:pt x="2907" y="7426"/>
                    </a:lnTo>
                    <a:lnTo>
                      <a:pt x="2980" y="7352"/>
                    </a:lnTo>
                    <a:lnTo>
                      <a:pt x="3078" y="7303"/>
                    </a:lnTo>
                    <a:close/>
                    <a:moveTo>
                      <a:pt x="3249" y="8354"/>
                    </a:moveTo>
                    <a:lnTo>
                      <a:pt x="3347" y="8378"/>
                    </a:lnTo>
                    <a:lnTo>
                      <a:pt x="3444" y="8427"/>
                    </a:lnTo>
                    <a:lnTo>
                      <a:pt x="3493" y="8500"/>
                    </a:lnTo>
                    <a:lnTo>
                      <a:pt x="3518" y="8598"/>
                    </a:lnTo>
                    <a:lnTo>
                      <a:pt x="3542" y="9013"/>
                    </a:lnTo>
                    <a:lnTo>
                      <a:pt x="3518" y="9111"/>
                    </a:lnTo>
                    <a:lnTo>
                      <a:pt x="3518" y="9208"/>
                    </a:lnTo>
                    <a:lnTo>
                      <a:pt x="3469" y="9282"/>
                    </a:lnTo>
                    <a:lnTo>
                      <a:pt x="3371" y="9331"/>
                    </a:lnTo>
                    <a:lnTo>
                      <a:pt x="3273" y="9355"/>
                    </a:lnTo>
                    <a:lnTo>
                      <a:pt x="3176" y="9331"/>
                    </a:lnTo>
                    <a:lnTo>
                      <a:pt x="3102" y="9282"/>
                    </a:lnTo>
                    <a:lnTo>
                      <a:pt x="3054" y="9184"/>
                    </a:lnTo>
                    <a:lnTo>
                      <a:pt x="3029" y="9086"/>
                    </a:lnTo>
                    <a:lnTo>
                      <a:pt x="3054" y="9013"/>
                    </a:lnTo>
                    <a:lnTo>
                      <a:pt x="3029" y="8622"/>
                    </a:lnTo>
                    <a:lnTo>
                      <a:pt x="3054" y="8525"/>
                    </a:lnTo>
                    <a:lnTo>
                      <a:pt x="3102" y="8451"/>
                    </a:lnTo>
                    <a:lnTo>
                      <a:pt x="3176" y="8378"/>
                    </a:lnTo>
                    <a:lnTo>
                      <a:pt x="3249" y="8354"/>
                    </a:lnTo>
                    <a:close/>
                    <a:moveTo>
                      <a:pt x="3249" y="9648"/>
                    </a:moveTo>
                    <a:lnTo>
                      <a:pt x="3347" y="9697"/>
                    </a:lnTo>
                    <a:lnTo>
                      <a:pt x="3420" y="9746"/>
                    </a:lnTo>
                    <a:lnTo>
                      <a:pt x="3469" y="9843"/>
                    </a:lnTo>
                    <a:lnTo>
                      <a:pt x="3469" y="9941"/>
                    </a:lnTo>
                    <a:lnTo>
                      <a:pt x="3347" y="10454"/>
                    </a:lnTo>
                    <a:lnTo>
                      <a:pt x="3322" y="10527"/>
                    </a:lnTo>
                    <a:lnTo>
                      <a:pt x="3273" y="10576"/>
                    </a:lnTo>
                    <a:lnTo>
                      <a:pt x="3200" y="10601"/>
                    </a:lnTo>
                    <a:lnTo>
                      <a:pt x="3127" y="10625"/>
                    </a:lnTo>
                    <a:lnTo>
                      <a:pt x="3054" y="10625"/>
                    </a:lnTo>
                    <a:lnTo>
                      <a:pt x="2956" y="10576"/>
                    </a:lnTo>
                    <a:lnTo>
                      <a:pt x="2907" y="10503"/>
                    </a:lnTo>
                    <a:lnTo>
                      <a:pt x="2883" y="10405"/>
                    </a:lnTo>
                    <a:lnTo>
                      <a:pt x="2883" y="10307"/>
                    </a:lnTo>
                    <a:lnTo>
                      <a:pt x="2980" y="9868"/>
                    </a:lnTo>
                    <a:lnTo>
                      <a:pt x="3005" y="9770"/>
                    </a:lnTo>
                    <a:lnTo>
                      <a:pt x="3078" y="9697"/>
                    </a:lnTo>
                    <a:lnTo>
                      <a:pt x="3151" y="9648"/>
                    </a:lnTo>
                    <a:close/>
                    <a:moveTo>
                      <a:pt x="2858" y="10869"/>
                    </a:moveTo>
                    <a:lnTo>
                      <a:pt x="2931" y="10894"/>
                    </a:lnTo>
                    <a:lnTo>
                      <a:pt x="3005" y="10967"/>
                    </a:lnTo>
                    <a:lnTo>
                      <a:pt x="3054" y="11040"/>
                    </a:lnTo>
                    <a:lnTo>
                      <a:pt x="3078" y="11138"/>
                    </a:lnTo>
                    <a:lnTo>
                      <a:pt x="3029" y="11236"/>
                    </a:lnTo>
                    <a:lnTo>
                      <a:pt x="2907" y="11480"/>
                    </a:lnTo>
                    <a:lnTo>
                      <a:pt x="2736" y="11700"/>
                    </a:lnTo>
                    <a:lnTo>
                      <a:pt x="2663" y="11748"/>
                    </a:lnTo>
                    <a:lnTo>
                      <a:pt x="2565" y="11773"/>
                    </a:lnTo>
                    <a:lnTo>
                      <a:pt x="2467" y="11773"/>
                    </a:lnTo>
                    <a:lnTo>
                      <a:pt x="2394" y="11724"/>
                    </a:lnTo>
                    <a:lnTo>
                      <a:pt x="2345" y="11651"/>
                    </a:lnTo>
                    <a:lnTo>
                      <a:pt x="2321" y="11577"/>
                    </a:lnTo>
                    <a:lnTo>
                      <a:pt x="2321" y="11480"/>
                    </a:lnTo>
                    <a:lnTo>
                      <a:pt x="2370" y="11382"/>
                    </a:lnTo>
                    <a:lnTo>
                      <a:pt x="2492" y="11211"/>
                    </a:lnTo>
                    <a:lnTo>
                      <a:pt x="2614" y="11016"/>
                    </a:lnTo>
                    <a:lnTo>
                      <a:pt x="2663" y="10918"/>
                    </a:lnTo>
                    <a:lnTo>
                      <a:pt x="2760" y="10894"/>
                    </a:lnTo>
                    <a:lnTo>
                      <a:pt x="2858" y="10869"/>
                    </a:lnTo>
                    <a:close/>
                    <a:moveTo>
                      <a:pt x="2028" y="11846"/>
                    </a:moveTo>
                    <a:lnTo>
                      <a:pt x="2101" y="11871"/>
                    </a:lnTo>
                    <a:lnTo>
                      <a:pt x="2174" y="11944"/>
                    </a:lnTo>
                    <a:lnTo>
                      <a:pt x="2223" y="12041"/>
                    </a:lnTo>
                    <a:lnTo>
                      <a:pt x="2223" y="12115"/>
                    </a:lnTo>
                    <a:lnTo>
                      <a:pt x="2174" y="12212"/>
                    </a:lnTo>
                    <a:lnTo>
                      <a:pt x="2125" y="12286"/>
                    </a:lnTo>
                    <a:lnTo>
                      <a:pt x="1881" y="12432"/>
                    </a:lnTo>
                    <a:lnTo>
                      <a:pt x="1661" y="12554"/>
                    </a:lnTo>
                    <a:lnTo>
                      <a:pt x="1539" y="12579"/>
                    </a:lnTo>
                    <a:lnTo>
                      <a:pt x="1490" y="12554"/>
                    </a:lnTo>
                    <a:lnTo>
                      <a:pt x="1417" y="12530"/>
                    </a:lnTo>
                    <a:lnTo>
                      <a:pt x="1368" y="12481"/>
                    </a:lnTo>
                    <a:lnTo>
                      <a:pt x="1319" y="12432"/>
                    </a:lnTo>
                    <a:lnTo>
                      <a:pt x="1295" y="12335"/>
                    </a:lnTo>
                    <a:lnTo>
                      <a:pt x="1319" y="12237"/>
                    </a:lnTo>
                    <a:lnTo>
                      <a:pt x="1368" y="12164"/>
                    </a:lnTo>
                    <a:lnTo>
                      <a:pt x="1442" y="12115"/>
                    </a:lnTo>
                    <a:lnTo>
                      <a:pt x="1637" y="11993"/>
                    </a:lnTo>
                    <a:lnTo>
                      <a:pt x="1832" y="11871"/>
                    </a:lnTo>
                    <a:lnTo>
                      <a:pt x="1930" y="11846"/>
                    </a:lnTo>
                    <a:close/>
                    <a:moveTo>
                      <a:pt x="831" y="12335"/>
                    </a:moveTo>
                    <a:lnTo>
                      <a:pt x="929" y="12383"/>
                    </a:lnTo>
                    <a:lnTo>
                      <a:pt x="1002" y="12432"/>
                    </a:lnTo>
                    <a:lnTo>
                      <a:pt x="1026" y="12530"/>
                    </a:lnTo>
                    <a:lnTo>
                      <a:pt x="1026" y="12628"/>
                    </a:lnTo>
                    <a:lnTo>
                      <a:pt x="1002" y="12701"/>
                    </a:lnTo>
                    <a:lnTo>
                      <a:pt x="929" y="12774"/>
                    </a:lnTo>
                    <a:lnTo>
                      <a:pt x="855" y="12823"/>
                    </a:lnTo>
                    <a:lnTo>
                      <a:pt x="318" y="12896"/>
                    </a:lnTo>
                    <a:lnTo>
                      <a:pt x="294" y="12896"/>
                    </a:lnTo>
                    <a:lnTo>
                      <a:pt x="220" y="12872"/>
                    </a:lnTo>
                    <a:lnTo>
                      <a:pt x="147" y="12823"/>
                    </a:lnTo>
                    <a:lnTo>
                      <a:pt x="74" y="12774"/>
                    </a:lnTo>
                    <a:lnTo>
                      <a:pt x="49" y="12676"/>
                    </a:lnTo>
                    <a:lnTo>
                      <a:pt x="74" y="12579"/>
                    </a:lnTo>
                    <a:lnTo>
                      <a:pt x="123" y="12506"/>
                    </a:lnTo>
                    <a:lnTo>
                      <a:pt x="196" y="12432"/>
                    </a:lnTo>
                    <a:lnTo>
                      <a:pt x="269" y="12408"/>
                    </a:lnTo>
                    <a:lnTo>
                      <a:pt x="733" y="12335"/>
                    </a:lnTo>
                    <a:close/>
                    <a:moveTo>
                      <a:pt x="5691" y="1"/>
                    </a:moveTo>
                    <a:lnTo>
                      <a:pt x="5593" y="50"/>
                    </a:lnTo>
                    <a:lnTo>
                      <a:pt x="1" y="2907"/>
                    </a:lnTo>
                    <a:lnTo>
                      <a:pt x="1" y="16267"/>
                    </a:lnTo>
                    <a:lnTo>
                      <a:pt x="5618" y="13409"/>
                    </a:lnTo>
                    <a:lnTo>
                      <a:pt x="5740" y="13360"/>
                    </a:lnTo>
                    <a:lnTo>
                      <a:pt x="5838" y="13263"/>
                    </a:lnTo>
                    <a:lnTo>
                      <a:pt x="5935" y="13165"/>
                    </a:lnTo>
                    <a:lnTo>
                      <a:pt x="6009" y="13067"/>
                    </a:lnTo>
                    <a:lnTo>
                      <a:pt x="6082" y="12945"/>
                    </a:lnTo>
                    <a:lnTo>
                      <a:pt x="6131" y="12823"/>
                    </a:lnTo>
                    <a:lnTo>
                      <a:pt x="6155" y="12701"/>
                    </a:lnTo>
                    <a:lnTo>
                      <a:pt x="6155" y="12579"/>
                    </a:lnTo>
                    <a:lnTo>
                      <a:pt x="6155" y="343"/>
                    </a:lnTo>
                    <a:lnTo>
                      <a:pt x="6155" y="221"/>
                    </a:lnTo>
                    <a:lnTo>
                      <a:pt x="6106" y="147"/>
                    </a:lnTo>
                    <a:lnTo>
                      <a:pt x="6058" y="74"/>
                    </a:lnTo>
                    <a:lnTo>
                      <a:pt x="5984" y="25"/>
                    </a:lnTo>
                    <a:lnTo>
                      <a:pt x="59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00790" tIns="100790" rIns="100790" bIns="100790" anchor="ctr" anchorCtr="0">
                <a:noAutofit/>
              </a:bodyPr>
              <a:lstStyle/>
              <a:p>
                <a:endParaRPr sz="3086"/>
              </a:p>
            </p:txBody>
          </p:sp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E54532C-2CFB-42E7-BDD1-6F5C42E6597E}"/>
              </a:ext>
            </a:extLst>
          </p:cNvPr>
          <p:cNvSpPr/>
          <p:nvPr/>
        </p:nvSpPr>
        <p:spPr>
          <a:xfrm>
            <a:off x="1554944" y="5676022"/>
            <a:ext cx="18301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>
                <a:solidFill>
                  <a:sysClr val="windowText" lastClr="000000"/>
                </a:solidFill>
                <a:cs typeface="Tahoma" panose="020B0604030504040204" pitchFamily="34" charset="0"/>
              </a:rPr>
              <a:t>ใส่หน้ากากอนามัยทุกครั้งเมื่อเข้าพื้นที่แออัด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BDCB1E4-F473-4B16-A1D6-3BA1ACB26452}"/>
              </a:ext>
            </a:extLst>
          </p:cNvPr>
          <p:cNvSpPr/>
          <p:nvPr/>
        </p:nvSpPr>
        <p:spPr>
          <a:xfrm>
            <a:off x="4581601" y="5676022"/>
            <a:ext cx="2000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>
                <a:solidFill>
                  <a:sysClr val="windowText" lastClr="000000"/>
                </a:solidFill>
                <a:cs typeface="Tahoma" panose="020B0604030504040204" pitchFamily="34" charset="0"/>
              </a:rPr>
              <a:t>ล้างมือด้วยสบู่หรือเขลแอลกอฮอล์ล้างมือ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81A426-A407-49C6-8D37-974BFCB181EC}"/>
              </a:ext>
            </a:extLst>
          </p:cNvPr>
          <p:cNvSpPr/>
          <p:nvPr/>
        </p:nvSpPr>
        <p:spPr>
          <a:xfrm>
            <a:off x="1553055" y="7777832"/>
            <a:ext cx="17362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>
                <a:solidFill>
                  <a:sysClr val="windowText" lastClr="000000"/>
                </a:solidFill>
                <a:cs typeface="Tahoma" panose="020B0604030504040204" pitchFamily="34" charset="0"/>
              </a:rPr>
              <a:t>ความร่วมมือตรวจวัดอุณหภูมิร่างกายที่จุดคัดกรอง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1E6E017-4757-4AAF-8C57-2E1FDCC22F75}"/>
              </a:ext>
            </a:extLst>
          </p:cNvPr>
          <p:cNvSpPr/>
          <p:nvPr/>
        </p:nvSpPr>
        <p:spPr>
          <a:xfrm>
            <a:off x="4581602" y="7779887"/>
            <a:ext cx="2000602" cy="524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400">
                <a:solidFill>
                  <a:sysClr val="windowText" lastClr="000000"/>
                </a:solidFill>
                <a:cs typeface="Tahoma" panose="020B0604030504040204" pitchFamily="34" charset="0"/>
              </a:rPr>
              <a:t>อัพเดทข้อมูลการเดินทางกับทางบริษัททันที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E1AD2D7-DEA0-4E94-84D9-8FDA56F4FAB0}"/>
              </a:ext>
            </a:extLst>
          </p:cNvPr>
          <p:cNvSpPr/>
          <p:nvPr/>
        </p:nvSpPr>
        <p:spPr>
          <a:xfrm>
            <a:off x="137842" y="9525680"/>
            <a:ext cx="65895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ติดต่อสอบถามเพิ่มเติมได้ที่ </a:t>
            </a:r>
            <a:r>
              <a:rPr lang="en-US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……………. | </a:t>
            </a:r>
            <a:r>
              <a:rPr lang="th-TH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โทร</a:t>
            </a:r>
            <a:r>
              <a:rPr lang="en-US" sz="1600">
                <a:solidFill>
                  <a:sysClr val="windowText" lastClr="000000"/>
                </a:solidFill>
                <a:latin typeface="Prompt" panose="00000500000000000000" pitchFamily="2" charset="-34"/>
                <a:cs typeface="Prompt" panose="00000500000000000000" pitchFamily="2" charset="-34"/>
              </a:rPr>
              <a:t>. ………….. | E-Mail …………..</a:t>
            </a:r>
            <a:endParaRPr lang="th-TH" sz="1600">
              <a:solidFill>
                <a:sysClr val="windowText" lastClr="000000"/>
              </a:solidFill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08433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Black 2">
      <a:dk1>
        <a:sysClr val="windowText" lastClr="000000"/>
      </a:dk1>
      <a:lt1>
        <a:sysClr val="window" lastClr="FFFFFF"/>
      </a:lt1>
      <a:dk2>
        <a:srgbClr val="D74850"/>
      </a:dk2>
      <a:lt2>
        <a:srgbClr val="E7E6E6"/>
      </a:lt2>
      <a:accent1>
        <a:srgbClr val="D74850"/>
      </a:accent1>
      <a:accent2>
        <a:srgbClr val="323441"/>
      </a:accent2>
      <a:accent3>
        <a:srgbClr val="E4DDD3"/>
      </a:accent3>
      <a:accent4>
        <a:srgbClr val="F6F4EA"/>
      </a:accent4>
      <a:accent5>
        <a:srgbClr val="D74850"/>
      </a:accent5>
      <a:accent6>
        <a:srgbClr val="323441"/>
      </a:accent6>
      <a:hlink>
        <a:srgbClr val="323441"/>
      </a:hlink>
      <a:folHlink>
        <a:srgbClr val="D74850"/>
      </a:folHlink>
    </a:clrScheme>
    <a:fontScheme name="My Theme">
      <a:majorFont>
        <a:latin typeface="Impact"/>
        <a:ea typeface=""/>
        <a:cs typeface="Prompt"/>
      </a:majorFont>
      <a:minorFont>
        <a:latin typeface="Tahoma"/>
        <a:ea typeface=""/>
        <a:cs typeface="Taho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202</Words>
  <Application>Microsoft Office PowerPoint</Application>
  <PresentationFormat>A4 Paper (210x297 mm)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Impact</vt:lpstr>
      <vt:lpstr>Tahoma</vt:lpstr>
      <vt:lpstr>Arial</vt:lpstr>
      <vt:lpstr>Prompt</vt:lpstr>
      <vt:lpstr>Cordia New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11</cp:revision>
  <dcterms:created xsi:type="dcterms:W3CDTF">2020-03-07T08:11:15Z</dcterms:created>
  <dcterms:modified xsi:type="dcterms:W3CDTF">2020-03-07T09:34:19Z</dcterms:modified>
</cp:coreProperties>
</file>