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74" r:id="rId3"/>
    <p:sldId id="282" r:id="rId4"/>
    <p:sldId id="277" r:id="rId5"/>
    <p:sldId id="278" r:id="rId6"/>
    <p:sldId id="471" r:id="rId7"/>
    <p:sldId id="485" r:id="rId8"/>
    <p:sldId id="486" r:id="rId9"/>
    <p:sldId id="295" r:id="rId10"/>
    <p:sldId id="292" r:id="rId11"/>
    <p:sldId id="494" r:id="rId12"/>
    <p:sldId id="264" r:id="rId13"/>
    <p:sldId id="329" r:id="rId14"/>
    <p:sldId id="327" r:id="rId15"/>
    <p:sldId id="333" r:id="rId16"/>
    <p:sldId id="334" r:id="rId17"/>
    <p:sldId id="338" r:id="rId18"/>
    <p:sldId id="340" r:id="rId19"/>
    <p:sldId id="508" r:id="rId20"/>
    <p:sldId id="472" r:id="rId21"/>
    <p:sldId id="509" r:id="rId22"/>
    <p:sldId id="475" r:id="rId23"/>
    <p:sldId id="513" r:id="rId24"/>
    <p:sldId id="476" r:id="rId25"/>
    <p:sldId id="515" r:id="rId26"/>
    <p:sldId id="271" r:id="rId27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&amp; Titles" id="{B0D7D611-F87A-4D53-936A-4BD6409AA61C}">
          <p14:sldIdLst>
            <p14:sldId id="257"/>
            <p14:sldId id="274"/>
            <p14:sldId id="282"/>
            <p14:sldId id="277"/>
            <p14:sldId id="278"/>
          </p14:sldIdLst>
        </p14:section>
        <p14:section name="Diagrams &amp; Elements" id="{553C0FBB-A0C1-4301-A133-6E7E9DE5E58C}">
          <p14:sldIdLst>
            <p14:sldId id="471"/>
            <p14:sldId id="485"/>
            <p14:sldId id="486"/>
            <p14:sldId id="295"/>
            <p14:sldId id="292"/>
            <p14:sldId id="494"/>
            <p14:sldId id="264"/>
          </p14:sldIdLst>
        </p14:section>
        <p14:section name="Smart Arts" id="{2E8597F7-40B1-4D9D-A031-5FB8660308B8}">
          <p14:sldIdLst>
            <p14:sldId id="329"/>
            <p14:sldId id="327"/>
            <p14:sldId id="333"/>
            <p14:sldId id="334"/>
            <p14:sldId id="338"/>
            <p14:sldId id="340"/>
          </p14:sldIdLst>
        </p14:section>
        <p14:section name="Pictures Block" id="{43FEAD93-8EDC-47DC-AFB2-71B042D92628}">
          <p14:sldIdLst>
            <p14:sldId id="508"/>
            <p14:sldId id="472"/>
            <p14:sldId id="509"/>
            <p14:sldId id="475"/>
            <p14:sldId id="513"/>
            <p14:sldId id="476"/>
            <p14:sldId id="515"/>
          </p14:sldIdLst>
        </p14:section>
        <p14:section name="Resource Icons" id="{48BB6C8D-C6D1-4E33-9A2D-8AA694725D4D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siti" initials="K" lastIdx="1" clrIdx="0">
    <p:extLst>
      <p:ext uri="{19B8F6BF-5375-455C-9EA6-DF929625EA0E}">
        <p15:presenceInfo xmlns:p15="http://schemas.microsoft.com/office/powerpoint/2012/main" userId="Kasit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6" autoAdjust="0"/>
    <p:restoredTop sz="94660"/>
  </p:normalViewPr>
  <p:slideViewPr>
    <p:cSldViewPr snapToGrid="0">
      <p:cViewPr varScale="1">
        <p:scale>
          <a:sx n="83" d="100"/>
          <a:sy n="83" d="100"/>
        </p:scale>
        <p:origin x="749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3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874999999999999E-2"/>
          <c:y val="5.0240335225669841E-2"/>
          <c:w val="0.96562499999999996"/>
          <c:h val="0.930919539064703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B2-4C59-826A-BA9DFE5C3F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B2-4C59-826A-BA9DFE5C3F57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B2-4C59-826A-BA9DFE5C3F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B2-4C59-826A-BA9DFE5C3F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6"/>
        <c:overlap val="-12"/>
        <c:axId val="1295324976"/>
        <c:axId val="1297969728"/>
      </c:barChart>
      <c:catAx>
        <c:axId val="1295324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7969728"/>
        <c:crosses val="autoZero"/>
        <c:auto val="1"/>
        <c:lblAlgn val="ctr"/>
        <c:lblOffset val="100"/>
        <c:noMultiLvlLbl val="0"/>
      </c:catAx>
      <c:valAx>
        <c:axId val="12979697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95324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C4938-C0A5-4DE7-A750-AF740142F321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3B1C420D-1988-4229-B315-0D8CA6A84318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9BF24F30-B42C-4C08-AC17-DFF85CE3AC9B}" type="parTrans" cxnId="{0C3C3B56-E199-48D1-846A-C2D6545A7473}">
      <dgm:prSet/>
      <dgm:spPr/>
      <dgm:t>
        <a:bodyPr/>
        <a:lstStyle/>
        <a:p>
          <a:endParaRPr lang="th-TH"/>
        </a:p>
      </dgm:t>
    </dgm:pt>
    <dgm:pt modelId="{0A12CF74-3E1C-48D0-BDD1-016469AA3963}" type="sibTrans" cxnId="{0C3C3B56-E199-48D1-846A-C2D6545A7473}">
      <dgm:prSet/>
      <dgm:spPr/>
      <dgm:t>
        <a:bodyPr/>
        <a:lstStyle/>
        <a:p>
          <a:endParaRPr lang="th-TH"/>
        </a:p>
      </dgm:t>
    </dgm:pt>
    <dgm:pt modelId="{AF28442F-1A2E-4695-B003-26954AFCB142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D650E7BD-71FF-47E5-A1BD-79277534ED21}" type="parTrans" cxnId="{4E92C6C4-8434-4871-B83A-7CF43B780DC1}">
      <dgm:prSet/>
      <dgm:spPr/>
      <dgm:t>
        <a:bodyPr/>
        <a:lstStyle/>
        <a:p>
          <a:endParaRPr lang="th-TH"/>
        </a:p>
      </dgm:t>
    </dgm:pt>
    <dgm:pt modelId="{25F5C386-0A96-466D-AE72-D04A2B9CC9D1}" type="sibTrans" cxnId="{4E92C6C4-8434-4871-B83A-7CF43B780DC1}">
      <dgm:prSet/>
      <dgm:spPr/>
      <dgm:t>
        <a:bodyPr/>
        <a:lstStyle/>
        <a:p>
          <a:endParaRPr lang="th-TH"/>
        </a:p>
      </dgm:t>
    </dgm:pt>
    <dgm:pt modelId="{8E9F9992-2538-495B-A4FF-554BF45CD2F8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78BEBFE7-169F-41E6-B8A8-D831383047F8}" type="parTrans" cxnId="{27EC20FD-160F-47AC-B9D3-E434D2C0ECBD}">
      <dgm:prSet/>
      <dgm:spPr/>
      <dgm:t>
        <a:bodyPr/>
        <a:lstStyle/>
        <a:p>
          <a:endParaRPr lang="th-TH"/>
        </a:p>
      </dgm:t>
    </dgm:pt>
    <dgm:pt modelId="{3CC8F9A2-402D-4030-98B2-1D2E35BABFF9}" type="sibTrans" cxnId="{27EC20FD-160F-47AC-B9D3-E434D2C0ECBD}">
      <dgm:prSet/>
      <dgm:spPr/>
      <dgm:t>
        <a:bodyPr/>
        <a:lstStyle/>
        <a:p>
          <a:endParaRPr lang="th-TH"/>
        </a:p>
      </dgm:t>
    </dgm:pt>
    <dgm:pt modelId="{4D53823A-2159-468F-BE2C-712D47086BE5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25DCF32E-B2B6-46D6-816B-1BD80D80F8FA}" type="parTrans" cxnId="{A81D75EA-DEE1-4466-8442-D9E31F221CBB}">
      <dgm:prSet/>
      <dgm:spPr/>
      <dgm:t>
        <a:bodyPr/>
        <a:lstStyle/>
        <a:p>
          <a:endParaRPr lang="th-TH"/>
        </a:p>
      </dgm:t>
    </dgm:pt>
    <dgm:pt modelId="{C1868BCD-A613-4947-BE96-152A7E63816B}" type="sibTrans" cxnId="{A81D75EA-DEE1-4466-8442-D9E31F221CBB}">
      <dgm:prSet/>
      <dgm:spPr/>
      <dgm:t>
        <a:bodyPr/>
        <a:lstStyle/>
        <a:p>
          <a:endParaRPr lang="th-TH"/>
        </a:p>
      </dgm:t>
    </dgm:pt>
    <dgm:pt modelId="{BC728129-ABFA-442D-8D8C-D1BE77F735BE}" type="pres">
      <dgm:prSet presAssocID="{550C4938-C0A5-4DE7-A750-AF740142F321}" presName="Name0" presStyleCnt="0">
        <dgm:presLayoutVars>
          <dgm:dir/>
          <dgm:animLvl val="lvl"/>
          <dgm:resizeHandles val="exact"/>
        </dgm:presLayoutVars>
      </dgm:prSet>
      <dgm:spPr/>
    </dgm:pt>
    <dgm:pt modelId="{D3D0B0AA-4AF7-451A-BE1B-107A114D5470}" type="pres">
      <dgm:prSet presAssocID="{3B1C420D-1988-4229-B315-0D8CA6A8431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F110225-18A7-427C-AAC8-13CE33F53207}" type="pres">
      <dgm:prSet presAssocID="{0A12CF74-3E1C-48D0-BDD1-016469AA3963}" presName="parTxOnlySpace" presStyleCnt="0"/>
      <dgm:spPr/>
    </dgm:pt>
    <dgm:pt modelId="{D9A1BBF9-D75A-4E5A-907C-50B96885716A}" type="pres">
      <dgm:prSet presAssocID="{AF28442F-1A2E-4695-B003-26954AFCB142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D5564B3-D21E-4259-984F-E5FBC5920090}" type="pres">
      <dgm:prSet presAssocID="{25F5C386-0A96-466D-AE72-D04A2B9CC9D1}" presName="parTxOnlySpace" presStyleCnt="0"/>
      <dgm:spPr/>
    </dgm:pt>
    <dgm:pt modelId="{96043524-A53E-4823-BFEE-AA9FA014D3BA}" type="pres">
      <dgm:prSet presAssocID="{8E9F9992-2538-495B-A4FF-554BF45CD2F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96BEA1E-B53C-4754-8B9E-B024A9B67E6C}" type="pres">
      <dgm:prSet presAssocID="{3CC8F9A2-402D-4030-98B2-1D2E35BABFF9}" presName="parTxOnlySpace" presStyleCnt="0"/>
      <dgm:spPr/>
    </dgm:pt>
    <dgm:pt modelId="{BCEFD5EE-99B6-4021-AF12-8977E6F7C350}" type="pres">
      <dgm:prSet presAssocID="{4D53823A-2159-468F-BE2C-712D47086BE5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DBFD01E-330A-43A4-9426-87B917036E3F}" type="presOf" srcId="{8E9F9992-2538-495B-A4FF-554BF45CD2F8}" destId="{96043524-A53E-4823-BFEE-AA9FA014D3BA}" srcOrd="0" destOrd="0" presId="urn:microsoft.com/office/officeart/2005/8/layout/chevron1"/>
    <dgm:cxn modelId="{0C3C3B56-E199-48D1-846A-C2D6545A7473}" srcId="{550C4938-C0A5-4DE7-A750-AF740142F321}" destId="{3B1C420D-1988-4229-B315-0D8CA6A84318}" srcOrd="0" destOrd="0" parTransId="{9BF24F30-B42C-4C08-AC17-DFF85CE3AC9B}" sibTransId="{0A12CF74-3E1C-48D0-BDD1-016469AA3963}"/>
    <dgm:cxn modelId="{B4835399-85A4-4D48-A408-44CD61DCC578}" type="presOf" srcId="{3B1C420D-1988-4229-B315-0D8CA6A84318}" destId="{D3D0B0AA-4AF7-451A-BE1B-107A114D5470}" srcOrd="0" destOrd="0" presId="urn:microsoft.com/office/officeart/2005/8/layout/chevron1"/>
    <dgm:cxn modelId="{9E9502C0-F92A-4D16-AB5D-B5759A49A502}" type="presOf" srcId="{4D53823A-2159-468F-BE2C-712D47086BE5}" destId="{BCEFD5EE-99B6-4021-AF12-8977E6F7C350}" srcOrd="0" destOrd="0" presId="urn:microsoft.com/office/officeart/2005/8/layout/chevron1"/>
    <dgm:cxn modelId="{948B75C0-BE0A-4180-9A27-A4CB69E2DE35}" type="presOf" srcId="{550C4938-C0A5-4DE7-A750-AF740142F321}" destId="{BC728129-ABFA-442D-8D8C-D1BE77F735BE}" srcOrd="0" destOrd="0" presId="urn:microsoft.com/office/officeart/2005/8/layout/chevron1"/>
    <dgm:cxn modelId="{4E92C6C4-8434-4871-B83A-7CF43B780DC1}" srcId="{550C4938-C0A5-4DE7-A750-AF740142F321}" destId="{AF28442F-1A2E-4695-B003-26954AFCB142}" srcOrd="1" destOrd="0" parTransId="{D650E7BD-71FF-47E5-A1BD-79277534ED21}" sibTransId="{25F5C386-0A96-466D-AE72-D04A2B9CC9D1}"/>
    <dgm:cxn modelId="{D5171FDD-8F49-49D3-882A-E2912ED59B74}" type="presOf" srcId="{AF28442F-1A2E-4695-B003-26954AFCB142}" destId="{D9A1BBF9-D75A-4E5A-907C-50B96885716A}" srcOrd="0" destOrd="0" presId="urn:microsoft.com/office/officeart/2005/8/layout/chevron1"/>
    <dgm:cxn modelId="{A81D75EA-DEE1-4466-8442-D9E31F221CBB}" srcId="{550C4938-C0A5-4DE7-A750-AF740142F321}" destId="{4D53823A-2159-468F-BE2C-712D47086BE5}" srcOrd="3" destOrd="0" parTransId="{25DCF32E-B2B6-46D6-816B-1BD80D80F8FA}" sibTransId="{C1868BCD-A613-4947-BE96-152A7E63816B}"/>
    <dgm:cxn modelId="{27EC20FD-160F-47AC-B9D3-E434D2C0ECBD}" srcId="{550C4938-C0A5-4DE7-A750-AF740142F321}" destId="{8E9F9992-2538-495B-A4FF-554BF45CD2F8}" srcOrd="2" destOrd="0" parTransId="{78BEBFE7-169F-41E6-B8A8-D831383047F8}" sibTransId="{3CC8F9A2-402D-4030-98B2-1D2E35BABFF9}"/>
    <dgm:cxn modelId="{88EBF7AA-F5BD-4A03-ABB0-B67FBCC1DC92}" type="presParOf" srcId="{BC728129-ABFA-442D-8D8C-D1BE77F735BE}" destId="{D3D0B0AA-4AF7-451A-BE1B-107A114D5470}" srcOrd="0" destOrd="0" presId="urn:microsoft.com/office/officeart/2005/8/layout/chevron1"/>
    <dgm:cxn modelId="{7BE41267-1BB0-4F46-A814-EEA24164E385}" type="presParOf" srcId="{BC728129-ABFA-442D-8D8C-D1BE77F735BE}" destId="{FF110225-18A7-427C-AAC8-13CE33F53207}" srcOrd="1" destOrd="0" presId="urn:microsoft.com/office/officeart/2005/8/layout/chevron1"/>
    <dgm:cxn modelId="{FA6DFCC6-92BD-462F-9D64-EC4F2082220C}" type="presParOf" srcId="{BC728129-ABFA-442D-8D8C-D1BE77F735BE}" destId="{D9A1BBF9-D75A-4E5A-907C-50B96885716A}" srcOrd="2" destOrd="0" presId="urn:microsoft.com/office/officeart/2005/8/layout/chevron1"/>
    <dgm:cxn modelId="{2A1BC3B1-D964-4BAF-A791-C3DB29E6E82C}" type="presParOf" srcId="{BC728129-ABFA-442D-8D8C-D1BE77F735BE}" destId="{0D5564B3-D21E-4259-984F-E5FBC5920090}" srcOrd="3" destOrd="0" presId="urn:microsoft.com/office/officeart/2005/8/layout/chevron1"/>
    <dgm:cxn modelId="{5D2F6A45-EDD9-4C0B-BC77-5AE627628C56}" type="presParOf" srcId="{BC728129-ABFA-442D-8D8C-D1BE77F735BE}" destId="{96043524-A53E-4823-BFEE-AA9FA014D3BA}" srcOrd="4" destOrd="0" presId="urn:microsoft.com/office/officeart/2005/8/layout/chevron1"/>
    <dgm:cxn modelId="{02ACBA07-87C1-416D-81EB-055665F64DA4}" type="presParOf" srcId="{BC728129-ABFA-442D-8D8C-D1BE77F735BE}" destId="{096BEA1E-B53C-4754-8B9E-B024A9B67E6C}" srcOrd="5" destOrd="0" presId="urn:microsoft.com/office/officeart/2005/8/layout/chevron1"/>
    <dgm:cxn modelId="{FEBEBC12-1D77-4E19-A296-497F66194B20}" type="presParOf" srcId="{BC728129-ABFA-442D-8D8C-D1BE77F735BE}" destId="{BCEFD5EE-99B6-4021-AF12-8977E6F7C35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20969-D68F-43B3-A888-EDC73A65403D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F1B61319-FD48-4C89-A545-528EF3A8A0CF}">
      <dgm:prSet phldrT="[Text]"/>
      <dgm:spPr>
        <a:solidFill>
          <a:schemeClr val="accent2">
            <a:hueOff val="0"/>
            <a:satOff val="0"/>
            <a:lumOff val="0"/>
            <a:alpha val="89000"/>
          </a:scheme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1"/>
              </a:solidFill>
              <a:latin typeface="Impact" panose="020B0806030902050204" pitchFamily="34" charset="0"/>
            </a:rPr>
            <a:t> 01</a:t>
          </a:r>
          <a:endParaRPr lang="th-TH" dirty="0">
            <a:solidFill>
              <a:schemeClr val="bg1"/>
            </a:solidFill>
            <a:latin typeface="Impact" panose="020B0806030902050204" pitchFamily="34" charset="0"/>
          </a:endParaRPr>
        </a:p>
      </dgm:t>
    </dgm:pt>
    <dgm:pt modelId="{95F4B9A3-4E12-4810-9C31-03F2272E102F}" type="parTrans" cxnId="{AA3E749A-9A57-41CC-BC1B-D207AF674B72}">
      <dgm:prSet/>
      <dgm:spPr/>
      <dgm:t>
        <a:bodyPr/>
        <a:lstStyle/>
        <a:p>
          <a:endParaRPr lang="th-TH"/>
        </a:p>
      </dgm:t>
    </dgm:pt>
    <dgm:pt modelId="{B7EFB4B9-4F8E-45FD-A2EF-20E5C30481D4}" type="sibTrans" cxnId="{AA3E749A-9A57-41CC-BC1B-D207AF674B72}">
      <dgm:prSet/>
      <dgm:spPr/>
      <dgm:t>
        <a:bodyPr/>
        <a:lstStyle/>
        <a:p>
          <a:endParaRPr lang="th-TH"/>
        </a:p>
      </dgm:t>
    </dgm:pt>
    <dgm:pt modelId="{FFDEE764-2C15-4A86-B985-BDAA40010290}">
      <dgm:prSet phldrT="[Text]"/>
      <dgm:spPr>
        <a:solidFill>
          <a:schemeClr val="accent3">
            <a:alpha val="80000"/>
          </a:scheme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1"/>
              </a:solidFill>
              <a:latin typeface="Impact" panose="020B0806030902050204" pitchFamily="34" charset="0"/>
            </a:rPr>
            <a:t> 03</a:t>
          </a:r>
          <a:endParaRPr lang="th-TH" dirty="0">
            <a:solidFill>
              <a:schemeClr val="bg1"/>
            </a:solidFill>
            <a:latin typeface="Impact" panose="020B0806030902050204" pitchFamily="34" charset="0"/>
          </a:endParaRPr>
        </a:p>
      </dgm:t>
    </dgm:pt>
    <dgm:pt modelId="{0B5C611E-F3FF-453F-87D6-B22E9DF771B6}" type="parTrans" cxnId="{2C323F93-F41C-4B1A-8082-00E63BB25226}">
      <dgm:prSet/>
      <dgm:spPr/>
      <dgm:t>
        <a:bodyPr/>
        <a:lstStyle/>
        <a:p>
          <a:endParaRPr lang="th-TH"/>
        </a:p>
      </dgm:t>
    </dgm:pt>
    <dgm:pt modelId="{968C6563-5EB7-4355-ACCC-2DA638522686}" type="sibTrans" cxnId="{2C323F93-F41C-4B1A-8082-00E63BB25226}">
      <dgm:prSet/>
      <dgm:spPr/>
      <dgm:t>
        <a:bodyPr/>
        <a:lstStyle/>
        <a:p>
          <a:endParaRPr lang="th-TH"/>
        </a:p>
      </dgm:t>
    </dgm:pt>
    <dgm:pt modelId="{668E2A41-DDC9-4A9D-A433-B55C3024DA28}">
      <dgm:prSet phldrT="[Text]"/>
      <dgm:spPr>
        <a:solidFill>
          <a:schemeClr val="accent4">
            <a:alpha val="87000"/>
          </a:schemeClr>
        </a:solidFill>
        <a:ln>
          <a:noFill/>
        </a:ln>
      </dgm:spPr>
      <dgm:t>
        <a:bodyPr/>
        <a:lstStyle/>
        <a:p>
          <a:r>
            <a:rPr lang="en-US" dirty="0">
              <a:solidFill>
                <a:schemeClr val="bg1"/>
              </a:solidFill>
              <a:latin typeface="Impact" panose="020B0806030902050204" pitchFamily="34" charset="0"/>
            </a:rPr>
            <a:t> 02</a:t>
          </a:r>
          <a:endParaRPr lang="th-TH" dirty="0">
            <a:solidFill>
              <a:schemeClr val="bg1"/>
            </a:solidFill>
            <a:latin typeface="Impact" panose="020B0806030902050204" pitchFamily="34" charset="0"/>
          </a:endParaRPr>
        </a:p>
      </dgm:t>
    </dgm:pt>
    <dgm:pt modelId="{10A78EC7-E745-4536-814C-74B24168058C}" type="parTrans" cxnId="{C2AA2088-6079-4B66-AA11-295FB6CF3662}">
      <dgm:prSet/>
      <dgm:spPr/>
      <dgm:t>
        <a:bodyPr/>
        <a:lstStyle/>
        <a:p>
          <a:endParaRPr lang="th-TH"/>
        </a:p>
      </dgm:t>
    </dgm:pt>
    <dgm:pt modelId="{0AB7AAF5-E910-4835-BD24-351E8B47A069}" type="sibTrans" cxnId="{C2AA2088-6079-4B66-AA11-295FB6CF3662}">
      <dgm:prSet/>
      <dgm:spPr/>
      <dgm:t>
        <a:bodyPr/>
        <a:lstStyle/>
        <a:p>
          <a:endParaRPr lang="th-TH"/>
        </a:p>
      </dgm:t>
    </dgm:pt>
    <dgm:pt modelId="{40C3512D-EF0E-407C-A3CF-4CC8671FE437}" type="pres">
      <dgm:prSet presAssocID="{6E020969-D68F-43B3-A888-EDC73A65403D}" presName="compositeShape" presStyleCnt="0">
        <dgm:presLayoutVars>
          <dgm:chMax val="7"/>
          <dgm:dir/>
          <dgm:resizeHandles val="exact"/>
        </dgm:presLayoutVars>
      </dgm:prSet>
      <dgm:spPr/>
    </dgm:pt>
    <dgm:pt modelId="{D72333C2-E432-4972-A9C8-EA263FAFE2F5}" type="pres">
      <dgm:prSet presAssocID="{F1B61319-FD48-4C89-A545-528EF3A8A0CF}" presName="circ1" presStyleLbl="vennNode1" presStyleIdx="0" presStyleCnt="3"/>
      <dgm:spPr/>
    </dgm:pt>
    <dgm:pt modelId="{DFEEC466-D45E-43A0-8648-802E3296B517}" type="pres">
      <dgm:prSet presAssocID="{F1B61319-FD48-4C89-A545-528EF3A8A0C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B720651-5D44-4B88-A889-B39EFC85A7DA}" type="pres">
      <dgm:prSet presAssocID="{FFDEE764-2C15-4A86-B985-BDAA40010290}" presName="circ2" presStyleLbl="vennNode1" presStyleIdx="1" presStyleCnt="3"/>
      <dgm:spPr/>
    </dgm:pt>
    <dgm:pt modelId="{8212E0B8-FB15-4D7B-A549-5BF409AB7D2C}" type="pres">
      <dgm:prSet presAssocID="{FFDEE764-2C15-4A86-B985-BDAA4001029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DF13DBC-7E7A-4406-8C73-7E3F491FD051}" type="pres">
      <dgm:prSet presAssocID="{668E2A41-DDC9-4A9D-A433-B55C3024DA28}" presName="circ3" presStyleLbl="vennNode1" presStyleIdx="2" presStyleCnt="3"/>
      <dgm:spPr/>
    </dgm:pt>
    <dgm:pt modelId="{C96137EF-E6A5-4AF1-B568-C6A9B4954FAA}" type="pres">
      <dgm:prSet presAssocID="{668E2A41-DDC9-4A9D-A433-B55C3024DA2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33CB300-F382-4FA4-9F5F-7FF32E436A96}" type="presOf" srcId="{F1B61319-FD48-4C89-A545-528EF3A8A0CF}" destId="{DFEEC466-D45E-43A0-8648-802E3296B517}" srcOrd="1" destOrd="0" presId="urn:microsoft.com/office/officeart/2005/8/layout/venn1"/>
    <dgm:cxn modelId="{2C402F05-E0C0-4533-BCA8-92E41AEACFD1}" type="presOf" srcId="{FFDEE764-2C15-4A86-B985-BDAA40010290}" destId="{BB720651-5D44-4B88-A889-B39EFC85A7DA}" srcOrd="0" destOrd="0" presId="urn:microsoft.com/office/officeart/2005/8/layout/venn1"/>
    <dgm:cxn modelId="{9F24C673-41F7-4DF6-A1B9-50F777B9282A}" type="presOf" srcId="{668E2A41-DDC9-4A9D-A433-B55C3024DA28}" destId="{5DF13DBC-7E7A-4406-8C73-7E3F491FD051}" srcOrd="0" destOrd="0" presId="urn:microsoft.com/office/officeart/2005/8/layout/venn1"/>
    <dgm:cxn modelId="{C2AA2088-6079-4B66-AA11-295FB6CF3662}" srcId="{6E020969-D68F-43B3-A888-EDC73A65403D}" destId="{668E2A41-DDC9-4A9D-A433-B55C3024DA28}" srcOrd="2" destOrd="0" parTransId="{10A78EC7-E745-4536-814C-74B24168058C}" sibTransId="{0AB7AAF5-E910-4835-BD24-351E8B47A069}"/>
    <dgm:cxn modelId="{2C323F93-F41C-4B1A-8082-00E63BB25226}" srcId="{6E020969-D68F-43B3-A888-EDC73A65403D}" destId="{FFDEE764-2C15-4A86-B985-BDAA40010290}" srcOrd="1" destOrd="0" parTransId="{0B5C611E-F3FF-453F-87D6-B22E9DF771B6}" sibTransId="{968C6563-5EB7-4355-ACCC-2DA638522686}"/>
    <dgm:cxn modelId="{AA3E749A-9A57-41CC-BC1B-D207AF674B72}" srcId="{6E020969-D68F-43B3-A888-EDC73A65403D}" destId="{F1B61319-FD48-4C89-A545-528EF3A8A0CF}" srcOrd="0" destOrd="0" parTransId="{95F4B9A3-4E12-4810-9C31-03F2272E102F}" sibTransId="{B7EFB4B9-4F8E-45FD-A2EF-20E5C30481D4}"/>
    <dgm:cxn modelId="{4CC72BBA-ECE8-4A01-8296-511EDCA05610}" type="presOf" srcId="{6E020969-D68F-43B3-A888-EDC73A65403D}" destId="{40C3512D-EF0E-407C-A3CF-4CC8671FE437}" srcOrd="0" destOrd="0" presId="urn:microsoft.com/office/officeart/2005/8/layout/venn1"/>
    <dgm:cxn modelId="{BA59A8C0-AB94-42ED-9513-6201F0AFFDFA}" type="presOf" srcId="{F1B61319-FD48-4C89-A545-528EF3A8A0CF}" destId="{D72333C2-E432-4972-A9C8-EA263FAFE2F5}" srcOrd="0" destOrd="0" presId="urn:microsoft.com/office/officeart/2005/8/layout/venn1"/>
    <dgm:cxn modelId="{5835F0CF-3AEA-425F-A128-2C12CDF67D14}" type="presOf" srcId="{668E2A41-DDC9-4A9D-A433-B55C3024DA28}" destId="{C96137EF-E6A5-4AF1-B568-C6A9B4954FAA}" srcOrd="1" destOrd="0" presId="urn:microsoft.com/office/officeart/2005/8/layout/venn1"/>
    <dgm:cxn modelId="{C61BE8D3-F33B-465B-AE9B-C0BED3652D75}" type="presOf" srcId="{FFDEE764-2C15-4A86-B985-BDAA40010290}" destId="{8212E0B8-FB15-4D7B-A549-5BF409AB7D2C}" srcOrd="1" destOrd="0" presId="urn:microsoft.com/office/officeart/2005/8/layout/venn1"/>
    <dgm:cxn modelId="{A24F06C9-9677-417B-BC35-6E58BB22B8B2}" type="presParOf" srcId="{40C3512D-EF0E-407C-A3CF-4CC8671FE437}" destId="{D72333C2-E432-4972-A9C8-EA263FAFE2F5}" srcOrd="0" destOrd="0" presId="urn:microsoft.com/office/officeart/2005/8/layout/venn1"/>
    <dgm:cxn modelId="{E5F643C7-282A-48E0-BA81-4A670838A39E}" type="presParOf" srcId="{40C3512D-EF0E-407C-A3CF-4CC8671FE437}" destId="{DFEEC466-D45E-43A0-8648-802E3296B517}" srcOrd="1" destOrd="0" presId="urn:microsoft.com/office/officeart/2005/8/layout/venn1"/>
    <dgm:cxn modelId="{4A424902-380B-4086-85F1-33534652EE2F}" type="presParOf" srcId="{40C3512D-EF0E-407C-A3CF-4CC8671FE437}" destId="{BB720651-5D44-4B88-A889-B39EFC85A7DA}" srcOrd="2" destOrd="0" presId="urn:microsoft.com/office/officeart/2005/8/layout/venn1"/>
    <dgm:cxn modelId="{6DF9ED80-608C-4096-94D9-95DECEF57F4E}" type="presParOf" srcId="{40C3512D-EF0E-407C-A3CF-4CC8671FE437}" destId="{8212E0B8-FB15-4D7B-A549-5BF409AB7D2C}" srcOrd="3" destOrd="0" presId="urn:microsoft.com/office/officeart/2005/8/layout/venn1"/>
    <dgm:cxn modelId="{A0C7BE58-739D-4C51-9AF2-8A41799571F9}" type="presParOf" srcId="{40C3512D-EF0E-407C-A3CF-4CC8671FE437}" destId="{5DF13DBC-7E7A-4406-8C73-7E3F491FD051}" srcOrd="4" destOrd="0" presId="urn:microsoft.com/office/officeart/2005/8/layout/venn1"/>
    <dgm:cxn modelId="{882B2D66-78BE-4A47-9216-996E61A44783}" type="presParOf" srcId="{40C3512D-EF0E-407C-A3CF-4CC8671FE437}" destId="{C96137EF-E6A5-4AF1-B568-C6A9B4954FA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D50C49-605A-4012-8655-4F53990FEB09}" type="doc">
      <dgm:prSet loTypeId="urn:microsoft.com/office/officeart/2005/8/layout/gear1" loCatId="process" qsTypeId="urn:microsoft.com/office/officeart/2005/8/quickstyle/simple1" qsCatId="simple" csTypeId="urn:microsoft.com/office/officeart/2005/8/colors/colorful1" csCatId="colorful" phldr="1"/>
      <dgm:spPr/>
    </dgm:pt>
    <dgm:pt modelId="{F2A6BC57-64AD-4287-8AFE-16DDCC983A26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6ED23DED-A917-4C28-9493-3B6A7A078B13}" type="parTrans" cxnId="{7F84F752-A96D-432D-8AE2-A484A99CED52}">
      <dgm:prSet/>
      <dgm:spPr/>
      <dgm:t>
        <a:bodyPr/>
        <a:lstStyle/>
        <a:p>
          <a:endParaRPr lang="th-TH"/>
        </a:p>
      </dgm:t>
    </dgm:pt>
    <dgm:pt modelId="{2B72FC90-26E6-4ED9-A627-DEB0CB104B6D}" type="sibTrans" cxnId="{7F84F752-A96D-432D-8AE2-A484A99CED52}">
      <dgm:prSet/>
      <dgm:spPr/>
      <dgm:t>
        <a:bodyPr/>
        <a:lstStyle/>
        <a:p>
          <a:endParaRPr lang="th-TH"/>
        </a:p>
      </dgm:t>
    </dgm:pt>
    <dgm:pt modelId="{1138D52A-840E-4C72-9F95-ABB09B331D6E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A5DFF8F9-6591-46C9-AADA-A7648D3A255C}" type="parTrans" cxnId="{E9811F19-3CE9-499D-914D-0CC5EA2E62DE}">
      <dgm:prSet/>
      <dgm:spPr/>
      <dgm:t>
        <a:bodyPr/>
        <a:lstStyle/>
        <a:p>
          <a:endParaRPr lang="th-TH"/>
        </a:p>
      </dgm:t>
    </dgm:pt>
    <dgm:pt modelId="{3EC8AA96-9FCF-46F3-A318-B70C0E8171CC}" type="sibTrans" cxnId="{E9811F19-3CE9-499D-914D-0CC5EA2E62DE}">
      <dgm:prSet/>
      <dgm:spPr/>
      <dgm:t>
        <a:bodyPr/>
        <a:lstStyle/>
        <a:p>
          <a:endParaRPr lang="th-TH"/>
        </a:p>
      </dgm:t>
    </dgm:pt>
    <dgm:pt modelId="{EF17612A-2736-4B25-8847-E3CAE6FA76C0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C15B4CF2-239A-4785-A4D4-2F02E3F782DE}" type="parTrans" cxnId="{6C8CF26A-14E1-46AD-BB8B-ED55FF2EB4E0}">
      <dgm:prSet/>
      <dgm:spPr/>
      <dgm:t>
        <a:bodyPr/>
        <a:lstStyle/>
        <a:p>
          <a:endParaRPr lang="th-TH"/>
        </a:p>
      </dgm:t>
    </dgm:pt>
    <dgm:pt modelId="{11942DDA-B588-444F-B7D7-A21D813D050A}" type="sibTrans" cxnId="{6C8CF26A-14E1-46AD-BB8B-ED55FF2EB4E0}">
      <dgm:prSet/>
      <dgm:spPr/>
      <dgm:t>
        <a:bodyPr/>
        <a:lstStyle/>
        <a:p>
          <a:endParaRPr lang="th-TH"/>
        </a:p>
      </dgm:t>
    </dgm:pt>
    <dgm:pt modelId="{C7F15097-3FF1-45BD-870A-7A2D31938804}" type="pres">
      <dgm:prSet presAssocID="{7ED50C49-605A-4012-8655-4F53990FEB0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616E969-C431-4707-AA52-B6D715802CB0}" type="pres">
      <dgm:prSet presAssocID="{F2A6BC57-64AD-4287-8AFE-16DDCC983A26}" presName="gear1" presStyleLbl="node1" presStyleIdx="0" presStyleCnt="3">
        <dgm:presLayoutVars>
          <dgm:chMax val="1"/>
          <dgm:bulletEnabled val="1"/>
        </dgm:presLayoutVars>
      </dgm:prSet>
      <dgm:spPr/>
    </dgm:pt>
    <dgm:pt modelId="{33EF7F5A-0244-40E0-AAC7-B4FBF3B0D0EF}" type="pres">
      <dgm:prSet presAssocID="{F2A6BC57-64AD-4287-8AFE-16DDCC983A26}" presName="gear1srcNode" presStyleLbl="node1" presStyleIdx="0" presStyleCnt="3"/>
      <dgm:spPr/>
    </dgm:pt>
    <dgm:pt modelId="{6D722A57-23C7-493E-8278-E3C9B02D736B}" type="pres">
      <dgm:prSet presAssocID="{F2A6BC57-64AD-4287-8AFE-16DDCC983A26}" presName="gear1dstNode" presStyleLbl="node1" presStyleIdx="0" presStyleCnt="3"/>
      <dgm:spPr/>
    </dgm:pt>
    <dgm:pt modelId="{75721E9F-3E38-49EF-AAB3-374227ECBFF2}" type="pres">
      <dgm:prSet presAssocID="{1138D52A-840E-4C72-9F95-ABB09B331D6E}" presName="gear2" presStyleLbl="node1" presStyleIdx="1" presStyleCnt="3">
        <dgm:presLayoutVars>
          <dgm:chMax val="1"/>
          <dgm:bulletEnabled val="1"/>
        </dgm:presLayoutVars>
      </dgm:prSet>
      <dgm:spPr/>
    </dgm:pt>
    <dgm:pt modelId="{B06F51A8-788E-42C0-AC1D-0159357FC36C}" type="pres">
      <dgm:prSet presAssocID="{1138D52A-840E-4C72-9F95-ABB09B331D6E}" presName="gear2srcNode" presStyleLbl="node1" presStyleIdx="1" presStyleCnt="3"/>
      <dgm:spPr/>
    </dgm:pt>
    <dgm:pt modelId="{4A5BEA49-6E1C-4072-90FD-034DAA0E900C}" type="pres">
      <dgm:prSet presAssocID="{1138D52A-840E-4C72-9F95-ABB09B331D6E}" presName="gear2dstNode" presStyleLbl="node1" presStyleIdx="1" presStyleCnt="3"/>
      <dgm:spPr/>
    </dgm:pt>
    <dgm:pt modelId="{DF079FDD-B138-4E2E-8FE6-D8A720E329B1}" type="pres">
      <dgm:prSet presAssocID="{EF17612A-2736-4B25-8847-E3CAE6FA76C0}" presName="gear3" presStyleLbl="node1" presStyleIdx="2" presStyleCnt="3"/>
      <dgm:spPr/>
    </dgm:pt>
    <dgm:pt modelId="{D7C2C1CC-B92D-4462-824B-3DFD1249FC53}" type="pres">
      <dgm:prSet presAssocID="{EF17612A-2736-4B25-8847-E3CAE6FA76C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60543C3-31BA-4EE8-92A1-2FB77B1A8166}" type="pres">
      <dgm:prSet presAssocID="{EF17612A-2736-4B25-8847-E3CAE6FA76C0}" presName="gear3srcNode" presStyleLbl="node1" presStyleIdx="2" presStyleCnt="3"/>
      <dgm:spPr/>
    </dgm:pt>
    <dgm:pt modelId="{1C06A7FE-1234-46DD-BFE8-110BB5EF6A2C}" type="pres">
      <dgm:prSet presAssocID="{EF17612A-2736-4B25-8847-E3CAE6FA76C0}" presName="gear3dstNode" presStyleLbl="node1" presStyleIdx="2" presStyleCnt="3"/>
      <dgm:spPr/>
    </dgm:pt>
    <dgm:pt modelId="{AAE6C57F-865F-42B7-ACB1-F5048A5D9EF2}" type="pres">
      <dgm:prSet presAssocID="{2B72FC90-26E6-4ED9-A627-DEB0CB104B6D}" presName="connector1" presStyleLbl="sibTrans2D1" presStyleIdx="0" presStyleCnt="3"/>
      <dgm:spPr/>
    </dgm:pt>
    <dgm:pt modelId="{693D2B1C-D238-4D85-BDC7-868347C3C46D}" type="pres">
      <dgm:prSet presAssocID="{3EC8AA96-9FCF-46F3-A318-B70C0E8171CC}" presName="connector2" presStyleLbl="sibTrans2D1" presStyleIdx="1" presStyleCnt="3"/>
      <dgm:spPr/>
    </dgm:pt>
    <dgm:pt modelId="{FBF15557-1E3D-4672-91B5-CE4C0A6819F9}" type="pres">
      <dgm:prSet presAssocID="{11942DDA-B588-444F-B7D7-A21D813D050A}" presName="connector3" presStyleLbl="sibTrans2D1" presStyleIdx="2" presStyleCnt="3"/>
      <dgm:spPr/>
    </dgm:pt>
  </dgm:ptLst>
  <dgm:cxnLst>
    <dgm:cxn modelId="{BC808813-BCA6-4212-BD0F-D600B781363E}" type="presOf" srcId="{EF17612A-2736-4B25-8847-E3CAE6FA76C0}" destId="{1C06A7FE-1234-46DD-BFE8-110BB5EF6A2C}" srcOrd="3" destOrd="0" presId="urn:microsoft.com/office/officeart/2005/8/layout/gear1"/>
    <dgm:cxn modelId="{E9811F19-3CE9-499D-914D-0CC5EA2E62DE}" srcId="{7ED50C49-605A-4012-8655-4F53990FEB09}" destId="{1138D52A-840E-4C72-9F95-ABB09B331D6E}" srcOrd="1" destOrd="0" parTransId="{A5DFF8F9-6591-46C9-AADA-A7648D3A255C}" sibTransId="{3EC8AA96-9FCF-46F3-A318-B70C0E8171CC}"/>
    <dgm:cxn modelId="{2BC7251C-5CC8-4233-AE12-B6BAC7BB290D}" type="presOf" srcId="{F2A6BC57-64AD-4287-8AFE-16DDCC983A26}" destId="{6D722A57-23C7-493E-8278-E3C9B02D736B}" srcOrd="2" destOrd="0" presId="urn:microsoft.com/office/officeart/2005/8/layout/gear1"/>
    <dgm:cxn modelId="{F37EC321-C9BC-4214-9D30-FE30F453E497}" type="presOf" srcId="{1138D52A-840E-4C72-9F95-ABB09B331D6E}" destId="{4A5BEA49-6E1C-4072-90FD-034DAA0E900C}" srcOrd="2" destOrd="0" presId="urn:microsoft.com/office/officeart/2005/8/layout/gear1"/>
    <dgm:cxn modelId="{D400F432-E1BA-421A-8698-34D970CA9880}" type="presOf" srcId="{EF17612A-2736-4B25-8847-E3CAE6FA76C0}" destId="{D7C2C1CC-B92D-4462-824B-3DFD1249FC53}" srcOrd="1" destOrd="0" presId="urn:microsoft.com/office/officeart/2005/8/layout/gear1"/>
    <dgm:cxn modelId="{3B139735-7DE2-4629-989F-3DCCFC4C4757}" type="presOf" srcId="{11942DDA-B588-444F-B7D7-A21D813D050A}" destId="{FBF15557-1E3D-4672-91B5-CE4C0A6819F9}" srcOrd="0" destOrd="0" presId="urn:microsoft.com/office/officeart/2005/8/layout/gear1"/>
    <dgm:cxn modelId="{7A93545C-A779-4634-866F-DAFE7278BA01}" type="presOf" srcId="{2B72FC90-26E6-4ED9-A627-DEB0CB104B6D}" destId="{AAE6C57F-865F-42B7-ACB1-F5048A5D9EF2}" srcOrd="0" destOrd="0" presId="urn:microsoft.com/office/officeart/2005/8/layout/gear1"/>
    <dgm:cxn modelId="{08678B66-5841-449D-AAD3-47C319922C00}" type="presOf" srcId="{1138D52A-840E-4C72-9F95-ABB09B331D6E}" destId="{75721E9F-3E38-49EF-AAB3-374227ECBFF2}" srcOrd="0" destOrd="0" presId="urn:microsoft.com/office/officeart/2005/8/layout/gear1"/>
    <dgm:cxn modelId="{6C8CF26A-14E1-46AD-BB8B-ED55FF2EB4E0}" srcId="{7ED50C49-605A-4012-8655-4F53990FEB09}" destId="{EF17612A-2736-4B25-8847-E3CAE6FA76C0}" srcOrd="2" destOrd="0" parTransId="{C15B4CF2-239A-4785-A4D4-2F02E3F782DE}" sibTransId="{11942DDA-B588-444F-B7D7-A21D813D050A}"/>
    <dgm:cxn modelId="{BB408F70-DD50-4264-935A-21C25BDDC23C}" type="presOf" srcId="{EF17612A-2736-4B25-8847-E3CAE6FA76C0}" destId="{DF079FDD-B138-4E2E-8FE6-D8A720E329B1}" srcOrd="0" destOrd="0" presId="urn:microsoft.com/office/officeart/2005/8/layout/gear1"/>
    <dgm:cxn modelId="{7F84F752-A96D-432D-8AE2-A484A99CED52}" srcId="{7ED50C49-605A-4012-8655-4F53990FEB09}" destId="{F2A6BC57-64AD-4287-8AFE-16DDCC983A26}" srcOrd="0" destOrd="0" parTransId="{6ED23DED-A917-4C28-9493-3B6A7A078B13}" sibTransId="{2B72FC90-26E6-4ED9-A627-DEB0CB104B6D}"/>
    <dgm:cxn modelId="{C4E4AF76-3016-45D1-930A-E7603E95DC13}" type="presOf" srcId="{F2A6BC57-64AD-4287-8AFE-16DDCC983A26}" destId="{33EF7F5A-0244-40E0-AAC7-B4FBF3B0D0EF}" srcOrd="1" destOrd="0" presId="urn:microsoft.com/office/officeart/2005/8/layout/gear1"/>
    <dgm:cxn modelId="{364AAF7E-D7E0-4BEA-BE44-70A906B343F4}" type="presOf" srcId="{3EC8AA96-9FCF-46F3-A318-B70C0E8171CC}" destId="{693D2B1C-D238-4D85-BDC7-868347C3C46D}" srcOrd="0" destOrd="0" presId="urn:microsoft.com/office/officeart/2005/8/layout/gear1"/>
    <dgm:cxn modelId="{436F40C7-7119-4254-8006-1A7F25D29017}" type="presOf" srcId="{F2A6BC57-64AD-4287-8AFE-16DDCC983A26}" destId="{B616E969-C431-4707-AA52-B6D715802CB0}" srcOrd="0" destOrd="0" presId="urn:microsoft.com/office/officeart/2005/8/layout/gear1"/>
    <dgm:cxn modelId="{F4CCADCB-8576-4A23-995F-C319B3E63041}" type="presOf" srcId="{1138D52A-840E-4C72-9F95-ABB09B331D6E}" destId="{B06F51A8-788E-42C0-AC1D-0159357FC36C}" srcOrd="1" destOrd="0" presId="urn:microsoft.com/office/officeart/2005/8/layout/gear1"/>
    <dgm:cxn modelId="{25B124D8-0012-4D50-9B7D-3E7112042A86}" type="presOf" srcId="{7ED50C49-605A-4012-8655-4F53990FEB09}" destId="{C7F15097-3FF1-45BD-870A-7A2D31938804}" srcOrd="0" destOrd="0" presId="urn:microsoft.com/office/officeart/2005/8/layout/gear1"/>
    <dgm:cxn modelId="{3A0B03D9-281E-4574-83F8-31F9CA31E35E}" type="presOf" srcId="{EF17612A-2736-4B25-8847-E3CAE6FA76C0}" destId="{760543C3-31BA-4EE8-92A1-2FB77B1A8166}" srcOrd="2" destOrd="0" presId="urn:microsoft.com/office/officeart/2005/8/layout/gear1"/>
    <dgm:cxn modelId="{4928316D-CB47-4AC9-B270-A9445C777F3A}" type="presParOf" srcId="{C7F15097-3FF1-45BD-870A-7A2D31938804}" destId="{B616E969-C431-4707-AA52-B6D715802CB0}" srcOrd="0" destOrd="0" presId="urn:microsoft.com/office/officeart/2005/8/layout/gear1"/>
    <dgm:cxn modelId="{59F7D575-09EA-4DC7-9441-899ECDC4380B}" type="presParOf" srcId="{C7F15097-3FF1-45BD-870A-7A2D31938804}" destId="{33EF7F5A-0244-40E0-AAC7-B4FBF3B0D0EF}" srcOrd="1" destOrd="0" presId="urn:microsoft.com/office/officeart/2005/8/layout/gear1"/>
    <dgm:cxn modelId="{BFA10F82-D318-4FA3-9BB6-3E243FC00FC8}" type="presParOf" srcId="{C7F15097-3FF1-45BD-870A-7A2D31938804}" destId="{6D722A57-23C7-493E-8278-E3C9B02D736B}" srcOrd="2" destOrd="0" presId="urn:microsoft.com/office/officeart/2005/8/layout/gear1"/>
    <dgm:cxn modelId="{D3E36B3E-91A2-407B-96B4-3E680BFDF07E}" type="presParOf" srcId="{C7F15097-3FF1-45BD-870A-7A2D31938804}" destId="{75721E9F-3E38-49EF-AAB3-374227ECBFF2}" srcOrd="3" destOrd="0" presId="urn:microsoft.com/office/officeart/2005/8/layout/gear1"/>
    <dgm:cxn modelId="{FE18569A-8FE1-4D00-A7D4-C3FFFFA8CB0A}" type="presParOf" srcId="{C7F15097-3FF1-45BD-870A-7A2D31938804}" destId="{B06F51A8-788E-42C0-AC1D-0159357FC36C}" srcOrd="4" destOrd="0" presId="urn:microsoft.com/office/officeart/2005/8/layout/gear1"/>
    <dgm:cxn modelId="{8A47DB15-8CC7-48D5-BA3D-A62207BFB679}" type="presParOf" srcId="{C7F15097-3FF1-45BD-870A-7A2D31938804}" destId="{4A5BEA49-6E1C-4072-90FD-034DAA0E900C}" srcOrd="5" destOrd="0" presId="urn:microsoft.com/office/officeart/2005/8/layout/gear1"/>
    <dgm:cxn modelId="{A1EEA7EE-D3B3-4013-87AF-9C3332E5B9BC}" type="presParOf" srcId="{C7F15097-3FF1-45BD-870A-7A2D31938804}" destId="{DF079FDD-B138-4E2E-8FE6-D8A720E329B1}" srcOrd="6" destOrd="0" presId="urn:microsoft.com/office/officeart/2005/8/layout/gear1"/>
    <dgm:cxn modelId="{EB23C703-4C68-4F14-B72A-1529E7F221B8}" type="presParOf" srcId="{C7F15097-3FF1-45BD-870A-7A2D31938804}" destId="{D7C2C1CC-B92D-4462-824B-3DFD1249FC53}" srcOrd="7" destOrd="0" presId="urn:microsoft.com/office/officeart/2005/8/layout/gear1"/>
    <dgm:cxn modelId="{F469DE8E-282B-480D-B525-C30BC7924B77}" type="presParOf" srcId="{C7F15097-3FF1-45BD-870A-7A2D31938804}" destId="{760543C3-31BA-4EE8-92A1-2FB77B1A8166}" srcOrd="8" destOrd="0" presId="urn:microsoft.com/office/officeart/2005/8/layout/gear1"/>
    <dgm:cxn modelId="{B92D073E-8803-4196-861F-E93A308016CE}" type="presParOf" srcId="{C7F15097-3FF1-45BD-870A-7A2D31938804}" destId="{1C06A7FE-1234-46DD-BFE8-110BB5EF6A2C}" srcOrd="9" destOrd="0" presId="urn:microsoft.com/office/officeart/2005/8/layout/gear1"/>
    <dgm:cxn modelId="{02EC531E-8E9E-4AE2-8226-0B6A32CC523A}" type="presParOf" srcId="{C7F15097-3FF1-45BD-870A-7A2D31938804}" destId="{AAE6C57F-865F-42B7-ACB1-F5048A5D9EF2}" srcOrd="10" destOrd="0" presId="urn:microsoft.com/office/officeart/2005/8/layout/gear1"/>
    <dgm:cxn modelId="{8BA57876-CCE7-4BEE-8874-851D9AD0595C}" type="presParOf" srcId="{C7F15097-3FF1-45BD-870A-7A2D31938804}" destId="{693D2B1C-D238-4D85-BDC7-868347C3C46D}" srcOrd="11" destOrd="0" presId="urn:microsoft.com/office/officeart/2005/8/layout/gear1"/>
    <dgm:cxn modelId="{36518B71-9709-4414-AA29-9CF7070691E2}" type="presParOf" srcId="{C7F15097-3FF1-45BD-870A-7A2D31938804}" destId="{FBF15557-1E3D-4672-91B5-CE4C0A6819F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83AFC4-0E68-4E69-9761-3ADE5C7A3F0C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D3D60A47-389D-4D49-A38D-8985AF872DC2}">
      <dgm:prSet phldrT="[Text]"/>
      <dgm:spPr>
        <a:solidFill>
          <a:schemeClr val="accent2"/>
        </a:solidFill>
      </dgm:spPr>
      <dgm:t>
        <a:bodyPr/>
        <a:lstStyle/>
        <a:p>
          <a:endParaRPr lang="th-TH" dirty="0"/>
        </a:p>
      </dgm:t>
    </dgm:pt>
    <dgm:pt modelId="{0B24FAE2-312C-4EF1-8EB5-BEDC71E53932}" type="parTrans" cxnId="{1B8586A7-868A-4C24-9D13-2C859A90BDEE}">
      <dgm:prSet/>
      <dgm:spPr/>
      <dgm:t>
        <a:bodyPr/>
        <a:lstStyle/>
        <a:p>
          <a:endParaRPr lang="th-TH"/>
        </a:p>
      </dgm:t>
    </dgm:pt>
    <dgm:pt modelId="{A02FA30D-6069-4315-BFCB-A067E5655320}" type="sibTrans" cxnId="{1B8586A7-868A-4C24-9D13-2C859A90BDEE}">
      <dgm:prSet/>
      <dgm:spPr/>
      <dgm:t>
        <a:bodyPr/>
        <a:lstStyle/>
        <a:p>
          <a:endParaRPr lang="th-TH"/>
        </a:p>
      </dgm:t>
    </dgm:pt>
    <dgm:pt modelId="{85248C7D-EED5-4B97-BB44-B359D2EE4EBC}">
      <dgm:prSet phldrT="[Text]"/>
      <dgm:spPr/>
      <dgm:t>
        <a:bodyPr/>
        <a:lstStyle/>
        <a:p>
          <a:endParaRPr lang="th-TH" dirty="0"/>
        </a:p>
      </dgm:t>
    </dgm:pt>
    <dgm:pt modelId="{1D11FD83-94D5-44A0-82A5-B0CEBABBBE08}" type="parTrans" cxnId="{52ACA5EA-6C34-46FA-A17F-6B8FA43919E5}">
      <dgm:prSet/>
      <dgm:spPr/>
      <dgm:t>
        <a:bodyPr/>
        <a:lstStyle/>
        <a:p>
          <a:endParaRPr lang="th-TH"/>
        </a:p>
      </dgm:t>
    </dgm:pt>
    <dgm:pt modelId="{A54E3805-210E-4478-84E5-DFC151A34B09}" type="sibTrans" cxnId="{52ACA5EA-6C34-46FA-A17F-6B8FA43919E5}">
      <dgm:prSet/>
      <dgm:spPr/>
      <dgm:t>
        <a:bodyPr/>
        <a:lstStyle/>
        <a:p>
          <a:endParaRPr lang="th-TH"/>
        </a:p>
      </dgm:t>
    </dgm:pt>
    <dgm:pt modelId="{CE321563-01ED-46AB-B689-F04C0A4A4A2C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83545BBF-4A23-45A7-8A40-38C5F8718503}" type="parTrans" cxnId="{266799DB-E89D-4AB0-B476-3EF57648B170}">
      <dgm:prSet/>
      <dgm:spPr/>
      <dgm:t>
        <a:bodyPr/>
        <a:lstStyle/>
        <a:p>
          <a:endParaRPr lang="th-TH"/>
        </a:p>
      </dgm:t>
    </dgm:pt>
    <dgm:pt modelId="{7B257F80-0DA1-4A66-A4EE-3A1DDB1813FF}" type="sibTrans" cxnId="{266799DB-E89D-4AB0-B476-3EF57648B170}">
      <dgm:prSet/>
      <dgm:spPr/>
      <dgm:t>
        <a:bodyPr/>
        <a:lstStyle/>
        <a:p>
          <a:endParaRPr lang="th-TH"/>
        </a:p>
      </dgm:t>
    </dgm:pt>
    <dgm:pt modelId="{85165F23-0A9D-4D12-89AA-4550D29774A1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E40A0F36-02D5-4608-B93F-DDB431B938C3}" type="parTrans" cxnId="{94A63E06-FE9A-4F34-B07E-CC8139FD5A49}">
      <dgm:prSet/>
      <dgm:spPr/>
      <dgm:t>
        <a:bodyPr/>
        <a:lstStyle/>
        <a:p>
          <a:endParaRPr lang="th-TH"/>
        </a:p>
      </dgm:t>
    </dgm:pt>
    <dgm:pt modelId="{2C04DE4C-1DDF-409B-8E56-160660704A50}" type="sibTrans" cxnId="{94A63E06-FE9A-4F34-B07E-CC8139FD5A49}">
      <dgm:prSet/>
      <dgm:spPr/>
      <dgm:t>
        <a:bodyPr/>
        <a:lstStyle/>
        <a:p>
          <a:endParaRPr lang="th-TH"/>
        </a:p>
      </dgm:t>
    </dgm:pt>
    <dgm:pt modelId="{FB146F74-DF9E-404A-A2D6-A804E8B01D3E}" type="pres">
      <dgm:prSet presAssocID="{DA83AFC4-0E68-4E69-9761-3ADE5C7A3F0C}" presName="linearFlow" presStyleCnt="0">
        <dgm:presLayoutVars>
          <dgm:dir/>
          <dgm:animLvl val="lvl"/>
          <dgm:resizeHandles val="exact"/>
        </dgm:presLayoutVars>
      </dgm:prSet>
      <dgm:spPr/>
    </dgm:pt>
    <dgm:pt modelId="{581B1B48-1729-46A1-B019-785D5A7017A2}" type="pres">
      <dgm:prSet presAssocID="{D3D60A47-389D-4D49-A38D-8985AF872DC2}" presName="composite" presStyleCnt="0"/>
      <dgm:spPr/>
    </dgm:pt>
    <dgm:pt modelId="{B4ED52C8-5A08-4B21-BC1C-EC0CB19F5BA4}" type="pres">
      <dgm:prSet presAssocID="{D3D60A47-389D-4D49-A38D-8985AF872DC2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AE0308D-7C04-4B0C-B798-22DA024936AD}" type="pres">
      <dgm:prSet presAssocID="{D3D60A47-389D-4D49-A38D-8985AF872DC2}" presName="descendantText" presStyleLbl="alignAcc1" presStyleIdx="0" presStyleCnt="4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  <dgm:pt modelId="{0660BC0A-F9F4-4D92-B516-F8334353B5C7}" type="pres">
      <dgm:prSet presAssocID="{A02FA30D-6069-4315-BFCB-A067E5655320}" presName="sp" presStyleCnt="0"/>
      <dgm:spPr/>
    </dgm:pt>
    <dgm:pt modelId="{54D53CED-CAAF-4886-93FD-D09029CF580A}" type="pres">
      <dgm:prSet presAssocID="{85248C7D-EED5-4B97-BB44-B359D2EE4EBC}" presName="composite" presStyleCnt="0"/>
      <dgm:spPr/>
    </dgm:pt>
    <dgm:pt modelId="{D2B63DD3-5AA0-497E-BE97-B2A460EC38F6}" type="pres">
      <dgm:prSet presAssocID="{85248C7D-EED5-4B97-BB44-B359D2EE4EBC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0F500401-E3FD-4AF8-85AD-167F386BFC76}" type="pres">
      <dgm:prSet presAssocID="{85248C7D-EED5-4B97-BB44-B359D2EE4EBC}" presName="descendantText" presStyleLbl="alignAcc1" presStyleIdx="1" presStyleCnt="4">
        <dgm:presLayoutVars>
          <dgm:bulletEnabled val="1"/>
        </dgm:presLayoutVars>
      </dgm:prSet>
      <dgm:spPr>
        <a:solidFill>
          <a:schemeClr val="accent3">
            <a:alpha val="90000"/>
          </a:schemeClr>
        </a:solidFill>
      </dgm:spPr>
    </dgm:pt>
    <dgm:pt modelId="{EFB19DEC-57F3-494E-AFAC-55642B4E502B}" type="pres">
      <dgm:prSet presAssocID="{A54E3805-210E-4478-84E5-DFC151A34B09}" presName="sp" presStyleCnt="0"/>
      <dgm:spPr/>
    </dgm:pt>
    <dgm:pt modelId="{B65CEC04-6561-4598-B7E7-7A75FCCEAF7F}" type="pres">
      <dgm:prSet presAssocID="{CE321563-01ED-46AB-B689-F04C0A4A4A2C}" presName="composite" presStyleCnt="0"/>
      <dgm:spPr/>
    </dgm:pt>
    <dgm:pt modelId="{F3B041F3-3BCB-458B-9642-E029938ED377}" type="pres">
      <dgm:prSet presAssocID="{CE321563-01ED-46AB-B689-F04C0A4A4A2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586B356-9494-40D5-AA49-230721B30C3D}" type="pres">
      <dgm:prSet presAssocID="{CE321563-01ED-46AB-B689-F04C0A4A4A2C}" presName="descendantText" presStyleLbl="alignAcc1" presStyleIdx="2" presStyleCnt="4">
        <dgm:presLayoutVars>
          <dgm:bulletEnabled val="1"/>
        </dgm:presLayoutVars>
      </dgm:prSet>
      <dgm:spPr>
        <a:solidFill>
          <a:schemeClr val="accent4">
            <a:alpha val="90000"/>
          </a:schemeClr>
        </a:solidFill>
      </dgm:spPr>
    </dgm:pt>
    <dgm:pt modelId="{F5714255-E028-4ADC-8891-84566ED16C04}" type="pres">
      <dgm:prSet presAssocID="{7B257F80-0DA1-4A66-A4EE-3A1DDB1813FF}" presName="sp" presStyleCnt="0"/>
      <dgm:spPr/>
    </dgm:pt>
    <dgm:pt modelId="{34A71CB9-38B8-4288-9F95-6B8CB1BB564B}" type="pres">
      <dgm:prSet presAssocID="{85165F23-0A9D-4D12-89AA-4550D29774A1}" presName="composite" presStyleCnt="0"/>
      <dgm:spPr/>
    </dgm:pt>
    <dgm:pt modelId="{8F825BCC-7DB0-42E1-A3F7-4BE4C9FDDA50}" type="pres">
      <dgm:prSet presAssocID="{85165F23-0A9D-4D12-89AA-4550D29774A1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616FA222-CEAA-4D70-A7DE-033AB35B4842}" type="pres">
      <dgm:prSet presAssocID="{85165F23-0A9D-4D12-89AA-4550D29774A1}" presName="descendantText" presStyleLbl="alignAcc1" presStyleIdx="3" presStyleCnt="4">
        <dgm:presLayoutVars>
          <dgm:bulletEnabled val="1"/>
        </dgm:presLayoutVars>
      </dgm:prSet>
      <dgm:spPr>
        <a:solidFill>
          <a:schemeClr val="accent5">
            <a:alpha val="90000"/>
          </a:schemeClr>
        </a:solidFill>
      </dgm:spPr>
    </dgm:pt>
  </dgm:ptLst>
  <dgm:cxnLst>
    <dgm:cxn modelId="{94A63E06-FE9A-4F34-B07E-CC8139FD5A49}" srcId="{DA83AFC4-0E68-4E69-9761-3ADE5C7A3F0C}" destId="{85165F23-0A9D-4D12-89AA-4550D29774A1}" srcOrd="3" destOrd="0" parTransId="{E40A0F36-02D5-4608-B93F-DDB431B938C3}" sibTransId="{2C04DE4C-1DDF-409B-8E56-160660704A50}"/>
    <dgm:cxn modelId="{987E2518-6196-41B1-AA1D-60FC307EEDD9}" type="presOf" srcId="{85248C7D-EED5-4B97-BB44-B359D2EE4EBC}" destId="{D2B63DD3-5AA0-497E-BE97-B2A460EC38F6}" srcOrd="0" destOrd="0" presId="urn:microsoft.com/office/officeart/2005/8/layout/chevron2"/>
    <dgm:cxn modelId="{27962A86-00FA-4221-A3CF-18D1A8A25579}" type="presOf" srcId="{85165F23-0A9D-4D12-89AA-4550D29774A1}" destId="{8F825BCC-7DB0-42E1-A3F7-4BE4C9FDDA50}" srcOrd="0" destOrd="0" presId="urn:microsoft.com/office/officeart/2005/8/layout/chevron2"/>
    <dgm:cxn modelId="{5826EF8C-836A-40C5-9CC2-F8A921B3F4A8}" type="presOf" srcId="{D3D60A47-389D-4D49-A38D-8985AF872DC2}" destId="{B4ED52C8-5A08-4B21-BC1C-EC0CB19F5BA4}" srcOrd="0" destOrd="0" presId="urn:microsoft.com/office/officeart/2005/8/layout/chevron2"/>
    <dgm:cxn modelId="{FA0D5797-E5AE-45B6-8F79-E71844B3733C}" type="presOf" srcId="{CE321563-01ED-46AB-B689-F04C0A4A4A2C}" destId="{F3B041F3-3BCB-458B-9642-E029938ED377}" srcOrd="0" destOrd="0" presId="urn:microsoft.com/office/officeart/2005/8/layout/chevron2"/>
    <dgm:cxn modelId="{1B8586A7-868A-4C24-9D13-2C859A90BDEE}" srcId="{DA83AFC4-0E68-4E69-9761-3ADE5C7A3F0C}" destId="{D3D60A47-389D-4D49-A38D-8985AF872DC2}" srcOrd="0" destOrd="0" parTransId="{0B24FAE2-312C-4EF1-8EB5-BEDC71E53932}" sibTransId="{A02FA30D-6069-4315-BFCB-A067E5655320}"/>
    <dgm:cxn modelId="{266799DB-E89D-4AB0-B476-3EF57648B170}" srcId="{DA83AFC4-0E68-4E69-9761-3ADE5C7A3F0C}" destId="{CE321563-01ED-46AB-B689-F04C0A4A4A2C}" srcOrd="2" destOrd="0" parTransId="{83545BBF-4A23-45A7-8A40-38C5F8718503}" sibTransId="{7B257F80-0DA1-4A66-A4EE-3A1DDB1813FF}"/>
    <dgm:cxn modelId="{52ACA5EA-6C34-46FA-A17F-6B8FA43919E5}" srcId="{DA83AFC4-0E68-4E69-9761-3ADE5C7A3F0C}" destId="{85248C7D-EED5-4B97-BB44-B359D2EE4EBC}" srcOrd="1" destOrd="0" parTransId="{1D11FD83-94D5-44A0-82A5-B0CEBABBBE08}" sibTransId="{A54E3805-210E-4478-84E5-DFC151A34B09}"/>
    <dgm:cxn modelId="{92BB9CFB-A823-4258-82DC-EDA9DD6D889A}" type="presOf" srcId="{DA83AFC4-0E68-4E69-9761-3ADE5C7A3F0C}" destId="{FB146F74-DF9E-404A-A2D6-A804E8B01D3E}" srcOrd="0" destOrd="0" presId="urn:microsoft.com/office/officeart/2005/8/layout/chevron2"/>
    <dgm:cxn modelId="{1A7D9476-678C-4D30-A8AF-4DB4843D5B25}" type="presParOf" srcId="{FB146F74-DF9E-404A-A2D6-A804E8B01D3E}" destId="{581B1B48-1729-46A1-B019-785D5A7017A2}" srcOrd="0" destOrd="0" presId="urn:microsoft.com/office/officeart/2005/8/layout/chevron2"/>
    <dgm:cxn modelId="{A9FDBE6A-508E-401E-B4BA-ACB76E13D64C}" type="presParOf" srcId="{581B1B48-1729-46A1-B019-785D5A7017A2}" destId="{B4ED52C8-5A08-4B21-BC1C-EC0CB19F5BA4}" srcOrd="0" destOrd="0" presId="urn:microsoft.com/office/officeart/2005/8/layout/chevron2"/>
    <dgm:cxn modelId="{132CB2A8-99B3-4A04-BB58-DC55A5ACE88A}" type="presParOf" srcId="{581B1B48-1729-46A1-B019-785D5A7017A2}" destId="{6AE0308D-7C04-4B0C-B798-22DA024936AD}" srcOrd="1" destOrd="0" presId="urn:microsoft.com/office/officeart/2005/8/layout/chevron2"/>
    <dgm:cxn modelId="{96E59058-40AE-4363-9772-BD3D4C601B47}" type="presParOf" srcId="{FB146F74-DF9E-404A-A2D6-A804E8B01D3E}" destId="{0660BC0A-F9F4-4D92-B516-F8334353B5C7}" srcOrd="1" destOrd="0" presId="urn:microsoft.com/office/officeart/2005/8/layout/chevron2"/>
    <dgm:cxn modelId="{D0A18AD4-D399-4A37-9E51-9D8EE3C18AC4}" type="presParOf" srcId="{FB146F74-DF9E-404A-A2D6-A804E8B01D3E}" destId="{54D53CED-CAAF-4886-93FD-D09029CF580A}" srcOrd="2" destOrd="0" presId="urn:microsoft.com/office/officeart/2005/8/layout/chevron2"/>
    <dgm:cxn modelId="{F4E9CACF-EA16-4004-8837-37E6CB47C8B8}" type="presParOf" srcId="{54D53CED-CAAF-4886-93FD-D09029CF580A}" destId="{D2B63DD3-5AA0-497E-BE97-B2A460EC38F6}" srcOrd="0" destOrd="0" presId="urn:microsoft.com/office/officeart/2005/8/layout/chevron2"/>
    <dgm:cxn modelId="{0E2FF6FF-7EA0-40A8-9F7D-E52E13B1CA1F}" type="presParOf" srcId="{54D53CED-CAAF-4886-93FD-D09029CF580A}" destId="{0F500401-E3FD-4AF8-85AD-167F386BFC76}" srcOrd="1" destOrd="0" presId="urn:microsoft.com/office/officeart/2005/8/layout/chevron2"/>
    <dgm:cxn modelId="{844443A9-7368-4F92-9097-F09DD5F94001}" type="presParOf" srcId="{FB146F74-DF9E-404A-A2D6-A804E8B01D3E}" destId="{EFB19DEC-57F3-494E-AFAC-55642B4E502B}" srcOrd="3" destOrd="0" presId="urn:microsoft.com/office/officeart/2005/8/layout/chevron2"/>
    <dgm:cxn modelId="{666E692D-7DC0-4938-9A08-9EA50D36F1FB}" type="presParOf" srcId="{FB146F74-DF9E-404A-A2D6-A804E8B01D3E}" destId="{B65CEC04-6561-4598-B7E7-7A75FCCEAF7F}" srcOrd="4" destOrd="0" presId="urn:microsoft.com/office/officeart/2005/8/layout/chevron2"/>
    <dgm:cxn modelId="{B70B3F1F-55C3-4AAD-BB09-4A341D8F15D6}" type="presParOf" srcId="{B65CEC04-6561-4598-B7E7-7A75FCCEAF7F}" destId="{F3B041F3-3BCB-458B-9642-E029938ED377}" srcOrd="0" destOrd="0" presId="urn:microsoft.com/office/officeart/2005/8/layout/chevron2"/>
    <dgm:cxn modelId="{FEA2D907-4A8A-4960-A6E9-A84175C634E6}" type="presParOf" srcId="{B65CEC04-6561-4598-B7E7-7A75FCCEAF7F}" destId="{1586B356-9494-40D5-AA49-230721B30C3D}" srcOrd="1" destOrd="0" presId="urn:microsoft.com/office/officeart/2005/8/layout/chevron2"/>
    <dgm:cxn modelId="{0487526A-874B-4FD1-A1E1-95A8EB9C83B4}" type="presParOf" srcId="{FB146F74-DF9E-404A-A2D6-A804E8B01D3E}" destId="{F5714255-E028-4ADC-8891-84566ED16C04}" srcOrd="5" destOrd="0" presId="urn:microsoft.com/office/officeart/2005/8/layout/chevron2"/>
    <dgm:cxn modelId="{0AC21CC2-FC81-43F0-AB18-B2B7552F8E0F}" type="presParOf" srcId="{FB146F74-DF9E-404A-A2D6-A804E8B01D3E}" destId="{34A71CB9-38B8-4288-9F95-6B8CB1BB564B}" srcOrd="6" destOrd="0" presId="urn:microsoft.com/office/officeart/2005/8/layout/chevron2"/>
    <dgm:cxn modelId="{6A7877A2-AF7A-4D87-A33D-9C31A0C58CAB}" type="presParOf" srcId="{34A71CB9-38B8-4288-9F95-6B8CB1BB564B}" destId="{8F825BCC-7DB0-42E1-A3F7-4BE4C9FDDA50}" srcOrd="0" destOrd="0" presId="urn:microsoft.com/office/officeart/2005/8/layout/chevron2"/>
    <dgm:cxn modelId="{FC888491-7DDC-4ABD-AEF6-C36BCF5C7EC6}" type="presParOf" srcId="{34A71CB9-38B8-4288-9F95-6B8CB1BB564B}" destId="{616FA222-CEAA-4D70-A7DE-033AB35B484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B2FF84-E463-4B45-BE11-1002B876D81B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E40DB534-DDF0-411E-933F-F5B85B090EE4}">
      <dgm:prSet phldrT="[Text]" custT="1"/>
      <dgm:spPr/>
      <dgm:t>
        <a:bodyPr/>
        <a:lstStyle/>
        <a:p>
          <a:pPr algn="ctr">
            <a:spcAft>
              <a:spcPts val="0"/>
            </a:spcAft>
            <a:buNone/>
          </a:pPr>
          <a:r>
            <a:rPr lang="en-US" sz="6600" dirty="0">
              <a:latin typeface="Impact" panose="020B0806030902050204" pitchFamily="34" charset="0"/>
            </a:rPr>
            <a:t>S</a:t>
          </a:r>
          <a:endParaRPr lang="th-TH" sz="6600" dirty="0">
            <a:latin typeface="Impact" panose="020B0806030902050204" pitchFamily="34" charset="0"/>
          </a:endParaRPr>
        </a:p>
      </dgm:t>
    </dgm:pt>
    <dgm:pt modelId="{F198F8B2-95C1-47A8-BEAD-878154CE5255}" type="parTrans" cxnId="{7339D090-95D3-4EA2-855D-FF3B2D53AD50}">
      <dgm:prSet/>
      <dgm:spPr/>
      <dgm:t>
        <a:bodyPr/>
        <a:lstStyle/>
        <a:p>
          <a:endParaRPr lang="th-TH"/>
        </a:p>
      </dgm:t>
    </dgm:pt>
    <dgm:pt modelId="{6A038053-F0A1-40FC-B2B6-7DF451B25C97}" type="sibTrans" cxnId="{7339D090-95D3-4EA2-855D-FF3B2D53AD50}">
      <dgm:prSet/>
      <dgm:spPr/>
      <dgm:t>
        <a:bodyPr/>
        <a:lstStyle/>
        <a:p>
          <a:endParaRPr lang="th-TH"/>
        </a:p>
      </dgm:t>
    </dgm:pt>
    <dgm:pt modelId="{7555FD71-7AFE-499A-A4E8-596E3B4D1392}">
      <dgm:prSet phldrT="[Text]" custT="1"/>
      <dgm:spPr/>
      <dgm:t>
        <a:bodyPr/>
        <a:lstStyle/>
        <a:p>
          <a:pPr algn="ctr">
            <a:spcAft>
              <a:spcPts val="0"/>
            </a:spcAft>
          </a:pPr>
          <a:r>
            <a:rPr lang="en-US" sz="6600" dirty="0">
              <a:latin typeface="Impact" panose="020B0806030902050204" pitchFamily="34" charset="0"/>
            </a:rPr>
            <a:t>W</a:t>
          </a:r>
          <a:endParaRPr lang="th-TH" sz="6600" dirty="0">
            <a:latin typeface="Impact" panose="020B0806030902050204" pitchFamily="34" charset="0"/>
          </a:endParaRPr>
        </a:p>
      </dgm:t>
    </dgm:pt>
    <dgm:pt modelId="{F4945A7A-8D19-4B81-8E1D-03BA0E372866}" type="parTrans" cxnId="{FF64B7F4-C49A-47A9-BA18-59845158370F}">
      <dgm:prSet/>
      <dgm:spPr/>
      <dgm:t>
        <a:bodyPr/>
        <a:lstStyle/>
        <a:p>
          <a:endParaRPr lang="th-TH"/>
        </a:p>
      </dgm:t>
    </dgm:pt>
    <dgm:pt modelId="{B47D99C0-C8AE-43DC-8789-F189556D969C}" type="sibTrans" cxnId="{FF64B7F4-C49A-47A9-BA18-59845158370F}">
      <dgm:prSet/>
      <dgm:spPr/>
      <dgm:t>
        <a:bodyPr/>
        <a:lstStyle/>
        <a:p>
          <a:endParaRPr lang="th-TH"/>
        </a:p>
      </dgm:t>
    </dgm:pt>
    <dgm:pt modelId="{53BC8BAA-3DA3-405A-BDE6-3BC179BF3186}">
      <dgm:prSet phldrT="[Text]" custT="1"/>
      <dgm:spPr/>
      <dgm:t>
        <a:bodyPr/>
        <a:lstStyle/>
        <a:p>
          <a:pPr algn="ctr">
            <a:spcAft>
              <a:spcPts val="0"/>
            </a:spcAft>
          </a:pPr>
          <a:r>
            <a:rPr lang="en-US" sz="6600" kern="1200" dirty="0">
              <a:latin typeface="Impact" panose="020B0806030902050204" pitchFamily="34" charset="0"/>
              <a:ea typeface="+mn-ea"/>
              <a:cs typeface="Tahoma"/>
            </a:rPr>
            <a:t>O</a:t>
          </a:r>
          <a:endParaRPr lang="th-TH" sz="6600" kern="1200" dirty="0">
            <a:latin typeface="Impact" panose="020B0806030902050204" pitchFamily="34" charset="0"/>
            <a:ea typeface="+mn-ea"/>
            <a:cs typeface="Tahoma"/>
          </a:endParaRPr>
        </a:p>
      </dgm:t>
    </dgm:pt>
    <dgm:pt modelId="{C4FEB93F-EE90-4DF3-88E9-F906F6AF9BBF}" type="parTrans" cxnId="{BDF05E11-969A-4D72-A670-370A0662F2B0}">
      <dgm:prSet/>
      <dgm:spPr/>
      <dgm:t>
        <a:bodyPr/>
        <a:lstStyle/>
        <a:p>
          <a:endParaRPr lang="th-TH"/>
        </a:p>
      </dgm:t>
    </dgm:pt>
    <dgm:pt modelId="{6723831D-524B-4323-8098-F2775FAF15A9}" type="sibTrans" cxnId="{BDF05E11-969A-4D72-A670-370A0662F2B0}">
      <dgm:prSet/>
      <dgm:spPr/>
      <dgm:t>
        <a:bodyPr/>
        <a:lstStyle/>
        <a:p>
          <a:endParaRPr lang="th-TH"/>
        </a:p>
      </dgm:t>
    </dgm:pt>
    <dgm:pt modelId="{BED56A8F-E0D9-4A3E-B25F-357EF261D837}">
      <dgm:prSet phldrT="[Text]" custT="1"/>
      <dgm:spPr/>
      <dgm:t>
        <a:bodyPr/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6600" kern="1200" dirty="0">
              <a:latin typeface="Impact" panose="020B0806030902050204" pitchFamily="34" charset="0"/>
              <a:ea typeface="+mn-ea"/>
              <a:cs typeface="Tahoma"/>
            </a:rPr>
            <a:t>T</a:t>
          </a:r>
          <a:endParaRPr lang="th-TH" sz="6600" kern="1200" dirty="0">
            <a:latin typeface="Impact" panose="020B0806030902050204" pitchFamily="34" charset="0"/>
            <a:ea typeface="+mn-ea"/>
            <a:cs typeface="Tahoma"/>
          </a:endParaRPr>
        </a:p>
      </dgm:t>
    </dgm:pt>
    <dgm:pt modelId="{F29CC440-328E-4026-8045-A6DD34CADD54}" type="parTrans" cxnId="{A5698E98-24BB-4FE4-8FE8-608D123DF105}">
      <dgm:prSet/>
      <dgm:spPr/>
      <dgm:t>
        <a:bodyPr/>
        <a:lstStyle/>
        <a:p>
          <a:endParaRPr lang="th-TH"/>
        </a:p>
      </dgm:t>
    </dgm:pt>
    <dgm:pt modelId="{B3A4D0E0-652A-4E1A-875C-4FCF0E493C26}" type="sibTrans" cxnId="{A5698E98-24BB-4FE4-8FE8-608D123DF105}">
      <dgm:prSet/>
      <dgm:spPr/>
      <dgm:t>
        <a:bodyPr/>
        <a:lstStyle/>
        <a:p>
          <a:endParaRPr lang="th-TH"/>
        </a:p>
      </dgm:t>
    </dgm:pt>
    <dgm:pt modelId="{5EC968B3-E651-4CEA-B451-F678DBBBEF80}">
      <dgm:prSet phldrT="[Text]" custT="1"/>
      <dgm:spPr/>
      <dgm:t>
        <a:bodyPr/>
        <a:lstStyle/>
        <a:p>
          <a:pPr algn="ctr">
            <a:spcAft>
              <a:spcPct val="15000"/>
            </a:spcAft>
            <a:buNone/>
          </a:pPr>
          <a:r>
            <a:rPr lang="en-US" sz="1800" dirty="0"/>
            <a:t>Strengths</a:t>
          </a:r>
          <a:endParaRPr lang="th-TH" sz="1800" dirty="0"/>
        </a:p>
      </dgm:t>
    </dgm:pt>
    <dgm:pt modelId="{B4709742-2009-4A43-97C4-8D24C1D9236A}" type="parTrans" cxnId="{45214C7C-92A3-4DA2-AE93-516F90E78AAD}">
      <dgm:prSet/>
      <dgm:spPr/>
      <dgm:t>
        <a:bodyPr/>
        <a:lstStyle/>
        <a:p>
          <a:endParaRPr lang="th-TH"/>
        </a:p>
      </dgm:t>
    </dgm:pt>
    <dgm:pt modelId="{A8445E87-4305-47D3-879D-F3A8737721FD}" type="sibTrans" cxnId="{45214C7C-92A3-4DA2-AE93-516F90E78AAD}">
      <dgm:prSet/>
      <dgm:spPr/>
      <dgm:t>
        <a:bodyPr/>
        <a:lstStyle/>
        <a:p>
          <a:endParaRPr lang="th-TH"/>
        </a:p>
      </dgm:t>
    </dgm:pt>
    <dgm:pt modelId="{99B9756B-198A-49E7-BD11-3FB2EDDC3B6C}">
      <dgm:prSet phldrT="[Text]" custT="1"/>
      <dgm:spPr/>
      <dgm:t>
        <a:bodyPr/>
        <a:lstStyle/>
        <a:p>
          <a:pPr algn="ctr">
            <a:spcAft>
              <a:spcPct val="15000"/>
            </a:spcAft>
            <a:buNone/>
          </a:pPr>
          <a:r>
            <a:rPr lang="en-US" sz="1800" b="0" dirty="0"/>
            <a:t>Weaknesses</a:t>
          </a:r>
          <a:endParaRPr lang="th-TH" sz="1800" b="0" dirty="0"/>
        </a:p>
      </dgm:t>
    </dgm:pt>
    <dgm:pt modelId="{1B34A6C4-7A97-45E7-BAA4-3BD63ED8AEF7}" type="parTrans" cxnId="{62955BF3-D32B-442E-83CB-7AD627010BD5}">
      <dgm:prSet/>
      <dgm:spPr/>
      <dgm:t>
        <a:bodyPr/>
        <a:lstStyle/>
        <a:p>
          <a:endParaRPr lang="th-TH"/>
        </a:p>
      </dgm:t>
    </dgm:pt>
    <dgm:pt modelId="{28B02C05-C553-47B3-A506-1C3BAFF122A7}" type="sibTrans" cxnId="{62955BF3-D32B-442E-83CB-7AD627010BD5}">
      <dgm:prSet/>
      <dgm:spPr/>
      <dgm:t>
        <a:bodyPr/>
        <a:lstStyle/>
        <a:p>
          <a:endParaRPr lang="th-TH"/>
        </a:p>
      </dgm:t>
    </dgm:pt>
    <dgm:pt modelId="{25EC960D-FCF3-4322-B1A0-B7C9C2236A6A}">
      <dgm:prSet phldrT="[Text]" custT="1"/>
      <dgm:spPr/>
      <dgm:t>
        <a:bodyPr/>
        <a:lstStyle/>
        <a:p>
          <a:pPr algn="l">
            <a:spcAft>
              <a:spcPct val="15000"/>
            </a:spcAft>
            <a:buNone/>
          </a:pPr>
          <a:r>
            <a:rPr lang="en-US" sz="1800" b="0" kern="1200" dirty="0"/>
            <a:t>Opportunities</a:t>
          </a:r>
          <a:endParaRPr lang="th-TH" sz="1800" b="0" kern="1200" dirty="0">
            <a:latin typeface="Tahoma"/>
            <a:ea typeface="+mn-ea"/>
            <a:cs typeface="Tahoma"/>
          </a:endParaRPr>
        </a:p>
      </dgm:t>
    </dgm:pt>
    <dgm:pt modelId="{A07D4D20-D7CF-4AB8-9072-824267A59350}" type="parTrans" cxnId="{5C29F3E8-5566-4B3E-8DA8-9A7FC1F25AD3}">
      <dgm:prSet/>
      <dgm:spPr/>
      <dgm:t>
        <a:bodyPr/>
        <a:lstStyle/>
        <a:p>
          <a:endParaRPr lang="th-TH"/>
        </a:p>
      </dgm:t>
    </dgm:pt>
    <dgm:pt modelId="{EC21B7D7-EE49-472D-A3A1-655AA9558033}" type="sibTrans" cxnId="{5C29F3E8-5566-4B3E-8DA8-9A7FC1F25AD3}">
      <dgm:prSet/>
      <dgm:spPr/>
      <dgm:t>
        <a:bodyPr/>
        <a:lstStyle/>
        <a:p>
          <a:endParaRPr lang="th-TH"/>
        </a:p>
      </dgm:t>
    </dgm:pt>
    <dgm:pt modelId="{466A1B13-739E-4C89-96A5-2328D3583108}">
      <dgm:prSet phldrT="[Text]" custT="1"/>
      <dgm:spPr/>
      <dgm:t>
        <a:bodyPr/>
        <a:lstStyle/>
        <a:p>
          <a:pPr marL="285750" lvl="1" indent="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Threats</a:t>
          </a:r>
          <a:endParaRPr lang="th-TH" sz="1800" kern="1200" dirty="0"/>
        </a:p>
      </dgm:t>
    </dgm:pt>
    <dgm:pt modelId="{638C4216-1BA0-4BF4-9C53-235C1BDCEC27}" type="parTrans" cxnId="{505DD2D4-D903-4ECB-BE06-C2E342AAAC59}">
      <dgm:prSet/>
      <dgm:spPr/>
      <dgm:t>
        <a:bodyPr/>
        <a:lstStyle/>
        <a:p>
          <a:endParaRPr lang="th-TH"/>
        </a:p>
      </dgm:t>
    </dgm:pt>
    <dgm:pt modelId="{FD03C56F-5D55-48A4-B02D-D46B21BED8EB}" type="sibTrans" cxnId="{505DD2D4-D903-4ECB-BE06-C2E342AAAC59}">
      <dgm:prSet/>
      <dgm:spPr/>
      <dgm:t>
        <a:bodyPr/>
        <a:lstStyle/>
        <a:p>
          <a:endParaRPr lang="th-TH"/>
        </a:p>
      </dgm:t>
    </dgm:pt>
    <dgm:pt modelId="{37AF875E-0A6F-44FA-8046-CDBA24C7BA71}" type="pres">
      <dgm:prSet presAssocID="{4BB2FF84-E463-4B45-BE11-1002B876D81B}" presName="matrix" presStyleCnt="0">
        <dgm:presLayoutVars>
          <dgm:chMax val="1"/>
          <dgm:dir/>
          <dgm:resizeHandles val="exact"/>
        </dgm:presLayoutVars>
      </dgm:prSet>
      <dgm:spPr/>
    </dgm:pt>
    <dgm:pt modelId="{DC4F141D-3E14-4833-ADC1-FAF4133AC909}" type="pres">
      <dgm:prSet presAssocID="{4BB2FF84-E463-4B45-BE11-1002B876D81B}" presName="diamond" presStyleLbl="bgShp" presStyleIdx="0" presStyleCnt="1"/>
      <dgm:spPr>
        <a:solidFill>
          <a:schemeClr val="bg1">
            <a:lumMod val="85000"/>
          </a:schemeClr>
        </a:solidFill>
      </dgm:spPr>
    </dgm:pt>
    <dgm:pt modelId="{DB231F6B-0100-4B14-90C0-99A8F66CE8E0}" type="pres">
      <dgm:prSet presAssocID="{4BB2FF84-E463-4B45-BE11-1002B876D81B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E4D652B-6E1E-4BAB-995D-E90F2CB36C2F}" type="pres">
      <dgm:prSet presAssocID="{4BB2FF84-E463-4B45-BE11-1002B876D81B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102BD21-86D0-4A50-86BF-51F8624EEAC4}" type="pres">
      <dgm:prSet presAssocID="{4BB2FF84-E463-4B45-BE11-1002B876D81B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348579D-0B59-4357-9D3A-9AD60DE56C04}" type="pres">
      <dgm:prSet presAssocID="{4BB2FF84-E463-4B45-BE11-1002B876D81B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DF05E11-969A-4D72-A670-370A0662F2B0}" srcId="{4BB2FF84-E463-4B45-BE11-1002B876D81B}" destId="{53BC8BAA-3DA3-405A-BDE6-3BC179BF3186}" srcOrd="2" destOrd="0" parTransId="{C4FEB93F-EE90-4DF3-88E9-F906F6AF9BBF}" sibTransId="{6723831D-524B-4323-8098-F2775FAF15A9}"/>
    <dgm:cxn modelId="{998FC767-6001-4C85-B508-2D6CFF2B6D4F}" type="presOf" srcId="{7555FD71-7AFE-499A-A4E8-596E3B4D1392}" destId="{0E4D652B-6E1E-4BAB-995D-E90F2CB36C2F}" srcOrd="0" destOrd="0" presId="urn:microsoft.com/office/officeart/2005/8/layout/matrix3"/>
    <dgm:cxn modelId="{E3A3927B-A967-4867-875D-DBA3725DFE1A}" type="presOf" srcId="{E40DB534-DDF0-411E-933F-F5B85B090EE4}" destId="{DB231F6B-0100-4B14-90C0-99A8F66CE8E0}" srcOrd="0" destOrd="0" presId="urn:microsoft.com/office/officeart/2005/8/layout/matrix3"/>
    <dgm:cxn modelId="{45214C7C-92A3-4DA2-AE93-516F90E78AAD}" srcId="{E40DB534-DDF0-411E-933F-F5B85B090EE4}" destId="{5EC968B3-E651-4CEA-B451-F678DBBBEF80}" srcOrd="0" destOrd="0" parTransId="{B4709742-2009-4A43-97C4-8D24C1D9236A}" sibTransId="{A8445E87-4305-47D3-879D-F3A8737721FD}"/>
    <dgm:cxn modelId="{23CECE83-6B1F-4271-BA10-397FA76297C0}" type="presOf" srcId="{99B9756B-198A-49E7-BD11-3FB2EDDC3B6C}" destId="{0E4D652B-6E1E-4BAB-995D-E90F2CB36C2F}" srcOrd="0" destOrd="1" presId="urn:microsoft.com/office/officeart/2005/8/layout/matrix3"/>
    <dgm:cxn modelId="{EB77728F-E3CA-45FB-ABF5-8DFC42CF6577}" type="presOf" srcId="{25EC960D-FCF3-4322-B1A0-B7C9C2236A6A}" destId="{7102BD21-86D0-4A50-86BF-51F8624EEAC4}" srcOrd="0" destOrd="1" presId="urn:microsoft.com/office/officeart/2005/8/layout/matrix3"/>
    <dgm:cxn modelId="{7339D090-95D3-4EA2-855D-FF3B2D53AD50}" srcId="{4BB2FF84-E463-4B45-BE11-1002B876D81B}" destId="{E40DB534-DDF0-411E-933F-F5B85B090EE4}" srcOrd="0" destOrd="0" parTransId="{F198F8B2-95C1-47A8-BEAD-878154CE5255}" sibTransId="{6A038053-F0A1-40FC-B2B6-7DF451B25C97}"/>
    <dgm:cxn modelId="{A5698E98-24BB-4FE4-8FE8-608D123DF105}" srcId="{4BB2FF84-E463-4B45-BE11-1002B876D81B}" destId="{BED56A8F-E0D9-4A3E-B25F-357EF261D837}" srcOrd="3" destOrd="0" parTransId="{F29CC440-328E-4026-8045-A6DD34CADD54}" sibTransId="{B3A4D0E0-652A-4E1A-875C-4FCF0E493C26}"/>
    <dgm:cxn modelId="{62F0DEA2-B2BC-4FB3-BFEF-8D52ACA526D8}" type="presOf" srcId="{5EC968B3-E651-4CEA-B451-F678DBBBEF80}" destId="{DB231F6B-0100-4B14-90C0-99A8F66CE8E0}" srcOrd="0" destOrd="1" presId="urn:microsoft.com/office/officeart/2005/8/layout/matrix3"/>
    <dgm:cxn modelId="{FA2B62B5-8355-4450-BDAD-65EA0CC2F3B5}" type="presOf" srcId="{53BC8BAA-3DA3-405A-BDE6-3BC179BF3186}" destId="{7102BD21-86D0-4A50-86BF-51F8624EEAC4}" srcOrd="0" destOrd="0" presId="urn:microsoft.com/office/officeart/2005/8/layout/matrix3"/>
    <dgm:cxn modelId="{C76AC9BD-32E3-4A81-9D97-B793DDCA71DC}" type="presOf" srcId="{466A1B13-739E-4C89-96A5-2328D3583108}" destId="{E348579D-0B59-4357-9D3A-9AD60DE56C04}" srcOrd="0" destOrd="1" presId="urn:microsoft.com/office/officeart/2005/8/layout/matrix3"/>
    <dgm:cxn modelId="{505DD2D4-D903-4ECB-BE06-C2E342AAAC59}" srcId="{BED56A8F-E0D9-4A3E-B25F-357EF261D837}" destId="{466A1B13-739E-4C89-96A5-2328D3583108}" srcOrd="0" destOrd="0" parTransId="{638C4216-1BA0-4BF4-9C53-235C1BDCEC27}" sibTransId="{FD03C56F-5D55-48A4-B02D-D46B21BED8EB}"/>
    <dgm:cxn modelId="{5C29F3E8-5566-4B3E-8DA8-9A7FC1F25AD3}" srcId="{53BC8BAA-3DA3-405A-BDE6-3BC179BF3186}" destId="{25EC960D-FCF3-4322-B1A0-B7C9C2236A6A}" srcOrd="0" destOrd="0" parTransId="{A07D4D20-D7CF-4AB8-9072-824267A59350}" sibTransId="{EC21B7D7-EE49-472D-A3A1-655AA9558033}"/>
    <dgm:cxn modelId="{DD5B28EC-AB28-4543-9E61-85B61C1319BF}" type="presOf" srcId="{4BB2FF84-E463-4B45-BE11-1002B876D81B}" destId="{37AF875E-0A6F-44FA-8046-CDBA24C7BA71}" srcOrd="0" destOrd="0" presId="urn:microsoft.com/office/officeart/2005/8/layout/matrix3"/>
    <dgm:cxn modelId="{23BEC8F1-24F7-46D5-8C9A-A9CA2958BE58}" type="presOf" srcId="{BED56A8F-E0D9-4A3E-B25F-357EF261D837}" destId="{E348579D-0B59-4357-9D3A-9AD60DE56C04}" srcOrd="0" destOrd="0" presId="urn:microsoft.com/office/officeart/2005/8/layout/matrix3"/>
    <dgm:cxn modelId="{62955BF3-D32B-442E-83CB-7AD627010BD5}" srcId="{7555FD71-7AFE-499A-A4E8-596E3B4D1392}" destId="{99B9756B-198A-49E7-BD11-3FB2EDDC3B6C}" srcOrd="0" destOrd="0" parTransId="{1B34A6C4-7A97-45E7-BAA4-3BD63ED8AEF7}" sibTransId="{28B02C05-C553-47B3-A506-1C3BAFF122A7}"/>
    <dgm:cxn modelId="{FF64B7F4-C49A-47A9-BA18-59845158370F}" srcId="{4BB2FF84-E463-4B45-BE11-1002B876D81B}" destId="{7555FD71-7AFE-499A-A4E8-596E3B4D1392}" srcOrd="1" destOrd="0" parTransId="{F4945A7A-8D19-4B81-8E1D-03BA0E372866}" sibTransId="{B47D99C0-C8AE-43DC-8789-F189556D969C}"/>
    <dgm:cxn modelId="{E6BA3AAC-797B-49CF-AA4D-1DE0553B2161}" type="presParOf" srcId="{37AF875E-0A6F-44FA-8046-CDBA24C7BA71}" destId="{DC4F141D-3E14-4833-ADC1-FAF4133AC909}" srcOrd="0" destOrd="0" presId="urn:microsoft.com/office/officeart/2005/8/layout/matrix3"/>
    <dgm:cxn modelId="{DFD4F5FC-8728-4D55-9DDB-7B39EB2F938A}" type="presParOf" srcId="{37AF875E-0A6F-44FA-8046-CDBA24C7BA71}" destId="{DB231F6B-0100-4B14-90C0-99A8F66CE8E0}" srcOrd="1" destOrd="0" presId="urn:microsoft.com/office/officeart/2005/8/layout/matrix3"/>
    <dgm:cxn modelId="{0D53C679-22E6-4F1E-8963-078EA573C1F9}" type="presParOf" srcId="{37AF875E-0A6F-44FA-8046-CDBA24C7BA71}" destId="{0E4D652B-6E1E-4BAB-995D-E90F2CB36C2F}" srcOrd="2" destOrd="0" presId="urn:microsoft.com/office/officeart/2005/8/layout/matrix3"/>
    <dgm:cxn modelId="{D2493970-A112-432E-A818-D241B0A4C6F3}" type="presParOf" srcId="{37AF875E-0A6F-44FA-8046-CDBA24C7BA71}" destId="{7102BD21-86D0-4A50-86BF-51F8624EEAC4}" srcOrd="3" destOrd="0" presId="urn:microsoft.com/office/officeart/2005/8/layout/matrix3"/>
    <dgm:cxn modelId="{3CEE1733-60F1-44AC-AC8E-225273A07996}" type="presParOf" srcId="{37AF875E-0A6F-44FA-8046-CDBA24C7BA71}" destId="{E348579D-0B59-4357-9D3A-9AD60DE56C0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F12E7B-9D03-4FA7-8904-7392DA8C4021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C13F428C-2D30-4CE5-A6D5-59D2FAB8B109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DBB3F321-4215-4099-B426-3B5B10FA8CD4}" type="parTrans" cxnId="{5562995E-519C-4D74-B27D-5893AC1662BA}">
      <dgm:prSet/>
      <dgm:spPr/>
      <dgm:t>
        <a:bodyPr/>
        <a:lstStyle/>
        <a:p>
          <a:endParaRPr lang="th-TH"/>
        </a:p>
      </dgm:t>
    </dgm:pt>
    <dgm:pt modelId="{75924C96-BC6A-4E79-ACB7-48D5BACDE8B2}" type="sibTrans" cxnId="{5562995E-519C-4D74-B27D-5893AC1662BA}">
      <dgm:prSet/>
      <dgm:spPr/>
      <dgm:t>
        <a:bodyPr/>
        <a:lstStyle/>
        <a:p>
          <a:endParaRPr lang="th-TH"/>
        </a:p>
      </dgm:t>
    </dgm:pt>
    <dgm:pt modelId="{E5DE500C-B693-4224-AD44-662D385ADA1A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CE5A123B-69C2-47DA-90B0-227CD8CF2BBB}" type="parTrans" cxnId="{4CBC04C0-BC93-45E3-B058-66EEA97212C2}">
      <dgm:prSet/>
      <dgm:spPr/>
      <dgm:t>
        <a:bodyPr/>
        <a:lstStyle/>
        <a:p>
          <a:endParaRPr lang="th-TH"/>
        </a:p>
      </dgm:t>
    </dgm:pt>
    <dgm:pt modelId="{F5F56554-670E-4C01-9821-89DEAEACF0A7}" type="sibTrans" cxnId="{4CBC04C0-BC93-45E3-B058-66EEA97212C2}">
      <dgm:prSet/>
      <dgm:spPr/>
      <dgm:t>
        <a:bodyPr/>
        <a:lstStyle/>
        <a:p>
          <a:endParaRPr lang="th-TH"/>
        </a:p>
      </dgm:t>
    </dgm:pt>
    <dgm:pt modelId="{E6F38F48-CFD5-42C5-A9CA-59373E43CA80}">
      <dgm:prSet phldrT="[Text]"/>
      <dgm:spPr/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DF0A1E6-29CA-4D98-9273-5E43666FDE0C}" type="parTrans" cxnId="{17CDC86A-0A25-453E-AA8E-2D5C0E26A87C}">
      <dgm:prSet/>
      <dgm:spPr/>
      <dgm:t>
        <a:bodyPr/>
        <a:lstStyle/>
        <a:p>
          <a:endParaRPr lang="th-TH"/>
        </a:p>
      </dgm:t>
    </dgm:pt>
    <dgm:pt modelId="{E3F675CA-E5F7-4072-ADF1-6F74C65ABDC8}" type="sibTrans" cxnId="{17CDC86A-0A25-453E-AA8E-2D5C0E26A87C}">
      <dgm:prSet/>
      <dgm:spPr/>
      <dgm:t>
        <a:bodyPr/>
        <a:lstStyle/>
        <a:p>
          <a:endParaRPr lang="th-TH"/>
        </a:p>
      </dgm:t>
    </dgm:pt>
    <dgm:pt modelId="{7427A735-D04B-4581-BAD8-099075F85006}" type="pres">
      <dgm:prSet presAssocID="{84F12E7B-9D03-4FA7-8904-7392DA8C4021}" presName="Name0" presStyleCnt="0">
        <dgm:presLayoutVars>
          <dgm:dir/>
          <dgm:animLvl val="lvl"/>
          <dgm:resizeHandles val="exact"/>
        </dgm:presLayoutVars>
      </dgm:prSet>
      <dgm:spPr/>
    </dgm:pt>
    <dgm:pt modelId="{F34371CD-1503-4CA5-A263-395536AD777C}" type="pres">
      <dgm:prSet presAssocID="{C13F428C-2D30-4CE5-A6D5-59D2FAB8B109}" presName="Name8" presStyleCnt="0"/>
      <dgm:spPr/>
    </dgm:pt>
    <dgm:pt modelId="{AE814E1E-150A-4740-AFE0-A11AE795C14C}" type="pres">
      <dgm:prSet presAssocID="{C13F428C-2D30-4CE5-A6D5-59D2FAB8B109}" presName="level" presStyleLbl="node1" presStyleIdx="0" presStyleCnt="3">
        <dgm:presLayoutVars>
          <dgm:chMax val="1"/>
          <dgm:bulletEnabled val="1"/>
        </dgm:presLayoutVars>
      </dgm:prSet>
      <dgm:spPr/>
    </dgm:pt>
    <dgm:pt modelId="{843DF99D-C9C0-4CBB-BD16-D9B3A633FB61}" type="pres">
      <dgm:prSet presAssocID="{C13F428C-2D30-4CE5-A6D5-59D2FAB8B10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E713296-073B-46DD-A7EF-126C15C66FF4}" type="pres">
      <dgm:prSet presAssocID="{E5DE500C-B693-4224-AD44-662D385ADA1A}" presName="Name8" presStyleCnt="0"/>
      <dgm:spPr/>
    </dgm:pt>
    <dgm:pt modelId="{50B07FEC-FD05-4EEC-BE6F-CCC0DB82F0D7}" type="pres">
      <dgm:prSet presAssocID="{E5DE500C-B693-4224-AD44-662D385ADA1A}" presName="level" presStyleLbl="node1" presStyleIdx="1" presStyleCnt="3">
        <dgm:presLayoutVars>
          <dgm:chMax val="1"/>
          <dgm:bulletEnabled val="1"/>
        </dgm:presLayoutVars>
      </dgm:prSet>
      <dgm:spPr/>
    </dgm:pt>
    <dgm:pt modelId="{80E3F3FE-E716-45D5-90BB-9E61579075B8}" type="pres">
      <dgm:prSet presAssocID="{E5DE500C-B693-4224-AD44-662D385ADA1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645B916-42DE-42EF-98C6-BB7ACABA8109}" type="pres">
      <dgm:prSet presAssocID="{E6F38F48-CFD5-42C5-A9CA-59373E43CA80}" presName="Name8" presStyleCnt="0"/>
      <dgm:spPr/>
    </dgm:pt>
    <dgm:pt modelId="{EFD1CB6D-5F7E-454D-9A19-5B8BEC450049}" type="pres">
      <dgm:prSet presAssocID="{E6F38F48-CFD5-42C5-A9CA-59373E43CA80}" presName="level" presStyleLbl="node1" presStyleIdx="2" presStyleCnt="3">
        <dgm:presLayoutVars>
          <dgm:chMax val="1"/>
          <dgm:bulletEnabled val="1"/>
        </dgm:presLayoutVars>
      </dgm:prSet>
      <dgm:spPr/>
    </dgm:pt>
    <dgm:pt modelId="{4C317CB0-676B-46CE-A9F9-76A312BCE828}" type="pres">
      <dgm:prSet presAssocID="{E6F38F48-CFD5-42C5-A9CA-59373E43CA8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5BEE122-17D0-4B95-A300-16F77AB4503C}" type="presOf" srcId="{84F12E7B-9D03-4FA7-8904-7392DA8C4021}" destId="{7427A735-D04B-4581-BAD8-099075F85006}" srcOrd="0" destOrd="0" presId="urn:microsoft.com/office/officeart/2005/8/layout/pyramid1"/>
    <dgm:cxn modelId="{6CBCD45C-6BF0-4478-A288-8B496EDEC13F}" type="presOf" srcId="{C13F428C-2D30-4CE5-A6D5-59D2FAB8B109}" destId="{843DF99D-C9C0-4CBB-BD16-D9B3A633FB61}" srcOrd="1" destOrd="0" presId="urn:microsoft.com/office/officeart/2005/8/layout/pyramid1"/>
    <dgm:cxn modelId="{5562995E-519C-4D74-B27D-5893AC1662BA}" srcId="{84F12E7B-9D03-4FA7-8904-7392DA8C4021}" destId="{C13F428C-2D30-4CE5-A6D5-59D2FAB8B109}" srcOrd="0" destOrd="0" parTransId="{DBB3F321-4215-4099-B426-3B5B10FA8CD4}" sibTransId="{75924C96-BC6A-4E79-ACB7-48D5BACDE8B2}"/>
    <dgm:cxn modelId="{6A300D63-291B-4D35-A709-317C744290DA}" type="presOf" srcId="{E5DE500C-B693-4224-AD44-662D385ADA1A}" destId="{50B07FEC-FD05-4EEC-BE6F-CCC0DB82F0D7}" srcOrd="0" destOrd="0" presId="urn:microsoft.com/office/officeart/2005/8/layout/pyramid1"/>
    <dgm:cxn modelId="{17CDC86A-0A25-453E-AA8E-2D5C0E26A87C}" srcId="{84F12E7B-9D03-4FA7-8904-7392DA8C4021}" destId="{E6F38F48-CFD5-42C5-A9CA-59373E43CA80}" srcOrd="2" destOrd="0" parTransId="{3DF0A1E6-29CA-4D98-9273-5E43666FDE0C}" sibTransId="{E3F675CA-E5F7-4072-ADF1-6F74C65ABDC8}"/>
    <dgm:cxn modelId="{419A936D-5A90-4793-9833-F654D4497FBD}" type="presOf" srcId="{C13F428C-2D30-4CE5-A6D5-59D2FAB8B109}" destId="{AE814E1E-150A-4740-AFE0-A11AE795C14C}" srcOrd="0" destOrd="0" presId="urn:microsoft.com/office/officeart/2005/8/layout/pyramid1"/>
    <dgm:cxn modelId="{528A86B8-B1F2-4010-B887-CEBC94FEEB49}" type="presOf" srcId="{E6F38F48-CFD5-42C5-A9CA-59373E43CA80}" destId="{4C317CB0-676B-46CE-A9F9-76A312BCE828}" srcOrd="1" destOrd="0" presId="urn:microsoft.com/office/officeart/2005/8/layout/pyramid1"/>
    <dgm:cxn modelId="{4CBC04C0-BC93-45E3-B058-66EEA97212C2}" srcId="{84F12E7B-9D03-4FA7-8904-7392DA8C4021}" destId="{E5DE500C-B693-4224-AD44-662D385ADA1A}" srcOrd="1" destOrd="0" parTransId="{CE5A123B-69C2-47DA-90B0-227CD8CF2BBB}" sibTransId="{F5F56554-670E-4C01-9821-89DEAEACF0A7}"/>
    <dgm:cxn modelId="{B64633CC-4092-422D-AE48-2BA60821445A}" type="presOf" srcId="{E6F38F48-CFD5-42C5-A9CA-59373E43CA80}" destId="{EFD1CB6D-5F7E-454D-9A19-5B8BEC450049}" srcOrd="0" destOrd="0" presId="urn:microsoft.com/office/officeart/2005/8/layout/pyramid1"/>
    <dgm:cxn modelId="{13C2EED7-FEA9-4E64-82CB-205253958015}" type="presOf" srcId="{E5DE500C-B693-4224-AD44-662D385ADA1A}" destId="{80E3F3FE-E716-45D5-90BB-9E61579075B8}" srcOrd="1" destOrd="0" presId="urn:microsoft.com/office/officeart/2005/8/layout/pyramid1"/>
    <dgm:cxn modelId="{70633D76-95DC-4FE9-B03F-7D58FD81A34F}" type="presParOf" srcId="{7427A735-D04B-4581-BAD8-099075F85006}" destId="{F34371CD-1503-4CA5-A263-395536AD777C}" srcOrd="0" destOrd="0" presId="urn:microsoft.com/office/officeart/2005/8/layout/pyramid1"/>
    <dgm:cxn modelId="{A4CB8CC2-6754-4440-8833-F8005E7359B7}" type="presParOf" srcId="{F34371CD-1503-4CA5-A263-395536AD777C}" destId="{AE814E1E-150A-4740-AFE0-A11AE795C14C}" srcOrd="0" destOrd="0" presId="urn:microsoft.com/office/officeart/2005/8/layout/pyramid1"/>
    <dgm:cxn modelId="{F8E147FE-091E-42EF-B134-D5724659BBB5}" type="presParOf" srcId="{F34371CD-1503-4CA5-A263-395536AD777C}" destId="{843DF99D-C9C0-4CBB-BD16-D9B3A633FB61}" srcOrd="1" destOrd="0" presId="urn:microsoft.com/office/officeart/2005/8/layout/pyramid1"/>
    <dgm:cxn modelId="{25EB1DBE-EF3C-43B1-8059-86F0C744F397}" type="presParOf" srcId="{7427A735-D04B-4581-BAD8-099075F85006}" destId="{FE713296-073B-46DD-A7EF-126C15C66FF4}" srcOrd="1" destOrd="0" presId="urn:microsoft.com/office/officeart/2005/8/layout/pyramid1"/>
    <dgm:cxn modelId="{5C2F635D-09B5-457A-BA3C-0916D7E10E80}" type="presParOf" srcId="{FE713296-073B-46DD-A7EF-126C15C66FF4}" destId="{50B07FEC-FD05-4EEC-BE6F-CCC0DB82F0D7}" srcOrd="0" destOrd="0" presId="urn:microsoft.com/office/officeart/2005/8/layout/pyramid1"/>
    <dgm:cxn modelId="{B89B7276-03C5-4757-BF01-320D1FCAAB63}" type="presParOf" srcId="{FE713296-073B-46DD-A7EF-126C15C66FF4}" destId="{80E3F3FE-E716-45D5-90BB-9E61579075B8}" srcOrd="1" destOrd="0" presId="urn:microsoft.com/office/officeart/2005/8/layout/pyramid1"/>
    <dgm:cxn modelId="{57D866AE-261C-49C3-BB50-ED865548DB37}" type="presParOf" srcId="{7427A735-D04B-4581-BAD8-099075F85006}" destId="{9645B916-42DE-42EF-98C6-BB7ACABA8109}" srcOrd="2" destOrd="0" presId="urn:microsoft.com/office/officeart/2005/8/layout/pyramid1"/>
    <dgm:cxn modelId="{84DD2C75-88F5-46BE-B02B-156BF0E65A94}" type="presParOf" srcId="{9645B916-42DE-42EF-98C6-BB7ACABA8109}" destId="{EFD1CB6D-5F7E-454D-9A19-5B8BEC450049}" srcOrd="0" destOrd="0" presId="urn:microsoft.com/office/officeart/2005/8/layout/pyramid1"/>
    <dgm:cxn modelId="{A1642237-99DA-445E-9D97-5E8E1C24311B}" type="presParOf" srcId="{9645B916-42DE-42EF-98C6-BB7ACABA8109}" destId="{4C317CB0-676B-46CE-A9F9-76A312BCE82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0B0AA-4AF7-451A-BE1B-107A114D5470}">
      <dsp:nvSpPr>
        <dsp:cNvPr id="0" name=""/>
        <dsp:cNvSpPr/>
      </dsp:nvSpPr>
      <dsp:spPr>
        <a:xfrm>
          <a:off x="4284" y="1772325"/>
          <a:ext cx="2493808" cy="99752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80010" rIns="80010" bIns="8001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 </a:t>
          </a:r>
          <a:endParaRPr lang="th-TH" sz="6000" kern="1200" dirty="0"/>
        </a:p>
      </dsp:txBody>
      <dsp:txXfrm>
        <a:off x="503046" y="1772325"/>
        <a:ext cx="1496285" cy="997523"/>
      </dsp:txXfrm>
    </dsp:sp>
    <dsp:sp modelId="{D9A1BBF9-D75A-4E5A-907C-50B96885716A}">
      <dsp:nvSpPr>
        <dsp:cNvPr id="0" name=""/>
        <dsp:cNvSpPr/>
      </dsp:nvSpPr>
      <dsp:spPr>
        <a:xfrm>
          <a:off x="2248712" y="1772325"/>
          <a:ext cx="2493808" cy="99752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80010" rIns="80010" bIns="8001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 </a:t>
          </a:r>
          <a:endParaRPr lang="th-TH" sz="6000" kern="1200" dirty="0"/>
        </a:p>
      </dsp:txBody>
      <dsp:txXfrm>
        <a:off x="2747474" y="1772325"/>
        <a:ext cx="1496285" cy="997523"/>
      </dsp:txXfrm>
    </dsp:sp>
    <dsp:sp modelId="{96043524-A53E-4823-BFEE-AA9FA014D3BA}">
      <dsp:nvSpPr>
        <dsp:cNvPr id="0" name=""/>
        <dsp:cNvSpPr/>
      </dsp:nvSpPr>
      <dsp:spPr>
        <a:xfrm>
          <a:off x="4493140" y="1772325"/>
          <a:ext cx="2493808" cy="99752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80010" rIns="80010" bIns="8001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 </a:t>
          </a:r>
          <a:endParaRPr lang="th-TH" sz="6000" kern="1200" dirty="0"/>
        </a:p>
      </dsp:txBody>
      <dsp:txXfrm>
        <a:off x="4991902" y="1772325"/>
        <a:ext cx="1496285" cy="997523"/>
      </dsp:txXfrm>
    </dsp:sp>
    <dsp:sp modelId="{BCEFD5EE-99B6-4021-AF12-8977E6F7C350}">
      <dsp:nvSpPr>
        <dsp:cNvPr id="0" name=""/>
        <dsp:cNvSpPr/>
      </dsp:nvSpPr>
      <dsp:spPr>
        <a:xfrm>
          <a:off x="6737568" y="1772325"/>
          <a:ext cx="2493808" cy="99752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80010" rIns="80010" bIns="8001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 dirty="0"/>
            <a:t> </a:t>
          </a:r>
          <a:endParaRPr lang="th-TH" sz="6000" kern="1200" dirty="0"/>
        </a:p>
      </dsp:txBody>
      <dsp:txXfrm>
        <a:off x="7236330" y="1772325"/>
        <a:ext cx="1496285" cy="9975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333C2-E432-4972-A9C8-EA263FAFE2F5}">
      <dsp:nvSpPr>
        <dsp:cNvPr id="0" name=""/>
        <dsp:cNvSpPr/>
      </dsp:nvSpPr>
      <dsp:spPr>
        <a:xfrm>
          <a:off x="2670557" y="58060"/>
          <a:ext cx="2786885" cy="2786885"/>
        </a:xfrm>
        <a:prstGeom prst="ellipse">
          <a:avLst/>
        </a:prstGeom>
        <a:solidFill>
          <a:schemeClr val="accent2">
            <a:hueOff val="0"/>
            <a:satOff val="0"/>
            <a:lumOff val="0"/>
            <a:alpha val="89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bg1"/>
              </a:solidFill>
              <a:latin typeface="Impact" panose="020B0806030902050204" pitchFamily="34" charset="0"/>
            </a:rPr>
            <a:t> 01</a:t>
          </a:r>
          <a:endParaRPr lang="th-TH" sz="6500" kern="1200" dirty="0">
            <a:solidFill>
              <a:schemeClr val="bg1"/>
            </a:solidFill>
            <a:latin typeface="Impact" panose="020B0806030902050204" pitchFamily="34" charset="0"/>
          </a:endParaRPr>
        </a:p>
      </dsp:txBody>
      <dsp:txXfrm>
        <a:off x="3042142" y="545765"/>
        <a:ext cx="2043715" cy="1254098"/>
      </dsp:txXfrm>
    </dsp:sp>
    <dsp:sp modelId="{BB720651-5D44-4B88-A889-B39EFC85A7DA}">
      <dsp:nvSpPr>
        <dsp:cNvPr id="0" name=""/>
        <dsp:cNvSpPr/>
      </dsp:nvSpPr>
      <dsp:spPr>
        <a:xfrm>
          <a:off x="3676158" y="1799863"/>
          <a:ext cx="2786885" cy="2786885"/>
        </a:xfrm>
        <a:prstGeom prst="ellipse">
          <a:avLst/>
        </a:prstGeom>
        <a:solidFill>
          <a:schemeClr val="accent3">
            <a:alpha val="8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bg1"/>
              </a:solidFill>
              <a:latin typeface="Impact" panose="020B0806030902050204" pitchFamily="34" charset="0"/>
            </a:rPr>
            <a:t> 03</a:t>
          </a:r>
          <a:endParaRPr lang="th-TH" sz="6500" kern="1200" dirty="0">
            <a:solidFill>
              <a:schemeClr val="bg1"/>
            </a:solidFill>
            <a:latin typeface="Impact" panose="020B0806030902050204" pitchFamily="34" charset="0"/>
          </a:endParaRPr>
        </a:p>
      </dsp:txBody>
      <dsp:txXfrm>
        <a:off x="4528480" y="2519808"/>
        <a:ext cx="1672131" cy="1532786"/>
      </dsp:txXfrm>
    </dsp:sp>
    <dsp:sp modelId="{5DF13DBC-7E7A-4406-8C73-7E3F491FD051}">
      <dsp:nvSpPr>
        <dsp:cNvPr id="0" name=""/>
        <dsp:cNvSpPr/>
      </dsp:nvSpPr>
      <dsp:spPr>
        <a:xfrm>
          <a:off x="1664956" y="1799863"/>
          <a:ext cx="2786885" cy="2786885"/>
        </a:xfrm>
        <a:prstGeom prst="ellipse">
          <a:avLst/>
        </a:prstGeom>
        <a:solidFill>
          <a:schemeClr val="accent4">
            <a:alpha val="87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bg1"/>
              </a:solidFill>
              <a:latin typeface="Impact" panose="020B0806030902050204" pitchFamily="34" charset="0"/>
            </a:rPr>
            <a:t> 02</a:t>
          </a:r>
          <a:endParaRPr lang="th-TH" sz="6500" kern="1200" dirty="0">
            <a:solidFill>
              <a:schemeClr val="bg1"/>
            </a:solidFill>
            <a:latin typeface="Impact" panose="020B0806030902050204" pitchFamily="34" charset="0"/>
          </a:endParaRPr>
        </a:p>
      </dsp:txBody>
      <dsp:txXfrm>
        <a:off x="1927387" y="2519808"/>
        <a:ext cx="1672131" cy="15327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16E969-C431-4707-AA52-B6D715802CB0}">
      <dsp:nvSpPr>
        <dsp:cNvPr id="0" name=""/>
        <dsp:cNvSpPr/>
      </dsp:nvSpPr>
      <dsp:spPr>
        <a:xfrm>
          <a:off x="3793066" y="2438400"/>
          <a:ext cx="2980266" cy="298026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>
        <a:off x="4392232" y="3136513"/>
        <a:ext cx="1781934" cy="1531918"/>
      </dsp:txXfrm>
    </dsp:sp>
    <dsp:sp modelId="{75721E9F-3E38-49EF-AAB3-374227ECBFF2}">
      <dsp:nvSpPr>
        <dsp:cNvPr id="0" name=""/>
        <dsp:cNvSpPr/>
      </dsp:nvSpPr>
      <dsp:spPr>
        <a:xfrm>
          <a:off x="2059093" y="1733973"/>
          <a:ext cx="2167466" cy="2167466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>
        <a:off x="2604759" y="2282937"/>
        <a:ext cx="1076134" cy="1069538"/>
      </dsp:txXfrm>
    </dsp:sp>
    <dsp:sp modelId="{DF079FDD-B138-4E2E-8FE6-D8A720E329B1}">
      <dsp:nvSpPr>
        <dsp:cNvPr id="0" name=""/>
        <dsp:cNvSpPr/>
      </dsp:nvSpPr>
      <dsp:spPr>
        <a:xfrm rot="20700000">
          <a:off x="3273095" y="238642"/>
          <a:ext cx="2123675" cy="2123675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 rot="-20700000">
        <a:off x="3738879" y="704426"/>
        <a:ext cx="1192106" cy="1192106"/>
      </dsp:txXfrm>
    </dsp:sp>
    <dsp:sp modelId="{AAE6C57F-865F-42B7-ACB1-F5048A5D9EF2}">
      <dsp:nvSpPr>
        <dsp:cNvPr id="0" name=""/>
        <dsp:cNvSpPr/>
      </dsp:nvSpPr>
      <dsp:spPr>
        <a:xfrm>
          <a:off x="3577577" y="1980864"/>
          <a:ext cx="3814741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D2B1C-D238-4D85-BDC7-868347C3C46D}">
      <dsp:nvSpPr>
        <dsp:cNvPr id="0" name=""/>
        <dsp:cNvSpPr/>
      </dsp:nvSpPr>
      <dsp:spPr>
        <a:xfrm>
          <a:off x="1675238" y="1249140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F15557-1E3D-4672-91B5-CE4C0A6819F9}">
      <dsp:nvSpPr>
        <dsp:cNvPr id="0" name=""/>
        <dsp:cNvSpPr/>
      </dsp:nvSpPr>
      <dsp:spPr>
        <a:xfrm>
          <a:off x="2781867" y="-231776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ED52C8-5A08-4B21-BC1C-EC0CB19F5BA4}">
      <dsp:nvSpPr>
        <dsp:cNvPr id="0" name=""/>
        <dsp:cNvSpPr/>
      </dsp:nvSpPr>
      <dsp:spPr>
        <a:xfrm rot="5400000">
          <a:off x="-209521" y="210829"/>
          <a:ext cx="1396810" cy="977767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2700" kern="1200" dirty="0"/>
        </a:p>
      </dsp:txBody>
      <dsp:txXfrm rot="-5400000">
        <a:off x="1" y="490192"/>
        <a:ext cx="977767" cy="419043"/>
      </dsp:txXfrm>
    </dsp:sp>
    <dsp:sp modelId="{6AE0308D-7C04-4B0C-B798-22DA024936AD}">
      <dsp:nvSpPr>
        <dsp:cNvPr id="0" name=""/>
        <dsp:cNvSpPr/>
      </dsp:nvSpPr>
      <dsp:spPr>
        <a:xfrm rot="5400000">
          <a:off x="4098920" y="-3119844"/>
          <a:ext cx="907926" cy="7150232"/>
        </a:xfrm>
        <a:prstGeom prst="round2SameRect">
          <a:avLst/>
        </a:prstGeom>
        <a:solidFill>
          <a:schemeClr val="accent2">
            <a:alpha val="9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63DD3-5AA0-497E-BE97-B2A460EC38F6}">
      <dsp:nvSpPr>
        <dsp:cNvPr id="0" name=""/>
        <dsp:cNvSpPr/>
      </dsp:nvSpPr>
      <dsp:spPr>
        <a:xfrm rot="5400000">
          <a:off x="-209521" y="1462473"/>
          <a:ext cx="1396810" cy="97776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2700" kern="1200" dirty="0"/>
        </a:p>
      </dsp:txBody>
      <dsp:txXfrm rot="-5400000">
        <a:off x="1" y="1741836"/>
        <a:ext cx="977767" cy="419043"/>
      </dsp:txXfrm>
    </dsp:sp>
    <dsp:sp modelId="{0F500401-E3FD-4AF8-85AD-167F386BFC76}">
      <dsp:nvSpPr>
        <dsp:cNvPr id="0" name=""/>
        <dsp:cNvSpPr/>
      </dsp:nvSpPr>
      <dsp:spPr>
        <a:xfrm rot="5400000">
          <a:off x="4098920" y="-1868201"/>
          <a:ext cx="907926" cy="7150232"/>
        </a:xfrm>
        <a:prstGeom prst="round2SameRect">
          <a:avLst/>
        </a:prstGeom>
        <a:solidFill>
          <a:schemeClr val="accent3">
            <a:alpha val="9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B041F3-3BCB-458B-9642-E029938ED377}">
      <dsp:nvSpPr>
        <dsp:cNvPr id="0" name=""/>
        <dsp:cNvSpPr/>
      </dsp:nvSpPr>
      <dsp:spPr>
        <a:xfrm rot="5400000">
          <a:off x="-209521" y="2714116"/>
          <a:ext cx="1396810" cy="97776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" y="2993479"/>
        <a:ext cx="977767" cy="419043"/>
      </dsp:txXfrm>
    </dsp:sp>
    <dsp:sp modelId="{1586B356-9494-40D5-AA49-230721B30C3D}">
      <dsp:nvSpPr>
        <dsp:cNvPr id="0" name=""/>
        <dsp:cNvSpPr/>
      </dsp:nvSpPr>
      <dsp:spPr>
        <a:xfrm rot="5400000">
          <a:off x="4098920" y="-616557"/>
          <a:ext cx="907926" cy="7150232"/>
        </a:xfrm>
        <a:prstGeom prst="round2SameRect">
          <a:avLst/>
        </a:prstGeom>
        <a:solidFill>
          <a:schemeClr val="accent4">
            <a:alpha val="90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825BCC-7DB0-42E1-A3F7-4BE4C9FDDA50}">
      <dsp:nvSpPr>
        <dsp:cNvPr id="0" name=""/>
        <dsp:cNvSpPr/>
      </dsp:nvSpPr>
      <dsp:spPr>
        <a:xfrm rot="5400000">
          <a:off x="-209521" y="3965759"/>
          <a:ext cx="1396810" cy="97776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" y="4245122"/>
        <a:ext cx="977767" cy="419043"/>
      </dsp:txXfrm>
    </dsp:sp>
    <dsp:sp modelId="{616FA222-CEAA-4D70-A7DE-033AB35B4842}">
      <dsp:nvSpPr>
        <dsp:cNvPr id="0" name=""/>
        <dsp:cNvSpPr/>
      </dsp:nvSpPr>
      <dsp:spPr>
        <a:xfrm rot="5400000">
          <a:off x="4098920" y="635085"/>
          <a:ext cx="907926" cy="7150232"/>
        </a:xfrm>
        <a:prstGeom prst="round2SameRect">
          <a:avLst/>
        </a:prstGeom>
        <a:solidFill>
          <a:schemeClr val="accent5">
            <a:alpha val="9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4F141D-3E14-4833-ADC1-FAF4133AC909}">
      <dsp:nvSpPr>
        <dsp:cNvPr id="0" name=""/>
        <dsp:cNvSpPr/>
      </dsp:nvSpPr>
      <dsp:spPr>
        <a:xfrm>
          <a:off x="1354666" y="0"/>
          <a:ext cx="5418667" cy="5418667"/>
        </a:xfrm>
        <a:prstGeom prst="diamond">
          <a:avLst/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231F6B-0100-4B14-90C0-99A8F66CE8E0}">
      <dsp:nvSpPr>
        <dsp:cNvPr id="0" name=""/>
        <dsp:cNvSpPr/>
      </dsp:nvSpPr>
      <dsp:spPr>
        <a:xfrm>
          <a:off x="1869439" y="514773"/>
          <a:ext cx="2113280" cy="21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t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6600" kern="1200" dirty="0">
              <a:latin typeface="Impact" panose="020B0806030902050204" pitchFamily="34" charset="0"/>
            </a:rPr>
            <a:t>S</a:t>
          </a:r>
          <a:endParaRPr lang="th-TH" sz="6600" kern="1200" dirty="0">
            <a:latin typeface="Impact" panose="020B0806030902050204" pitchFamily="34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Strengths</a:t>
          </a:r>
          <a:endParaRPr lang="th-TH" sz="1800" kern="1200" dirty="0"/>
        </a:p>
      </dsp:txBody>
      <dsp:txXfrm>
        <a:off x="1972601" y="617935"/>
        <a:ext cx="1906956" cy="1906956"/>
      </dsp:txXfrm>
    </dsp:sp>
    <dsp:sp modelId="{0E4D652B-6E1E-4BAB-995D-E90F2CB36C2F}">
      <dsp:nvSpPr>
        <dsp:cNvPr id="0" name=""/>
        <dsp:cNvSpPr/>
      </dsp:nvSpPr>
      <dsp:spPr>
        <a:xfrm>
          <a:off x="4145280" y="514773"/>
          <a:ext cx="2113280" cy="21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t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6600" kern="1200" dirty="0">
              <a:latin typeface="Impact" panose="020B0806030902050204" pitchFamily="34" charset="0"/>
            </a:rPr>
            <a:t>W</a:t>
          </a:r>
          <a:endParaRPr lang="th-TH" sz="6600" kern="1200" dirty="0">
            <a:latin typeface="Impact" panose="020B0806030902050204" pitchFamily="34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kern="1200" dirty="0"/>
            <a:t>Weaknesses</a:t>
          </a:r>
          <a:endParaRPr lang="th-TH" sz="1800" b="0" kern="1200" dirty="0"/>
        </a:p>
      </dsp:txBody>
      <dsp:txXfrm>
        <a:off x="4248442" y="617935"/>
        <a:ext cx="1906956" cy="1906956"/>
      </dsp:txXfrm>
    </dsp:sp>
    <dsp:sp modelId="{7102BD21-86D0-4A50-86BF-51F8624EEAC4}">
      <dsp:nvSpPr>
        <dsp:cNvPr id="0" name=""/>
        <dsp:cNvSpPr/>
      </dsp:nvSpPr>
      <dsp:spPr>
        <a:xfrm>
          <a:off x="1869439" y="2790613"/>
          <a:ext cx="2113280" cy="21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t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6600" kern="1200" dirty="0">
              <a:latin typeface="Impact" panose="020B0806030902050204" pitchFamily="34" charset="0"/>
              <a:ea typeface="+mn-ea"/>
              <a:cs typeface="Tahoma"/>
            </a:rPr>
            <a:t>O</a:t>
          </a:r>
          <a:endParaRPr lang="th-TH" sz="6600" kern="1200" dirty="0">
            <a:latin typeface="Impact" panose="020B0806030902050204" pitchFamily="34" charset="0"/>
            <a:ea typeface="+mn-ea"/>
            <a:cs typeface="Tahom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b="0" kern="1200" dirty="0"/>
            <a:t>Opportunities</a:t>
          </a:r>
          <a:endParaRPr lang="th-TH" sz="1800" b="0" kern="1200" dirty="0">
            <a:latin typeface="Tahoma"/>
            <a:ea typeface="+mn-ea"/>
            <a:cs typeface="Tahoma"/>
          </a:endParaRPr>
        </a:p>
      </dsp:txBody>
      <dsp:txXfrm>
        <a:off x="1972601" y="2893775"/>
        <a:ext cx="1906956" cy="1906956"/>
      </dsp:txXfrm>
    </dsp:sp>
    <dsp:sp modelId="{E348579D-0B59-4357-9D3A-9AD60DE56C04}">
      <dsp:nvSpPr>
        <dsp:cNvPr id="0" name=""/>
        <dsp:cNvSpPr/>
      </dsp:nvSpPr>
      <dsp:spPr>
        <a:xfrm>
          <a:off x="4145280" y="2790613"/>
          <a:ext cx="2113280" cy="21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t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6600" kern="1200" dirty="0">
              <a:latin typeface="Impact" panose="020B0806030902050204" pitchFamily="34" charset="0"/>
              <a:ea typeface="+mn-ea"/>
              <a:cs typeface="Tahoma"/>
            </a:rPr>
            <a:t>T</a:t>
          </a:r>
          <a:endParaRPr lang="th-TH" sz="6600" kern="1200" dirty="0">
            <a:latin typeface="Impact" panose="020B0806030902050204" pitchFamily="34" charset="0"/>
            <a:ea typeface="+mn-ea"/>
            <a:cs typeface="Tahoma"/>
          </a:endParaRPr>
        </a:p>
        <a:p>
          <a:pPr marL="285750" lvl="1" indent="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 dirty="0"/>
            <a:t>Threats</a:t>
          </a:r>
          <a:endParaRPr lang="th-TH" sz="1800" kern="1200" dirty="0"/>
        </a:p>
      </dsp:txBody>
      <dsp:txXfrm>
        <a:off x="4248442" y="2893775"/>
        <a:ext cx="1906956" cy="19069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814E1E-150A-4740-AFE0-A11AE795C14C}">
      <dsp:nvSpPr>
        <dsp:cNvPr id="0" name=""/>
        <dsp:cNvSpPr/>
      </dsp:nvSpPr>
      <dsp:spPr>
        <a:xfrm>
          <a:off x="2061743" y="0"/>
          <a:ext cx="2061743" cy="1805657"/>
        </a:xfrm>
        <a:prstGeom prst="trapezoid">
          <a:avLst>
            <a:gd name="adj" fmla="val 570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>
        <a:off x="2061743" y="0"/>
        <a:ext cx="2061743" cy="1805657"/>
      </dsp:txXfrm>
    </dsp:sp>
    <dsp:sp modelId="{50B07FEC-FD05-4EEC-BE6F-CCC0DB82F0D7}">
      <dsp:nvSpPr>
        <dsp:cNvPr id="0" name=""/>
        <dsp:cNvSpPr/>
      </dsp:nvSpPr>
      <dsp:spPr>
        <a:xfrm>
          <a:off x="1030871" y="1805657"/>
          <a:ext cx="4123487" cy="1805657"/>
        </a:xfrm>
        <a:prstGeom prst="trapezoid">
          <a:avLst>
            <a:gd name="adj" fmla="val 5709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>
        <a:off x="1752482" y="1805657"/>
        <a:ext cx="2680266" cy="1805657"/>
      </dsp:txXfrm>
    </dsp:sp>
    <dsp:sp modelId="{EFD1CB6D-5F7E-454D-9A19-5B8BEC450049}">
      <dsp:nvSpPr>
        <dsp:cNvPr id="0" name=""/>
        <dsp:cNvSpPr/>
      </dsp:nvSpPr>
      <dsp:spPr>
        <a:xfrm>
          <a:off x="0" y="3611315"/>
          <a:ext cx="6185231" cy="1805657"/>
        </a:xfrm>
        <a:prstGeom prst="trapezoid">
          <a:avLst>
            <a:gd name="adj" fmla="val 5709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</a:t>
          </a:r>
          <a:endParaRPr lang="th-TH" sz="6500" kern="1200" dirty="0"/>
        </a:p>
      </dsp:txBody>
      <dsp:txXfrm>
        <a:off x="1082415" y="3611315"/>
        <a:ext cx="4020400" cy="1805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52DFC-88FD-4B90-87D7-1BF70F8D55C1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ACD0-B41D-478F-959B-62CE0D8DF14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5944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Shape 4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632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F2086-7E99-4E37-9ADE-95E47148E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3C1EB-9FEE-469F-863C-3B1C595A2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A083C-8DA0-4114-95E3-3BC7E346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65361-3F14-4974-82C1-24D96E60B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BCA91-BFAA-4D59-B204-DB91445B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443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C33C0-4528-4BDD-9FF9-D67E9D01A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D3596E-BA11-4173-876B-DF904A8D7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D4328-3FE5-469E-8520-D5F4709D4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67CF1-B337-4AD0-996E-0C48F558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792DF-AED0-4827-BB19-BA98A2116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1579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C17710-3AD2-465A-84B9-1143FAF79D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650542-07B9-48F5-B8C7-D4A504DEB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3AACF-509A-4296-B68E-D65896F76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7C42D-8CD4-4DA2-B245-C6836B02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4A352-4146-4AC0-AE76-15F7E6524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5794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561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8A9A9-63BE-4412-8733-3BDE1BA66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6756C-CAD6-4A96-AAF4-5564DB56F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D4C26-5677-41B3-8242-2E33B6FF8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B6EFC-5E34-4293-9245-73E60F9BD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4CBB4-012C-477C-88B5-F8C1F3D86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898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59FD7-D97E-40E6-ACBD-A798B7BD8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AFA74-0BD0-4737-8365-171E780B2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95F67-DB17-4B58-97E4-3CBBE8F42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18C00-702D-4BB5-BE96-8B8AE5339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C6575-2010-4C89-B160-ACC0B0F5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778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A7316-ADE8-407A-A460-B99F0C452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A60BD-0AFE-4857-8CA9-90CBDD5B4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BF3DE6-30C5-4FD3-9103-A3D429756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76623B-0F25-4399-AB44-66BCE21D1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796D1-ADC3-4FA6-9C27-4C44C4654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844F3-0194-480C-AEE2-DDFF352F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4216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0276-AD75-4F06-AD7B-8A833C48D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7ABA9-8DB5-41EA-BAAB-6C7906A98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391F68-5F33-4F18-9E3A-5FD687AC67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C3CAFB-6D2B-4F01-9855-F987B44D99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CD2705-E97A-4E7D-BBA6-B0098149B0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8FD642-B71B-4715-B808-CB3C77D40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65252C-6B64-4025-8213-6553894B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7F2C6F-D581-4120-B3A4-DC8C5B12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527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0CDCC-34D2-4321-A6E4-8D47E0957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64E0E4-482D-4576-AD91-3938CD77A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5EDAEC-1279-4054-9357-DEFA599D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88F891-766F-499F-A6F1-71836B3ED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756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B44476-6BD8-4D2C-8A4E-E2814829E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9199F-8E66-461E-95C7-01EB14B79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50432-6D87-4226-AFC9-9864A8D7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108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B027E-5D9E-45A5-A934-664A5C05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91E54-4A08-4E1D-839F-DB682B978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BA375-76DA-4FDC-8175-BBD722C07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36983-5FF1-4D03-9D72-4946A350A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1C393-AFA1-460B-9EFC-88428177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BF609-87C4-4BD9-98A0-3AE85786B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23241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B241E-34A3-47C5-A9A4-9936C0CB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F2BB15-8FBB-4981-BF9A-7453456FC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78D26-0C01-4192-A682-0C11E6912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980AF-6264-4560-9593-E953939DC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892F8-1E90-4210-B0FC-1A7F11703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578FA-213C-4983-993C-54AB63EE8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08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DFD731-89CD-41CB-B8F6-C1F78B821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CAD4E-A395-42BA-B2F2-B22B09446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74F3E-0BDD-43FB-A40A-11DCE6E484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6F2FB-478E-436B-BB11-F367FE01B790}" type="datetimeFigureOut">
              <a:rPr lang="th-TH" smtClean="0"/>
              <a:t>27/01/63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7EB16-361E-40D3-8F5A-38AA102E6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F55F2-7DCC-42EB-AFB0-619A67A24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F8F88-A114-4495-92C1-50A307EBFC9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676381-1360-45E4-942D-DD62537861D6}"/>
              </a:ext>
            </a:extLst>
          </p:cNvPr>
          <p:cNvSpPr txBox="1"/>
          <p:nvPr userDrawn="1"/>
        </p:nvSpPr>
        <p:spPr>
          <a:xfrm>
            <a:off x="-73426" y="6924111"/>
            <a:ext cx="6482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59DBB41-1548-4AA1-9D9D-065EC8E141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553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91C1C0C9-940A-46DD-B73C-2144D86F489F}"/>
              </a:ext>
            </a:extLst>
          </p:cNvPr>
          <p:cNvGrpSpPr/>
          <p:nvPr/>
        </p:nvGrpSpPr>
        <p:grpSpPr>
          <a:xfrm>
            <a:off x="2883308" y="216308"/>
            <a:ext cx="6425384" cy="6425384"/>
            <a:chOff x="2605543" y="122900"/>
            <a:chExt cx="6705606" cy="6705606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B6D67295-8CE2-404C-9F2E-D2B6A3D63926}"/>
                </a:ext>
              </a:extLst>
            </p:cNvPr>
            <p:cNvSpPr/>
            <p:nvPr/>
          </p:nvSpPr>
          <p:spPr>
            <a:xfrm>
              <a:off x="2880851" y="398206"/>
              <a:ext cx="6154994" cy="615499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F1F3DA-6189-4F9B-B1BF-70CAE7E28527}"/>
                </a:ext>
              </a:extLst>
            </p:cNvPr>
            <p:cNvSpPr/>
            <p:nvPr/>
          </p:nvSpPr>
          <p:spPr>
            <a:xfrm>
              <a:off x="2605543" y="122900"/>
              <a:ext cx="6705606" cy="6705606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0C0E4D2-BB30-418F-AF43-FB62EE601F80}"/>
              </a:ext>
            </a:extLst>
          </p:cNvPr>
          <p:cNvSpPr txBox="1"/>
          <p:nvPr/>
        </p:nvSpPr>
        <p:spPr>
          <a:xfrm>
            <a:off x="4222954" y="3012379"/>
            <a:ext cx="37460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>
                <a:solidFill>
                  <a:schemeClr val="bg1"/>
                </a:solidFill>
                <a:latin typeface="Impact" panose="020B0806030902050204" pitchFamily="34" charset="0"/>
              </a:rPr>
              <a:t>Hello!</a:t>
            </a:r>
            <a:endParaRPr lang="th-TH" sz="88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0D625-E115-47D1-94DD-9E7E1F07B5AA}"/>
              </a:ext>
            </a:extLst>
          </p:cNvPr>
          <p:cNvSpPr txBox="1"/>
          <p:nvPr/>
        </p:nvSpPr>
        <p:spPr>
          <a:xfrm>
            <a:off x="4053347" y="4337237"/>
            <a:ext cx="4085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I’m a clean title.</a:t>
            </a:r>
            <a:endParaRPr lang="th-TH" sz="3600" b="1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Shape 555">
            <a:extLst>
              <a:ext uri="{FF2B5EF4-FFF2-40B4-BE49-F238E27FC236}">
                <a16:creationId xmlns:a16="http://schemas.microsoft.com/office/drawing/2014/main" id="{2A94C0F9-9D9B-4AAE-A114-C4F86BA19799}"/>
              </a:ext>
            </a:extLst>
          </p:cNvPr>
          <p:cNvGrpSpPr/>
          <p:nvPr/>
        </p:nvGrpSpPr>
        <p:grpSpPr>
          <a:xfrm>
            <a:off x="5182953" y="1182034"/>
            <a:ext cx="1826090" cy="1688081"/>
            <a:chOff x="5975075" y="2327500"/>
            <a:chExt cx="420100" cy="388350"/>
          </a:xfrm>
          <a:solidFill>
            <a:schemeClr val="bg1"/>
          </a:solidFill>
        </p:grpSpPr>
        <p:sp>
          <p:nvSpPr>
            <p:cNvPr id="20" name="Shape 556">
              <a:extLst>
                <a:ext uri="{FF2B5EF4-FFF2-40B4-BE49-F238E27FC236}">
                  <a16:creationId xmlns:a16="http://schemas.microsoft.com/office/drawing/2014/main" id="{B04FA0F4-D22D-44CB-961C-8E6045BFA885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1" name="Shape 557">
              <a:extLst>
                <a:ext uri="{FF2B5EF4-FFF2-40B4-BE49-F238E27FC236}">
                  <a16:creationId xmlns:a16="http://schemas.microsoft.com/office/drawing/2014/main" id="{6C3B8196-6B0D-4308-81EE-845F94F7A835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</p:spTree>
    <p:extLst>
      <p:ext uri="{BB962C8B-B14F-4D97-AF65-F5344CB8AC3E}">
        <p14:creationId xmlns:p14="http://schemas.microsoft.com/office/powerpoint/2010/main" val="1077590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337BC2E-6DBA-4147-BE53-770551388F53}"/>
              </a:ext>
            </a:extLst>
          </p:cNvPr>
          <p:cNvSpPr/>
          <p:nvPr/>
        </p:nvSpPr>
        <p:spPr>
          <a:xfrm>
            <a:off x="223328" y="128728"/>
            <a:ext cx="3392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Icon List </a:t>
            </a:r>
            <a:r>
              <a:rPr lang="en-US" b="1" dirty="0">
                <a:latin typeface="Tahoma" panose="020B0604030504040204" pitchFamily="34" charset="0"/>
                <a:cs typeface="Tahoma" panose="020B0604030504040204" pitchFamily="34" charset="0"/>
              </a:rPr>
              <a:t>Diagram</a:t>
            </a:r>
            <a:endParaRPr lang="th-TH" b="1" dirty="0">
              <a:latin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9F2FDDC-9BDE-425B-82AB-5CFF0CA6AD3F}"/>
              </a:ext>
            </a:extLst>
          </p:cNvPr>
          <p:cNvCxnSpPr>
            <a:cxnSpLocks/>
          </p:cNvCxnSpPr>
          <p:nvPr/>
        </p:nvCxnSpPr>
        <p:spPr>
          <a:xfrm>
            <a:off x="223328" y="733634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A7ADA4D9-EADF-45A3-8C88-8C78E0E39EEE}"/>
              </a:ext>
            </a:extLst>
          </p:cNvPr>
          <p:cNvSpPr/>
          <p:nvPr/>
        </p:nvSpPr>
        <p:spPr>
          <a:xfrm>
            <a:off x="449909" y="1188720"/>
            <a:ext cx="1838960" cy="18389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F68A9C3-4299-47B1-A3AB-28180F68CA69}"/>
              </a:ext>
            </a:extLst>
          </p:cNvPr>
          <p:cNvSpPr/>
          <p:nvPr/>
        </p:nvSpPr>
        <p:spPr>
          <a:xfrm>
            <a:off x="449909" y="4057852"/>
            <a:ext cx="1838960" cy="18389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C3FB400-1D22-4330-99A3-4106C438D751}"/>
              </a:ext>
            </a:extLst>
          </p:cNvPr>
          <p:cNvSpPr/>
          <p:nvPr/>
        </p:nvSpPr>
        <p:spPr>
          <a:xfrm>
            <a:off x="6096000" y="4057852"/>
            <a:ext cx="1838960" cy="183896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ECDEBC-E747-4E96-A0B8-076E08061252}"/>
              </a:ext>
            </a:extLst>
          </p:cNvPr>
          <p:cNvSpPr/>
          <p:nvPr/>
        </p:nvSpPr>
        <p:spPr>
          <a:xfrm>
            <a:off x="6096000" y="1188720"/>
            <a:ext cx="1838960" cy="1838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064652-CEE8-4924-9A75-8DF9EA10EB0C}"/>
              </a:ext>
            </a:extLst>
          </p:cNvPr>
          <p:cNvGrpSpPr/>
          <p:nvPr/>
        </p:nvGrpSpPr>
        <p:grpSpPr>
          <a:xfrm>
            <a:off x="2410688" y="1475686"/>
            <a:ext cx="3657599" cy="1265029"/>
            <a:chOff x="2410688" y="1648064"/>
            <a:chExt cx="3657599" cy="12650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6381115-9F83-4DB2-BFAD-D12A4DB1918D}"/>
                </a:ext>
              </a:extLst>
            </p:cNvPr>
            <p:cNvSpPr/>
            <p:nvPr/>
          </p:nvSpPr>
          <p:spPr>
            <a:xfrm>
              <a:off x="2410688" y="2174429"/>
              <a:ext cx="36575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A61AF81-5422-4C4D-86F5-36F15D744A6B}"/>
                </a:ext>
              </a:extLst>
            </p:cNvPr>
            <p:cNvSpPr/>
            <p:nvPr/>
          </p:nvSpPr>
          <p:spPr>
            <a:xfrm>
              <a:off x="2410688" y="1648064"/>
              <a:ext cx="27874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1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1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AD9869-1015-4062-A6E4-8EB8A9F74A7B}"/>
              </a:ext>
            </a:extLst>
          </p:cNvPr>
          <p:cNvGrpSpPr/>
          <p:nvPr/>
        </p:nvGrpSpPr>
        <p:grpSpPr>
          <a:xfrm>
            <a:off x="8181422" y="1496860"/>
            <a:ext cx="3657599" cy="1222681"/>
            <a:chOff x="8181422" y="1656171"/>
            <a:chExt cx="3657599" cy="122268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0D80FE7-5A9C-4AAD-A3DC-C7046A897DBC}"/>
                </a:ext>
              </a:extLst>
            </p:cNvPr>
            <p:cNvSpPr/>
            <p:nvPr/>
          </p:nvSpPr>
          <p:spPr>
            <a:xfrm>
              <a:off x="8181422" y="2140188"/>
              <a:ext cx="36575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8455F6A-49AF-40C5-89A8-E8979973F10C}"/>
                </a:ext>
              </a:extLst>
            </p:cNvPr>
            <p:cNvSpPr/>
            <p:nvPr/>
          </p:nvSpPr>
          <p:spPr>
            <a:xfrm>
              <a:off x="8181422" y="1656171"/>
              <a:ext cx="260889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2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2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2E0125-6620-42B9-9444-CA2E37BA4E01}"/>
              </a:ext>
            </a:extLst>
          </p:cNvPr>
          <p:cNvGrpSpPr/>
          <p:nvPr/>
        </p:nvGrpSpPr>
        <p:grpSpPr>
          <a:xfrm>
            <a:off x="8181421" y="4344817"/>
            <a:ext cx="3657599" cy="1265029"/>
            <a:chOff x="2410688" y="1648064"/>
            <a:chExt cx="3657599" cy="126502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E460F8-D676-4ECC-B083-348F12E6DFAF}"/>
                </a:ext>
              </a:extLst>
            </p:cNvPr>
            <p:cNvSpPr/>
            <p:nvPr/>
          </p:nvSpPr>
          <p:spPr>
            <a:xfrm>
              <a:off x="2410688" y="2174429"/>
              <a:ext cx="36575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C25CDE-8B69-469D-982C-58BE6F9528DF}"/>
                </a:ext>
              </a:extLst>
            </p:cNvPr>
            <p:cNvSpPr/>
            <p:nvPr/>
          </p:nvSpPr>
          <p:spPr>
            <a:xfrm>
              <a:off x="2410688" y="1648064"/>
              <a:ext cx="275162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4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4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DCEA81-B51A-4CE8-A1FE-B0301DEC8552}"/>
              </a:ext>
            </a:extLst>
          </p:cNvPr>
          <p:cNvGrpSpPr/>
          <p:nvPr/>
        </p:nvGrpSpPr>
        <p:grpSpPr>
          <a:xfrm>
            <a:off x="2363635" y="4344817"/>
            <a:ext cx="3657599" cy="1265029"/>
            <a:chOff x="2410688" y="1648064"/>
            <a:chExt cx="3657599" cy="12650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151611-9BBB-47E5-AF40-D881F8827D5A}"/>
                </a:ext>
              </a:extLst>
            </p:cNvPr>
            <p:cNvSpPr/>
            <p:nvPr/>
          </p:nvSpPr>
          <p:spPr>
            <a:xfrm>
              <a:off x="2410688" y="2174429"/>
              <a:ext cx="36575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108E4C1-6D59-4731-A1CE-54AE6CC8F57D}"/>
                </a:ext>
              </a:extLst>
            </p:cNvPr>
            <p:cNvSpPr/>
            <p:nvPr/>
          </p:nvSpPr>
          <p:spPr>
            <a:xfrm>
              <a:off x="2410688" y="1648064"/>
              <a:ext cx="262291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3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20" name="Shape 600">
            <a:extLst>
              <a:ext uri="{FF2B5EF4-FFF2-40B4-BE49-F238E27FC236}">
                <a16:creationId xmlns:a16="http://schemas.microsoft.com/office/drawing/2014/main" id="{18C5359C-34C3-4B57-9257-548A904E7E41}"/>
              </a:ext>
            </a:extLst>
          </p:cNvPr>
          <p:cNvGrpSpPr/>
          <p:nvPr/>
        </p:nvGrpSpPr>
        <p:grpSpPr>
          <a:xfrm>
            <a:off x="909647" y="1576969"/>
            <a:ext cx="954103" cy="996115"/>
            <a:chOff x="3294650" y="3652450"/>
            <a:chExt cx="388350" cy="405450"/>
          </a:xfrm>
          <a:solidFill>
            <a:schemeClr val="bg1"/>
          </a:solidFill>
        </p:grpSpPr>
        <p:sp>
          <p:nvSpPr>
            <p:cNvPr id="21" name="Shape 601">
              <a:extLst>
                <a:ext uri="{FF2B5EF4-FFF2-40B4-BE49-F238E27FC236}">
                  <a16:creationId xmlns:a16="http://schemas.microsoft.com/office/drawing/2014/main" id="{F99800D2-3F78-45B1-BB94-F8519670DBDE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2" name="Shape 602">
              <a:extLst>
                <a:ext uri="{FF2B5EF4-FFF2-40B4-BE49-F238E27FC236}">
                  <a16:creationId xmlns:a16="http://schemas.microsoft.com/office/drawing/2014/main" id="{3428D72B-8597-4715-AF68-A7F1E5EFEFC8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3" name="Shape 603">
              <a:extLst>
                <a:ext uri="{FF2B5EF4-FFF2-40B4-BE49-F238E27FC236}">
                  <a16:creationId xmlns:a16="http://schemas.microsoft.com/office/drawing/2014/main" id="{583EA23A-19F0-4229-A2A6-857DFE4EFAE5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24" name="Shape 604">
            <a:extLst>
              <a:ext uri="{FF2B5EF4-FFF2-40B4-BE49-F238E27FC236}">
                <a16:creationId xmlns:a16="http://schemas.microsoft.com/office/drawing/2014/main" id="{13841887-3DBC-490F-BC65-0B7D27C6D1D2}"/>
              </a:ext>
            </a:extLst>
          </p:cNvPr>
          <p:cNvGrpSpPr/>
          <p:nvPr/>
        </p:nvGrpSpPr>
        <p:grpSpPr>
          <a:xfrm>
            <a:off x="812859" y="4500278"/>
            <a:ext cx="1113060" cy="816093"/>
            <a:chOff x="3936375" y="3703750"/>
            <a:chExt cx="453050" cy="332175"/>
          </a:xfrm>
          <a:solidFill>
            <a:schemeClr val="bg1"/>
          </a:solidFill>
        </p:grpSpPr>
        <p:sp>
          <p:nvSpPr>
            <p:cNvPr id="25" name="Shape 605">
              <a:extLst>
                <a:ext uri="{FF2B5EF4-FFF2-40B4-BE49-F238E27FC236}">
                  <a16:creationId xmlns:a16="http://schemas.microsoft.com/office/drawing/2014/main" id="{6423A502-BD83-4A50-8FA8-8023223A2EE5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6" name="Shape 606">
              <a:extLst>
                <a:ext uri="{FF2B5EF4-FFF2-40B4-BE49-F238E27FC236}">
                  <a16:creationId xmlns:a16="http://schemas.microsoft.com/office/drawing/2014/main" id="{44CE582C-D798-415D-B45C-3CC16285BA84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7" name="Shape 607">
              <a:extLst>
                <a:ext uri="{FF2B5EF4-FFF2-40B4-BE49-F238E27FC236}">
                  <a16:creationId xmlns:a16="http://schemas.microsoft.com/office/drawing/2014/main" id="{B6068C5B-434E-47DD-94B7-C86729CAEF94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8" name="Shape 608">
              <a:extLst>
                <a:ext uri="{FF2B5EF4-FFF2-40B4-BE49-F238E27FC236}">
                  <a16:creationId xmlns:a16="http://schemas.microsoft.com/office/drawing/2014/main" id="{02468D12-13C5-400D-822C-80B39E7CDDF0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9" name="Shape 609">
              <a:extLst>
                <a:ext uri="{FF2B5EF4-FFF2-40B4-BE49-F238E27FC236}">
                  <a16:creationId xmlns:a16="http://schemas.microsoft.com/office/drawing/2014/main" id="{234A049C-C7DA-490A-BB5B-DAA36FA06B05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0" name="Shape 613">
            <a:extLst>
              <a:ext uri="{FF2B5EF4-FFF2-40B4-BE49-F238E27FC236}">
                <a16:creationId xmlns:a16="http://schemas.microsoft.com/office/drawing/2014/main" id="{E2EDB646-5CB2-425A-9DB7-18169A0E4827}"/>
              </a:ext>
            </a:extLst>
          </p:cNvPr>
          <p:cNvGrpSpPr/>
          <p:nvPr/>
        </p:nvGrpSpPr>
        <p:grpSpPr>
          <a:xfrm>
            <a:off x="6497952" y="4486798"/>
            <a:ext cx="1035056" cy="981067"/>
            <a:chOff x="5300400" y="3670175"/>
            <a:chExt cx="421300" cy="399325"/>
          </a:xfrm>
          <a:solidFill>
            <a:schemeClr val="bg1"/>
          </a:solidFill>
        </p:grpSpPr>
        <p:sp>
          <p:nvSpPr>
            <p:cNvPr id="31" name="Shape 614">
              <a:extLst>
                <a:ext uri="{FF2B5EF4-FFF2-40B4-BE49-F238E27FC236}">
                  <a16:creationId xmlns:a16="http://schemas.microsoft.com/office/drawing/2014/main" id="{9EE9EA03-6D67-441E-A7DF-CDEE92857A70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2" name="Shape 615">
              <a:extLst>
                <a:ext uri="{FF2B5EF4-FFF2-40B4-BE49-F238E27FC236}">
                  <a16:creationId xmlns:a16="http://schemas.microsoft.com/office/drawing/2014/main" id="{1BF9F9BA-0737-4729-8FD6-0AC172E87B6D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3" name="Shape 616">
              <a:extLst>
                <a:ext uri="{FF2B5EF4-FFF2-40B4-BE49-F238E27FC236}">
                  <a16:creationId xmlns:a16="http://schemas.microsoft.com/office/drawing/2014/main" id="{07C6AEE0-D610-413E-981B-9C221643C2A1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4" name="Shape 617">
              <a:extLst>
                <a:ext uri="{FF2B5EF4-FFF2-40B4-BE49-F238E27FC236}">
                  <a16:creationId xmlns:a16="http://schemas.microsoft.com/office/drawing/2014/main" id="{8E44280E-B5D2-447B-A9C4-BE2AA42BD2B0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5" name="Shape 618">
              <a:extLst>
                <a:ext uri="{FF2B5EF4-FFF2-40B4-BE49-F238E27FC236}">
                  <a16:creationId xmlns:a16="http://schemas.microsoft.com/office/drawing/2014/main" id="{8921B5F6-C735-44A9-AD55-4F03108587D5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  <p:sp>
        <p:nvSpPr>
          <p:cNvPr id="36" name="Shape 619">
            <a:extLst>
              <a:ext uri="{FF2B5EF4-FFF2-40B4-BE49-F238E27FC236}">
                <a16:creationId xmlns:a16="http://schemas.microsoft.com/office/drawing/2014/main" id="{B621DA3E-9DF2-4E15-8213-CFB05AB7149D}"/>
              </a:ext>
            </a:extLst>
          </p:cNvPr>
          <p:cNvSpPr/>
          <p:nvPr/>
        </p:nvSpPr>
        <p:spPr>
          <a:xfrm>
            <a:off x="6439418" y="1513260"/>
            <a:ext cx="1152124" cy="1152063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58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1AE619-0352-4B72-A166-5634A87010D9}"/>
              </a:ext>
            </a:extLst>
          </p:cNvPr>
          <p:cNvSpPr txBox="1"/>
          <p:nvPr/>
        </p:nvSpPr>
        <p:spPr>
          <a:xfrm>
            <a:off x="434111" y="66983"/>
            <a:ext cx="9393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Competition</a:t>
            </a:r>
            <a:r>
              <a:rPr lang="en-US" sz="3600" b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>
                <a:latin typeface="Tahoma" panose="020B0604030504040204" pitchFamily="34" charset="0"/>
                <a:cs typeface="Tahoma" panose="020B0604030504040204" pitchFamily="34" charset="0"/>
              </a:rPr>
              <a:t>Diagram | Chart</a:t>
            </a:r>
            <a:endParaRPr lang="th-TH" sz="3600" b="1" dirty="0">
              <a:latin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89ABD66-08A0-47A9-B15B-E1F0CADD700A}"/>
              </a:ext>
            </a:extLst>
          </p:cNvPr>
          <p:cNvCxnSpPr>
            <a:cxnSpLocks/>
          </p:cNvCxnSpPr>
          <p:nvPr/>
        </p:nvCxnSpPr>
        <p:spPr>
          <a:xfrm>
            <a:off x="434111" y="794223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0203116-4214-4895-89D3-A56BDF372D78}"/>
              </a:ext>
            </a:extLst>
          </p:cNvPr>
          <p:cNvGraphicFramePr/>
          <p:nvPr>
            <p:extLst/>
          </p:nvPr>
        </p:nvGraphicFramePr>
        <p:xfrm>
          <a:off x="1915480" y="2534478"/>
          <a:ext cx="8128000" cy="4044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reeform 17">
            <a:extLst>
              <a:ext uri="{FF2B5EF4-FFF2-40B4-BE49-F238E27FC236}">
                <a16:creationId xmlns:a16="http://schemas.microsoft.com/office/drawing/2014/main" id="{12FAF9DB-5130-4B5A-92AC-AAF7D675BC78}"/>
              </a:ext>
            </a:extLst>
          </p:cNvPr>
          <p:cNvSpPr/>
          <p:nvPr/>
        </p:nvSpPr>
        <p:spPr>
          <a:xfrm>
            <a:off x="5271399" y="1126218"/>
            <a:ext cx="1427573" cy="2092816"/>
          </a:xfrm>
          <a:custGeom>
            <a:avLst/>
            <a:gdLst>
              <a:gd name="connsiteX0" fmla="*/ 393242 w 427778"/>
              <a:gd name="connsiteY0" fmla="*/ 10975 h 627121"/>
              <a:gd name="connsiteX1" fmla="*/ 414058 w 427778"/>
              <a:gd name="connsiteY1" fmla="*/ 13716 h 627121"/>
              <a:gd name="connsiteX2" fmla="*/ 424099 w 427778"/>
              <a:gd name="connsiteY2" fmla="*/ 51188 h 627121"/>
              <a:gd name="connsiteX3" fmla="*/ 307515 w 427778"/>
              <a:gd name="connsiteY3" fmla="*/ 253118 h 627121"/>
              <a:gd name="connsiteX4" fmla="*/ 297393 w 427778"/>
              <a:gd name="connsiteY4" fmla="*/ 260885 h 627121"/>
              <a:gd name="connsiteX5" fmla="*/ 297393 w 427778"/>
              <a:gd name="connsiteY5" fmla="*/ 320515 h 627121"/>
              <a:gd name="connsiteX6" fmla="*/ 297393 w 427778"/>
              <a:gd name="connsiteY6" fmla="*/ 321623 h 627121"/>
              <a:gd name="connsiteX7" fmla="*/ 297393 w 427778"/>
              <a:gd name="connsiteY7" fmla="*/ 413010 h 627121"/>
              <a:gd name="connsiteX8" fmla="*/ 297393 w 427778"/>
              <a:gd name="connsiteY8" fmla="*/ 511899 h 627121"/>
              <a:gd name="connsiteX9" fmla="*/ 297393 w 427778"/>
              <a:gd name="connsiteY9" fmla="*/ 514969 h 627121"/>
              <a:gd name="connsiteX10" fmla="*/ 297393 w 427778"/>
              <a:gd name="connsiteY10" fmla="*/ 581802 h 627121"/>
              <a:gd name="connsiteX11" fmla="*/ 260419 w 427778"/>
              <a:gd name="connsiteY11" fmla="*/ 627121 h 627121"/>
              <a:gd name="connsiteX12" fmla="*/ 223446 w 427778"/>
              <a:gd name="connsiteY12" fmla="*/ 581802 h 627121"/>
              <a:gd name="connsiteX13" fmla="*/ 223446 w 427778"/>
              <a:gd name="connsiteY13" fmla="*/ 514969 h 627121"/>
              <a:gd name="connsiteX14" fmla="*/ 223446 w 427778"/>
              <a:gd name="connsiteY14" fmla="*/ 511899 h 627121"/>
              <a:gd name="connsiteX15" fmla="*/ 223446 w 427778"/>
              <a:gd name="connsiteY15" fmla="*/ 413010 h 627121"/>
              <a:gd name="connsiteX16" fmla="*/ 204331 w 427778"/>
              <a:gd name="connsiteY16" fmla="*/ 413010 h 627121"/>
              <a:gd name="connsiteX17" fmla="*/ 204331 w 427778"/>
              <a:gd name="connsiteY17" fmla="*/ 511899 h 627121"/>
              <a:gd name="connsiteX18" fmla="*/ 204331 w 427778"/>
              <a:gd name="connsiteY18" fmla="*/ 514969 h 627121"/>
              <a:gd name="connsiteX19" fmla="*/ 204331 w 427778"/>
              <a:gd name="connsiteY19" fmla="*/ 581802 h 627121"/>
              <a:gd name="connsiteX20" fmla="*/ 167358 w 427778"/>
              <a:gd name="connsiteY20" fmla="*/ 627121 h 627121"/>
              <a:gd name="connsiteX21" fmla="*/ 130384 w 427778"/>
              <a:gd name="connsiteY21" fmla="*/ 581802 h 627121"/>
              <a:gd name="connsiteX22" fmla="*/ 130384 w 427778"/>
              <a:gd name="connsiteY22" fmla="*/ 514969 h 627121"/>
              <a:gd name="connsiteX23" fmla="*/ 130384 w 427778"/>
              <a:gd name="connsiteY23" fmla="*/ 511899 h 627121"/>
              <a:gd name="connsiteX24" fmla="*/ 130384 w 427778"/>
              <a:gd name="connsiteY24" fmla="*/ 413010 h 627121"/>
              <a:gd name="connsiteX25" fmla="*/ 130384 w 427778"/>
              <a:gd name="connsiteY25" fmla="*/ 321623 h 627121"/>
              <a:gd name="connsiteX26" fmla="*/ 130384 w 427778"/>
              <a:gd name="connsiteY26" fmla="*/ 320515 h 627121"/>
              <a:gd name="connsiteX27" fmla="*/ 130384 w 427778"/>
              <a:gd name="connsiteY27" fmla="*/ 288583 h 627121"/>
              <a:gd name="connsiteX28" fmla="*/ 130384 w 427778"/>
              <a:gd name="connsiteY28" fmla="*/ 260884 h 627121"/>
              <a:gd name="connsiteX29" fmla="*/ 120263 w 427778"/>
              <a:gd name="connsiteY29" fmla="*/ 253118 h 627121"/>
              <a:gd name="connsiteX30" fmla="*/ 3679 w 427778"/>
              <a:gd name="connsiteY30" fmla="*/ 51188 h 627121"/>
              <a:gd name="connsiteX31" fmla="*/ 13720 w 427778"/>
              <a:gd name="connsiteY31" fmla="*/ 13716 h 627121"/>
              <a:gd name="connsiteX32" fmla="*/ 34536 w 427778"/>
              <a:gd name="connsiteY32" fmla="*/ 10975 h 627121"/>
              <a:gd name="connsiteX33" fmla="*/ 51193 w 427778"/>
              <a:gd name="connsiteY33" fmla="*/ 23756 h 627121"/>
              <a:gd name="connsiteX34" fmla="*/ 142056 w 427778"/>
              <a:gd name="connsiteY34" fmla="*/ 181135 h 627121"/>
              <a:gd name="connsiteX35" fmla="*/ 285722 w 427778"/>
              <a:gd name="connsiteY35" fmla="*/ 181135 h 627121"/>
              <a:gd name="connsiteX36" fmla="*/ 376585 w 427778"/>
              <a:gd name="connsiteY36" fmla="*/ 23756 h 627121"/>
              <a:gd name="connsiteX37" fmla="*/ 393242 w 427778"/>
              <a:gd name="connsiteY37" fmla="*/ 10975 h 627121"/>
              <a:gd name="connsiteX38" fmla="*/ 213888 w 427778"/>
              <a:gd name="connsiteY38" fmla="*/ 0 h 627121"/>
              <a:gd name="connsiteX39" fmla="*/ 296184 w 427778"/>
              <a:gd name="connsiteY39" fmla="*/ 82296 h 627121"/>
              <a:gd name="connsiteX40" fmla="*/ 213888 w 427778"/>
              <a:gd name="connsiteY40" fmla="*/ 164592 h 627121"/>
              <a:gd name="connsiteX41" fmla="*/ 131592 w 427778"/>
              <a:gd name="connsiteY41" fmla="*/ 82296 h 627121"/>
              <a:gd name="connsiteX42" fmla="*/ 213888 w 427778"/>
              <a:gd name="connsiteY42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27778" h="627121">
                <a:moveTo>
                  <a:pt x="393242" y="10975"/>
                </a:moveTo>
                <a:cubicBezTo>
                  <a:pt x="400024" y="9158"/>
                  <a:pt x="407498" y="9928"/>
                  <a:pt x="414058" y="13716"/>
                </a:cubicBezTo>
                <a:cubicBezTo>
                  <a:pt x="427178" y="21291"/>
                  <a:pt x="431674" y="38068"/>
                  <a:pt x="424099" y="51188"/>
                </a:cubicBezTo>
                <a:lnTo>
                  <a:pt x="307515" y="253118"/>
                </a:lnTo>
                <a:lnTo>
                  <a:pt x="297393" y="260885"/>
                </a:lnTo>
                <a:lnTo>
                  <a:pt x="297393" y="320515"/>
                </a:lnTo>
                <a:lnTo>
                  <a:pt x="297393" y="321623"/>
                </a:lnTo>
                <a:lnTo>
                  <a:pt x="297393" y="413010"/>
                </a:lnTo>
                <a:lnTo>
                  <a:pt x="297393" y="511899"/>
                </a:lnTo>
                <a:lnTo>
                  <a:pt x="297393" y="514969"/>
                </a:lnTo>
                <a:lnTo>
                  <a:pt x="297393" y="581802"/>
                </a:lnTo>
                <a:cubicBezTo>
                  <a:pt x="297393" y="606831"/>
                  <a:pt x="280840" y="627121"/>
                  <a:pt x="260419" y="627121"/>
                </a:cubicBezTo>
                <a:cubicBezTo>
                  <a:pt x="239999" y="627121"/>
                  <a:pt x="223446" y="606831"/>
                  <a:pt x="223446" y="581802"/>
                </a:cubicBezTo>
                <a:lnTo>
                  <a:pt x="223446" y="514969"/>
                </a:lnTo>
                <a:lnTo>
                  <a:pt x="223446" y="511899"/>
                </a:lnTo>
                <a:lnTo>
                  <a:pt x="223446" y="413010"/>
                </a:lnTo>
                <a:lnTo>
                  <a:pt x="204331" y="413010"/>
                </a:lnTo>
                <a:lnTo>
                  <a:pt x="204331" y="511899"/>
                </a:lnTo>
                <a:lnTo>
                  <a:pt x="204331" y="514969"/>
                </a:lnTo>
                <a:lnTo>
                  <a:pt x="204331" y="581802"/>
                </a:lnTo>
                <a:cubicBezTo>
                  <a:pt x="204331" y="606831"/>
                  <a:pt x="187778" y="627121"/>
                  <a:pt x="167358" y="627121"/>
                </a:cubicBezTo>
                <a:cubicBezTo>
                  <a:pt x="146938" y="627121"/>
                  <a:pt x="130384" y="606831"/>
                  <a:pt x="130384" y="581802"/>
                </a:cubicBezTo>
                <a:lnTo>
                  <a:pt x="130384" y="514969"/>
                </a:lnTo>
                <a:lnTo>
                  <a:pt x="130384" y="511899"/>
                </a:lnTo>
                <a:lnTo>
                  <a:pt x="130384" y="413010"/>
                </a:lnTo>
                <a:lnTo>
                  <a:pt x="130384" y="321623"/>
                </a:lnTo>
                <a:lnTo>
                  <a:pt x="130384" y="320515"/>
                </a:lnTo>
                <a:lnTo>
                  <a:pt x="130384" y="288583"/>
                </a:lnTo>
                <a:lnTo>
                  <a:pt x="130384" y="260884"/>
                </a:lnTo>
                <a:lnTo>
                  <a:pt x="120263" y="253118"/>
                </a:lnTo>
                <a:lnTo>
                  <a:pt x="3679" y="51188"/>
                </a:lnTo>
                <a:cubicBezTo>
                  <a:pt x="-3896" y="38068"/>
                  <a:pt x="600" y="21291"/>
                  <a:pt x="13720" y="13716"/>
                </a:cubicBezTo>
                <a:cubicBezTo>
                  <a:pt x="20280" y="9928"/>
                  <a:pt x="27755" y="9158"/>
                  <a:pt x="34536" y="10975"/>
                </a:cubicBezTo>
                <a:cubicBezTo>
                  <a:pt x="41317" y="12792"/>
                  <a:pt x="47406" y="17196"/>
                  <a:pt x="51193" y="23756"/>
                </a:cubicBezTo>
                <a:lnTo>
                  <a:pt x="142056" y="181135"/>
                </a:lnTo>
                <a:lnTo>
                  <a:pt x="285722" y="181135"/>
                </a:lnTo>
                <a:lnTo>
                  <a:pt x="376585" y="23756"/>
                </a:lnTo>
                <a:cubicBezTo>
                  <a:pt x="380373" y="17196"/>
                  <a:pt x="386461" y="12792"/>
                  <a:pt x="393242" y="10975"/>
                </a:cubicBezTo>
                <a:close/>
                <a:moveTo>
                  <a:pt x="213888" y="0"/>
                </a:moveTo>
                <a:cubicBezTo>
                  <a:pt x="259339" y="0"/>
                  <a:pt x="296184" y="36845"/>
                  <a:pt x="296184" y="82296"/>
                </a:cubicBezTo>
                <a:cubicBezTo>
                  <a:pt x="296184" y="127747"/>
                  <a:pt x="259339" y="164592"/>
                  <a:pt x="213888" y="164592"/>
                </a:cubicBezTo>
                <a:cubicBezTo>
                  <a:pt x="168438" y="164592"/>
                  <a:pt x="131592" y="127747"/>
                  <a:pt x="131592" y="82296"/>
                </a:cubicBezTo>
                <a:cubicBezTo>
                  <a:pt x="131592" y="36845"/>
                  <a:pt x="168438" y="0"/>
                  <a:pt x="213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77D576F6-FB88-4A19-A5A8-EE06FC41508E}"/>
              </a:ext>
            </a:extLst>
          </p:cNvPr>
          <p:cNvSpPr/>
          <p:nvPr/>
        </p:nvSpPr>
        <p:spPr>
          <a:xfrm>
            <a:off x="3703431" y="2874803"/>
            <a:ext cx="828814" cy="1556804"/>
          </a:xfrm>
          <a:custGeom>
            <a:avLst/>
            <a:gdLst>
              <a:gd name="connsiteX0" fmla="*/ 246285 w 683527"/>
              <a:gd name="connsiteY0" fmla="*/ 266492 h 1283903"/>
              <a:gd name="connsiteX1" fmla="*/ 476956 w 683527"/>
              <a:gd name="connsiteY1" fmla="*/ 266492 h 1283903"/>
              <a:gd name="connsiteX2" fmla="*/ 477040 w 683527"/>
              <a:gd name="connsiteY2" fmla="*/ 266664 h 1283903"/>
              <a:gd name="connsiteX3" fmla="*/ 553356 w 683527"/>
              <a:gd name="connsiteY3" fmla="*/ 323057 h 1283903"/>
              <a:gd name="connsiteX4" fmla="*/ 680758 w 683527"/>
              <a:gd name="connsiteY4" fmla="*/ 673089 h 1283903"/>
              <a:gd name="connsiteX5" fmla="*/ 653432 w 683527"/>
              <a:gd name="connsiteY5" fmla="*/ 731689 h 1283903"/>
              <a:gd name="connsiteX6" fmla="*/ 604295 w 683527"/>
              <a:gd name="connsiteY6" fmla="*/ 719858 h 1283903"/>
              <a:gd name="connsiteX7" fmla="*/ 602041 w 683527"/>
              <a:gd name="connsiteY7" fmla="*/ 716167 h 1283903"/>
              <a:gd name="connsiteX8" fmla="*/ 602062 w 683527"/>
              <a:gd name="connsiteY8" fmla="*/ 715679 h 1283903"/>
              <a:gd name="connsiteX9" fmla="*/ 491431 w 683527"/>
              <a:gd name="connsiteY9" fmla="*/ 411723 h 1283903"/>
              <a:gd name="connsiteX10" fmla="*/ 481975 w 683527"/>
              <a:gd name="connsiteY10" fmla="*/ 401403 h 1283903"/>
              <a:gd name="connsiteX11" fmla="*/ 476000 w 683527"/>
              <a:gd name="connsiteY11" fmla="*/ 401142 h 1283903"/>
              <a:gd name="connsiteX12" fmla="*/ 476000 w 683527"/>
              <a:gd name="connsiteY12" fmla="*/ 758165 h 1283903"/>
              <a:gd name="connsiteX13" fmla="*/ 580565 w 683527"/>
              <a:gd name="connsiteY13" fmla="*/ 1211085 h 1283903"/>
              <a:gd name="connsiteX14" fmla="*/ 536023 w 683527"/>
              <a:gd name="connsiteY14" fmla="*/ 1282367 h 1283903"/>
              <a:gd name="connsiteX15" fmla="*/ 464740 w 683527"/>
              <a:gd name="connsiteY15" fmla="*/ 1237825 h 1283903"/>
              <a:gd name="connsiteX16" fmla="*/ 356410 w 683527"/>
              <a:gd name="connsiteY16" fmla="*/ 768598 h 1283903"/>
              <a:gd name="connsiteX17" fmla="*/ 328626 w 683527"/>
              <a:gd name="connsiteY17" fmla="*/ 768598 h 1283903"/>
              <a:gd name="connsiteX18" fmla="*/ 216310 w 683527"/>
              <a:gd name="connsiteY18" fmla="*/ 1237736 h 1283903"/>
              <a:gd name="connsiteX19" fmla="*/ 144669 w 683527"/>
              <a:gd name="connsiteY19" fmla="*/ 1281700 h 1283903"/>
              <a:gd name="connsiteX20" fmla="*/ 100705 w 683527"/>
              <a:gd name="connsiteY20" fmla="*/ 1210059 h 1283903"/>
              <a:gd name="connsiteX21" fmla="*/ 207528 w 683527"/>
              <a:gd name="connsiteY21" fmla="*/ 763865 h 1283903"/>
              <a:gd name="connsiteX22" fmla="*/ 207528 w 683527"/>
              <a:gd name="connsiteY22" fmla="*/ 401142 h 1283903"/>
              <a:gd name="connsiteX23" fmla="*/ 201552 w 683527"/>
              <a:gd name="connsiteY23" fmla="*/ 401403 h 1283903"/>
              <a:gd name="connsiteX24" fmla="*/ 192096 w 683527"/>
              <a:gd name="connsiteY24" fmla="*/ 411723 h 1283903"/>
              <a:gd name="connsiteX25" fmla="*/ 81465 w 683527"/>
              <a:gd name="connsiteY25" fmla="*/ 715679 h 1283903"/>
              <a:gd name="connsiteX26" fmla="*/ 81486 w 683527"/>
              <a:gd name="connsiteY26" fmla="*/ 716167 h 1283903"/>
              <a:gd name="connsiteX27" fmla="*/ 79232 w 683527"/>
              <a:gd name="connsiteY27" fmla="*/ 719858 h 1283903"/>
              <a:gd name="connsiteX28" fmla="*/ 30095 w 683527"/>
              <a:gd name="connsiteY28" fmla="*/ 731689 h 1283903"/>
              <a:gd name="connsiteX29" fmla="*/ 2769 w 683527"/>
              <a:gd name="connsiteY29" fmla="*/ 673089 h 1283903"/>
              <a:gd name="connsiteX30" fmla="*/ 130171 w 683527"/>
              <a:gd name="connsiteY30" fmla="*/ 323057 h 1283903"/>
              <a:gd name="connsiteX31" fmla="*/ 206487 w 683527"/>
              <a:gd name="connsiteY31" fmla="*/ 266664 h 1283903"/>
              <a:gd name="connsiteX32" fmla="*/ 207528 w 683527"/>
              <a:gd name="connsiteY32" fmla="*/ 266821 h 1283903"/>
              <a:gd name="connsiteX33" fmla="*/ 336910 w 683527"/>
              <a:gd name="connsiteY33" fmla="*/ 0 h 1283903"/>
              <a:gd name="connsiteX34" fmla="*/ 459398 w 683527"/>
              <a:gd name="connsiteY34" fmla="*/ 122488 h 1283903"/>
              <a:gd name="connsiteX35" fmla="*/ 336910 w 683527"/>
              <a:gd name="connsiteY35" fmla="*/ 244976 h 1283903"/>
              <a:gd name="connsiteX36" fmla="*/ 214422 w 683527"/>
              <a:gd name="connsiteY36" fmla="*/ 122488 h 1283903"/>
              <a:gd name="connsiteX37" fmla="*/ 336910 w 683527"/>
              <a:gd name="connsiteY37" fmla="*/ 0 h 128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3527" h="1283903">
                <a:moveTo>
                  <a:pt x="246285" y="266492"/>
                </a:moveTo>
                <a:lnTo>
                  <a:pt x="476956" y="266492"/>
                </a:lnTo>
                <a:lnTo>
                  <a:pt x="477040" y="266664"/>
                </a:lnTo>
                <a:cubicBezTo>
                  <a:pt x="510447" y="268373"/>
                  <a:pt x="541195" y="289645"/>
                  <a:pt x="553356" y="323057"/>
                </a:cubicBezTo>
                <a:lnTo>
                  <a:pt x="680758" y="673089"/>
                </a:lnTo>
                <a:cubicBezTo>
                  <a:pt x="689394" y="696817"/>
                  <a:pt x="677159" y="723053"/>
                  <a:pt x="653432" y="731689"/>
                </a:cubicBezTo>
                <a:cubicBezTo>
                  <a:pt x="635637" y="738166"/>
                  <a:pt x="616430" y="732904"/>
                  <a:pt x="604295" y="719858"/>
                </a:cubicBezTo>
                <a:lnTo>
                  <a:pt x="602041" y="716167"/>
                </a:lnTo>
                <a:cubicBezTo>
                  <a:pt x="602048" y="716004"/>
                  <a:pt x="602055" y="715842"/>
                  <a:pt x="602062" y="715679"/>
                </a:cubicBezTo>
                <a:lnTo>
                  <a:pt x="491431" y="411723"/>
                </a:lnTo>
                <a:cubicBezTo>
                  <a:pt x="489704" y="406977"/>
                  <a:pt x="486217" y="403381"/>
                  <a:pt x="481975" y="401403"/>
                </a:cubicBezTo>
                <a:lnTo>
                  <a:pt x="476000" y="401142"/>
                </a:lnTo>
                <a:lnTo>
                  <a:pt x="476000" y="758165"/>
                </a:lnTo>
                <a:lnTo>
                  <a:pt x="580565" y="1211085"/>
                </a:lnTo>
                <a:cubicBezTo>
                  <a:pt x="587949" y="1243069"/>
                  <a:pt x="568007" y="1274983"/>
                  <a:pt x="536023" y="1282367"/>
                </a:cubicBezTo>
                <a:cubicBezTo>
                  <a:pt x="504038" y="1289752"/>
                  <a:pt x="472124" y="1269810"/>
                  <a:pt x="464740" y="1237825"/>
                </a:cubicBezTo>
                <a:lnTo>
                  <a:pt x="356410" y="768598"/>
                </a:lnTo>
                <a:lnTo>
                  <a:pt x="328626" y="768598"/>
                </a:lnTo>
                <a:lnTo>
                  <a:pt x="216310" y="1237736"/>
                </a:lnTo>
                <a:cubicBezTo>
                  <a:pt x="208667" y="1269660"/>
                  <a:pt x="176593" y="1289343"/>
                  <a:pt x="144669" y="1281700"/>
                </a:cubicBezTo>
                <a:cubicBezTo>
                  <a:pt x="112745" y="1274058"/>
                  <a:pt x="93062" y="1241983"/>
                  <a:pt x="100705" y="1210059"/>
                </a:cubicBezTo>
                <a:lnTo>
                  <a:pt x="207528" y="763865"/>
                </a:lnTo>
                <a:lnTo>
                  <a:pt x="207528" y="401142"/>
                </a:lnTo>
                <a:lnTo>
                  <a:pt x="201552" y="401403"/>
                </a:lnTo>
                <a:cubicBezTo>
                  <a:pt x="197310" y="403381"/>
                  <a:pt x="193823" y="406977"/>
                  <a:pt x="192096" y="411723"/>
                </a:cubicBezTo>
                <a:lnTo>
                  <a:pt x="81465" y="715679"/>
                </a:lnTo>
                <a:cubicBezTo>
                  <a:pt x="81472" y="715842"/>
                  <a:pt x="81479" y="716004"/>
                  <a:pt x="81486" y="716167"/>
                </a:cubicBezTo>
                <a:lnTo>
                  <a:pt x="79232" y="719858"/>
                </a:lnTo>
                <a:cubicBezTo>
                  <a:pt x="67098" y="732904"/>
                  <a:pt x="47891" y="738167"/>
                  <a:pt x="30095" y="731689"/>
                </a:cubicBezTo>
                <a:cubicBezTo>
                  <a:pt x="6368" y="723053"/>
                  <a:pt x="-5867" y="696817"/>
                  <a:pt x="2769" y="673089"/>
                </a:cubicBezTo>
                <a:lnTo>
                  <a:pt x="130171" y="323057"/>
                </a:lnTo>
                <a:cubicBezTo>
                  <a:pt x="142332" y="289645"/>
                  <a:pt x="173080" y="268373"/>
                  <a:pt x="206487" y="266664"/>
                </a:cubicBezTo>
                <a:lnTo>
                  <a:pt x="207528" y="266821"/>
                </a:lnTo>
                <a:close/>
                <a:moveTo>
                  <a:pt x="336910" y="0"/>
                </a:moveTo>
                <a:cubicBezTo>
                  <a:pt x="404558" y="0"/>
                  <a:pt x="459398" y="54840"/>
                  <a:pt x="459398" y="122488"/>
                </a:cubicBezTo>
                <a:cubicBezTo>
                  <a:pt x="459398" y="190136"/>
                  <a:pt x="404558" y="244976"/>
                  <a:pt x="336910" y="244976"/>
                </a:cubicBezTo>
                <a:cubicBezTo>
                  <a:pt x="269262" y="244976"/>
                  <a:pt x="214422" y="190136"/>
                  <a:pt x="214422" y="122488"/>
                </a:cubicBezTo>
                <a:cubicBezTo>
                  <a:pt x="214422" y="54840"/>
                  <a:pt x="269262" y="0"/>
                  <a:pt x="33691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A92A1242-D72D-4B22-90EC-7094CD6E7094}"/>
              </a:ext>
            </a:extLst>
          </p:cNvPr>
          <p:cNvSpPr/>
          <p:nvPr/>
        </p:nvSpPr>
        <p:spPr>
          <a:xfrm>
            <a:off x="7659757" y="3653205"/>
            <a:ext cx="569843" cy="1435244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02424B-8833-45F9-AACE-25C0EB183D5A}"/>
              </a:ext>
            </a:extLst>
          </p:cNvPr>
          <p:cNvSpPr txBox="1"/>
          <p:nvPr/>
        </p:nvSpPr>
        <p:spPr>
          <a:xfrm>
            <a:off x="5654275" y="3429000"/>
            <a:ext cx="665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th-TH" sz="80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506618-754A-4375-9B3A-24C425A3AD07}"/>
              </a:ext>
            </a:extLst>
          </p:cNvPr>
          <p:cNvSpPr txBox="1"/>
          <p:nvPr/>
        </p:nvSpPr>
        <p:spPr>
          <a:xfrm>
            <a:off x="7698423" y="5244387"/>
            <a:ext cx="665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th-TH" sz="48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A8F5D-D6E3-4927-B86B-6F56A6079A67}"/>
              </a:ext>
            </a:extLst>
          </p:cNvPr>
          <p:cNvSpPr txBox="1"/>
          <p:nvPr/>
        </p:nvSpPr>
        <p:spPr>
          <a:xfrm>
            <a:off x="3801193" y="4621239"/>
            <a:ext cx="665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th-TH" sz="60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90D6D5-AD93-409F-B246-4D62026D38E5}"/>
              </a:ext>
            </a:extLst>
          </p:cNvPr>
          <p:cNvSpPr txBox="1"/>
          <p:nvPr/>
        </p:nvSpPr>
        <p:spPr>
          <a:xfrm>
            <a:off x="6871931" y="1050753"/>
            <a:ext cx="4224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3600" b="1" baseline="30000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</a:t>
            </a:r>
            <a:r>
              <a:rPr lang="en-US" sz="2400" b="1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| The title list</a:t>
            </a:r>
            <a:endParaRPr lang="th-TH" sz="2400" b="1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F12FB0E-74D9-4BF2-9F36-2287B4CD8DEE}"/>
              </a:ext>
            </a:extLst>
          </p:cNvPr>
          <p:cNvCxnSpPr/>
          <p:nvPr/>
        </p:nvCxnSpPr>
        <p:spPr>
          <a:xfrm>
            <a:off x="7011078" y="1718304"/>
            <a:ext cx="423407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EF4374D-5CC7-4C8E-A5B2-242F6E0EA126}"/>
              </a:ext>
            </a:extLst>
          </p:cNvPr>
          <p:cNvSpPr/>
          <p:nvPr/>
        </p:nvSpPr>
        <p:spPr>
          <a:xfrm>
            <a:off x="6871931" y="1824421"/>
            <a:ext cx="46791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title list</a:t>
            </a:r>
            <a:r>
              <a:rPr lang="th-TH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dolor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amet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,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consectetur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adipiscing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Praesent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id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ante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eu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erat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fermentum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eleifend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Vestibulum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vehicula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arcu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lectus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77D4A5-A709-44EE-B73F-A5D9DD376CCE}"/>
              </a:ext>
            </a:extLst>
          </p:cNvPr>
          <p:cNvSpPr txBox="1"/>
          <p:nvPr/>
        </p:nvSpPr>
        <p:spPr>
          <a:xfrm>
            <a:off x="546598" y="2172982"/>
            <a:ext cx="3920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3200" b="1" baseline="30000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</a:t>
            </a:r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</a:t>
            </a:r>
            <a:r>
              <a:rPr lang="en-US" sz="2000" b="1" dirty="0" err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Consec</a:t>
            </a:r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adipiscing</a:t>
            </a:r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th-TH" sz="2000" b="1" dirty="0">
              <a:solidFill>
                <a:schemeClr val="accent3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797FF7-A95D-4E96-81EB-D7F2A86C20DE}"/>
              </a:ext>
            </a:extLst>
          </p:cNvPr>
          <p:cNvCxnSpPr>
            <a:cxnSpLocks/>
          </p:cNvCxnSpPr>
          <p:nvPr/>
        </p:nvCxnSpPr>
        <p:spPr>
          <a:xfrm>
            <a:off x="685799" y="2751818"/>
            <a:ext cx="3097701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DD72E1F-0CE4-4ACF-B02C-E8D324D1F00F}"/>
              </a:ext>
            </a:extLst>
          </p:cNvPr>
          <p:cNvSpPr/>
          <p:nvPr/>
        </p:nvSpPr>
        <p:spPr>
          <a:xfrm>
            <a:off x="546652" y="2827157"/>
            <a:ext cx="29061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title list</a:t>
            </a:r>
            <a:r>
              <a:rPr lang="th-TH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dolor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amet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,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consectetur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adipiscing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Praesent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id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ante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eu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erat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fermentum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eleifend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B5E15C-31CC-4536-8017-9C46D62B152E}"/>
              </a:ext>
            </a:extLst>
          </p:cNvPr>
          <p:cNvSpPr txBox="1"/>
          <p:nvPr/>
        </p:nvSpPr>
        <p:spPr>
          <a:xfrm>
            <a:off x="8426288" y="3393662"/>
            <a:ext cx="4224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3200" b="1" baseline="300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</a:t>
            </a:r>
            <a:r>
              <a:rPr lang="en-US" sz="2000" b="1" dirty="0" err="1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Adipiscing</a:t>
            </a:r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elit</a:t>
            </a:r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45294C-F990-4BFA-9826-B624FF0F8795}"/>
              </a:ext>
            </a:extLst>
          </p:cNvPr>
          <p:cNvCxnSpPr>
            <a:cxnSpLocks/>
          </p:cNvCxnSpPr>
          <p:nvPr/>
        </p:nvCxnSpPr>
        <p:spPr>
          <a:xfrm>
            <a:off x="8565488" y="3997413"/>
            <a:ext cx="2985552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F787781-EBED-4A48-B8FD-5B5C4E61BA87}"/>
              </a:ext>
            </a:extLst>
          </p:cNvPr>
          <p:cNvSpPr/>
          <p:nvPr/>
        </p:nvSpPr>
        <p:spPr>
          <a:xfrm>
            <a:off x="8426342" y="4040317"/>
            <a:ext cx="29567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title list</a:t>
            </a:r>
            <a:r>
              <a:rPr lang="th-TH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dolor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sit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amet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,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consectetur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adipiscing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elit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Praesent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id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ante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eu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erat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fermentum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th-TH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eleifend</a:t>
            </a:r>
            <a:r>
              <a: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5333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926237-5DA6-4B94-A3C8-12F48AF34B42}"/>
              </a:ext>
            </a:extLst>
          </p:cNvPr>
          <p:cNvSpPr txBox="1"/>
          <p:nvPr/>
        </p:nvSpPr>
        <p:spPr>
          <a:xfrm>
            <a:off x="397165" y="95940"/>
            <a:ext cx="9393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Jigsaw </a:t>
            </a:r>
            <a:r>
              <a:rPr lang="en-US" sz="3600" b="1" dirty="0">
                <a:latin typeface="Tahoma" panose="020B0604030504040204" pitchFamily="34" charset="0"/>
                <a:cs typeface="Tahoma" panose="020B0604030504040204" pitchFamily="34" charset="0"/>
              </a:rPr>
              <a:t>Diagram</a:t>
            </a:r>
            <a:endParaRPr lang="th-TH" sz="3600" b="1" dirty="0">
              <a:latin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8CF876-FF9E-4B46-B9E8-40395A1F1FB1}"/>
              </a:ext>
            </a:extLst>
          </p:cNvPr>
          <p:cNvCxnSpPr>
            <a:cxnSpLocks/>
          </p:cNvCxnSpPr>
          <p:nvPr/>
        </p:nvCxnSpPr>
        <p:spPr>
          <a:xfrm>
            <a:off x="293471" y="861457"/>
            <a:ext cx="1010429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E8E950E-84D9-41A6-94E1-949B5C3404A1}"/>
              </a:ext>
            </a:extLst>
          </p:cNvPr>
          <p:cNvGrpSpPr/>
          <p:nvPr/>
        </p:nvGrpSpPr>
        <p:grpSpPr>
          <a:xfrm>
            <a:off x="3621760" y="1325153"/>
            <a:ext cx="4671391" cy="4671390"/>
            <a:chOff x="3760304" y="1189081"/>
            <a:chExt cx="4671391" cy="467139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DE6081-7ACB-40C2-AEC0-2C56CEAA083E}"/>
                </a:ext>
              </a:extLst>
            </p:cNvPr>
            <p:cNvSpPr/>
            <p:nvPr/>
          </p:nvSpPr>
          <p:spPr>
            <a:xfrm>
              <a:off x="3760304" y="1189081"/>
              <a:ext cx="2335695" cy="2784864"/>
            </a:xfrm>
            <a:custGeom>
              <a:avLst/>
              <a:gdLst>
                <a:gd name="connsiteX0" fmla="*/ 0 w 2335695"/>
                <a:gd name="connsiteY0" fmla="*/ 0 h 2784864"/>
                <a:gd name="connsiteX1" fmla="*/ 2335695 w 2335695"/>
                <a:gd name="connsiteY1" fmla="*/ 0 h 2784864"/>
                <a:gd name="connsiteX2" fmla="*/ 2335695 w 2335695"/>
                <a:gd name="connsiteY2" fmla="*/ 939134 h 2784864"/>
                <a:gd name="connsiteX3" fmla="*/ 2294524 w 2335695"/>
                <a:gd name="connsiteY3" fmla="*/ 916787 h 2784864"/>
                <a:gd name="connsiteX4" fmla="*/ 2188465 w 2335695"/>
                <a:gd name="connsiteY4" fmla="*/ 895375 h 2784864"/>
                <a:gd name="connsiteX5" fmla="*/ 1915992 w 2335695"/>
                <a:gd name="connsiteY5" fmla="*/ 1167848 h 2784864"/>
                <a:gd name="connsiteX6" fmla="*/ 2188465 w 2335695"/>
                <a:gd name="connsiteY6" fmla="*/ 1440321 h 2784864"/>
                <a:gd name="connsiteX7" fmla="*/ 2294524 w 2335695"/>
                <a:gd name="connsiteY7" fmla="*/ 1418909 h 2784864"/>
                <a:gd name="connsiteX8" fmla="*/ 2335695 w 2335695"/>
                <a:gd name="connsiteY8" fmla="*/ 1396562 h 2784864"/>
                <a:gd name="connsiteX9" fmla="*/ 2335695 w 2335695"/>
                <a:gd name="connsiteY9" fmla="*/ 2335695 h 2784864"/>
                <a:gd name="connsiteX10" fmla="*/ 1373693 w 2335695"/>
                <a:gd name="connsiteY10" fmla="*/ 2335695 h 2784864"/>
                <a:gd name="connsiteX11" fmla="*/ 1393786 w 2335695"/>
                <a:gd name="connsiteY11" fmla="*/ 2360049 h 2784864"/>
                <a:gd name="connsiteX12" fmla="*/ 1440320 w 2335695"/>
                <a:gd name="connsiteY12" fmla="*/ 2512391 h 2784864"/>
                <a:gd name="connsiteX13" fmla="*/ 1167847 w 2335695"/>
                <a:gd name="connsiteY13" fmla="*/ 2784864 h 2784864"/>
                <a:gd name="connsiteX14" fmla="*/ 895374 w 2335695"/>
                <a:gd name="connsiteY14" fmla="*/ 2512391 h 2784864"/>
                <a:gd name="connsiteX15" fmla="*/ 941908 w 2335695"/>
                <a:gd name="connsiteY15" fmla="*/ 2360049 h 2784864"/>
                <a:gd name="connsiteX16" fmla="*/ 962002 w 2335695"/>
                <a:gd name="connsiteY16" fmla="*/ 2335695 h 2784864"/>
                <a:gd name="connsiteX17" fmla="*/ 0 w 2335695"/>
                <a:gd name="connsiteY17" fmla="*/ 2335695 h 278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35695" h="2784864">
                  <a:moveTo>
                    <a:pt x="0" y="0"/>
                  </a:moveTo>
                  <a:lnTo>
                    <a:pt x="2335695" y="0"/>
                  </a:lnTo>
                  <a:lnTo>
                    <a:pt x="2335695" y="939134"/>
                  </a:lnTo>
                  <a:lnTo>
                    <a:pt x="2294524" y="916787"/>
                  </a:lnTo>
                  <a:cubicBezTo>
                    <a:pt x="2261926" y="902999"/>
                    <a:pt x="2226086" y="895375"/>
                    <a:pt x="2188465" y="895375"/>
                  </a:cubicBezTo>
                  <a:cubicBezTo>
                    <a:pt x="2037982" y="895375"/>
                    <a:pt x="1915992" y="1017365"/>
                    <a:pt x="1915992" y="1167848"/>
                  </a:cubicBezTo>
                  <a:cubicBezTo>
                    <a:pt x="1915992" y="1318331"/>
                    <a:pt x="2037982" y="1440321"/>
                    <a:pt x="2188465" y="1440321"/>
                  </a:cubicBezTo>
                  <a:cubicBezTo>
                    <a:pt x="2226086" y="1440321"/>
                    <a:pt x="2261926" y="1432697"/>
                    <a:pt x="2294524" y="1418909"/>
                  </a:cubicBezTo>
                  <a:lnTo>
                    <a:pt x="2335695" y="1396562"/>
                  </a:lnTo>
                  <a:lnTo>
                    <a:pt x="2335695" y="2335695"/>
                  </a:lnTo>
                  <a:lnTo>
                    <a:pt x="1373693" y="2335695"/>
                  </a:lnTo>
                  <a:lnTo>
                    <a:pt x="1393786" y="2360049"/>
                  </a:lnTo>
                  <a:cubicBezTo>
                    <a:pt x="1423165" y="2403536"/>
                    <a:pt x="1440320" y="2455960"/>
                    <a:pt x="1440320" y="2512391"/>
                  </a:cubicBezTo>
                  <a:cubicBezTo>
                    <a:pt x="1440320" y="2662874"/>
                    <a:pt x="1318330" y="2784864"/>
                    <a:pt x="1167847" y="2784864"/>
                  </a:cubicBezTo>
                  <a:cubicBezTo>
                    <a:pt x="1017364" y="2784864"/>
                    <a:pt x="895374" y="2662874"/>
                    <a:pt x="895374" y="2512391"/>
                  </a:cubicBezTo>
                  <a:cubicBezTo>
                    <a:pt x="895374" y="2455960"/>
                    <a:pt x="912529" y="2403536"/>
                    <a:pt x="941908" y="2360049"/>
                  </a:cubicBezTo>
                  <a:lnTo>
                    <a:pt x="962002" y="2335695"/>
                  </a:lnTo>
                  <a:lnTo>
                    <a:pt x="0" y="2335695"/>
                  </a:lnTo>
                  <a:close/>
                </a:path>
              </a:pathLst>
            </a:cu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latin typeface="Tahoma" panose="020B060403050404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0A89921-830C-4FB3-A0BB-143FB23B69ED}"/>
                </a:ext>
              </a:extLst>
            </p:cNvPr>
            <p:cNvSpPr/>
            <p:nvPr/>
          </p:nvSpPr>
          <p:spPr>
            <a:xfrm>
              <a:off x="5667060" y="1189081"/>
              <a:ext cx="2764635" cy="2335695"/>
            </a:xfrm>
            <a:custGeom>
              <a:avLst/>
              <a:gdLst>
                <a:gd name="connsiteX0" fmla="*/ 428940 w 2764635"/>
                <a:gd name="connsiteY0" fmla="*/ 0 h 2335695"/>
                <a:gd name="connsiteX1" fmla="*/ 2764635 w 2764635"/>
                <a:gd name="connsiteY1" fmla="*/ 0 h 2335695"/>
                <a:gd name="connsiteX2" fmla="*/ 2764635 w 2764635"/>
                <a:gd name="connsiteY2" fmla="*/ 2335695 h 2335695"/>
                <a:gd name="connsiteX3" fmla="*/ 1839642 w 2764635"/>
                <a:gd name="connsiteY3" fmla="*/ 2335695 h 2335695"/>
                <a:gd name="connsiteX4" fmla="*/ 1847848 w 2764635"/>
                <a:gd name="connsiteY4" fmla="*/ 2320577 h 2335695"/>
                <a:gd name="connsiteX5" fmla="*/ 1869260 w 2764635"/>
                <a:gd name="connsiteY5" fmla="*/ 2214518 h 2335695"/>
                <a:gd name="connsiteX6" fmla="*/ 1596787 w 2764635"/>
                <a:gd name="connsiteY6" fmla="*/ 1942045 h 2335695"/>
                <a:gd name="connsiteX7" fmla="*/ 1324314 w 2764635"/>
                <a:gd name="connsiteY7" fmla="*/ 2214518 h 2335695"/>
                <a:gd name="connsiteX8" fmla="*/ 1345726 w 2764635"/>
                <a:gd name="connsiteY8" fmla="*/ 2320577 h 2335695"/>
                <a:gd name="connsiteX9" fmla="*/ 1353932 w 2764635"/>
                <a:gd name="connsiteY9" fmla="*/ 2335695 h 2335695"/>
                <a:gd name="connsiteX10" fmla="*/ 428940 w 2764635"/>
                <a:gd name="connsiteY10" fmla="*/ 2335695 h 2335695"/>
                <a:gd name="connsiteX11" fmla="*/ 428940 w 2764635"/>
                <a:gd name="connsiteY11" fmla="*/ 1394397 h 2335695"/>
                <a:gd name="connsiteX12" fmla="*/ 424816 w 2764635"/>
                <a:gd name="connsiteY12" fmla="*/ 1397800 h 2335695"/>
                <a:gd name="connsiteX13" fmla="*/ 272473 w 2764635"/>
                <a:gd name="connsiteY13" fmla="*/ 1444334 h 2335695"/>
                <a:gd name="connsiteX14" fmla="*/ 0 w 2764635"/>
                <a:gd name="connsiteY14" fmla="*/ 1171861 h 2335695"/>
                <a:gd name="connsiteX15" fmla="*/ 272473 w 2764635"/>
                <a:gd name="connsiteY15" fmla="*/ 899388 h 2335695"/>
                <a:gd name="connsiteX16" fmla="*/ 424816 w 2764635"/>
                <a:gd name="connsiteY16" fmla="*/ 945922 h 2335695"/>
                <a:gd name="connsiteX17" fmla="*/ 428940 w 2764635"/>
                <a:gd name="connsiteY17" fmla="*/ 949325 h 2335695"/>
                <a:gd name="connsiteX18" fmla="*/ 428940 w 2764635"/>
                <a:gd name="connsiteY18" fmla="*/ 0 h 2335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64635" h="2335695">
                  <a:moveTo>
                    <a:pt x="428940" y="0"/>
                  </a:moveTo>
                  <a:lnTo>
                    <a:pt x="2764635" y="0"/>
                  </a:lnTo>
                  <a:lnTo>
                    <a:pt x="2764635" y="2335695"/>
                  </a:lnTo>
                  <a:lnTo>
                    <a:pt x="1839642" y="2335695"/>
                  </a:lnTo>
                  <a:lnTo>
                    <a:pt x="1847848" y="2320577"/>
                  </a:lnTo>
                  <a:cubicBezTo>
                    <a:pt x="1861636" y="2287979"/>
                    <a:pt x="1869260" y="2252139"/>
                    <a:pt x="1869260" y="2214518"/>
                  </a:cubicBezTo>
                  <a:cubicBezTo>
                    <a:pt x="1869260" y="2064035"/>
                    <a:pt x="1747270" y="1942045"/>
                    <a:pt x="1596787" y="1942045"/>
                  </a:cubicBezTo>
                  <a:cubicBezTo>
                    <a:pt x="1446304" y="1942045"/>
                    <a:pt x="1324314" y="2064035"/>
                    <a:pt x="1324314" y="2214518"/>
                  </a:cubicBezTo>
                  <a:cubicBezTo>
                    <a:pt x="1324314" y="2252139"/>
                    <a:pt x="1331939" y="2287979"/>
                    <a:pt x="1345726" y="2320577"/>
                  </a:cubicBezTo>
                  <a:lnTo>
                    <a:pt x="1353932" y="2335695"/>
                  </a:lnTo>
                  <a:lnTo>
                    <a:pt x="428940" y="2335695"/>
                  </a:lnTo>
                  <a:lnTo>
                    <a:pt x="428940" y="1394397"/>
                  </a:lnTo>
                  <a:lnTo>
                    <a:pt x="424816" y="1397800"/>
                  </a:lnTo>
                  <a:cubicBezTo>
                    <a:pt x="381329" y="1427179"/>
                    <a:pt x="328904" y="1444334"/>
                    <a:pt x="272473" y="1444334"/>
                  </a:cubicBezTo>
                  <a:cubicBezTo>
                    <a:pt x="121990" y="1444334"/>
                    <a:pt x="0" y="1322344"/>
                    <a:pt x="0" y="1171861"/>
                  </a:cubicBezTo>
                  <a:cubicBezTo>
                    <a:pt x="0" y="1021378"/>
                    <a:pt x="121990" y="899388"/>
                    <a:pt x="272473" y="899388"/>
                  </a:cubicBezTo>
                  <a:cubicBezTo>
                    <a:pt x="328904" y="899388"/>
                    <a:pt x="381329" y="916543"/>
                    <a:pt x="424816" y="945922"/>
                  </a:cubicBezTo>
                  <a:lnTo>
                    <a:pt x="428940" y="949325"/>
                  </a:lnTo>
                  <a:lnTo>
                    <a:pt x="428940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latin typeface="Tahoma" panose="020B060403050404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2B108BE-DFD8-4AEB-A1C6-54B0232F3BDA}"/>
                </a:ext>
              </a:extLst>
            </p:cNvPr>
            <p:cNvSpPr/>
            <p:nvPr/>
          </p:nvSpPr>
          <p:spPr>
            <a:xfrm>
              <a:off x="3760304" y="3524776"/>
              <a:ext cx="2733410" cy="2335695"/>
            </a:xfrm>
            <a:custGeom>
              <a:avLst/>
              <a:gdLst>
                <a:gd name="connsiteX0" fmla="*/ 0 w 2733410"/>
                <a:gd name="connsiteY0" fmla="*/ 0 h 2335695"/>
                <a:gd name="connsiteX1" fmla="*/ 962001 w 2733410"/>
                <a:gd name="connsiteY1" fmla="*/ 0 h 2335695"/>
                <a:gd name="connsiteX2" fmla="*/ 941907 w 2733410"/>
                <a:gd name="connsiteY2" fmla="*/ 24355 h 2335695"/>
                <a:gd name="connsiteX3" fmla="*/ 895373 w 2733410"/>
                <a:gd name="connsiteY3" fmla="*/ 176697 h 2335695"/>
                <a:gd name="connsiteX4" fmla="*/ 1167846 w 2733410"/>
                <a:gd name="connsiteY4" fmla="*/ 449170 h 2335695"/>
                <a:gd name="connsiteX5" fmla="*/ 1440319 w 2733410"/>
                <a:gd name="connsiteY5" fmla="*/ 176697 h 2335695"/>
                <a:gd name="connsiteX6" fmla="*/ 1393785 w 2733410"/>
                <a:gd name="connsiteY6" fmla="*/ 24355 h 2335695"/>
                <a:gd name="connsiteX7" fmla="*/ 1373691 w 2733410"/>
                <a:gd name="connsiteY7" fmla="*/ 0 h 2335695"/>
                <a:gd name="connsiteX8" fmla="*/ 2335695 w 2733410"/>
                <a:gd name="connsiteY8" fmla="*/ 0 h 2335695"/>
                <a:gd name="connsiteX9" fmla="*/ 2335695 w 2733410"/>
                <a:gd name="connsiteY9" fmla="*/ 927198 h 2335695"/>
                <a:gd name="connsiteX10" fmla="*/ 2354878 w 2733410"/>
                <a:gd name="connsiteY10" fmla="*/ 916785 h 2335695"/>
                <a:gd name="connsiteX11" fmla="*/ 2460937 w 2733410"/>
                <a:gd name="connsiteY11" fmla="*/ 895373 h 2335695"/>
                <a:gd name="connsiteX12" fmla="*/ 2733410 w 2733410"/>
                <a:gd name="connsiteY12" fmla="*/ 1167846 h 2335695"/>
                <a:gd name="connsiteX13" fmla="*/ 2460937 w 2733410"/>
                <a:gd name="connsiteY13" fmla="*/ 1440319 h 2335695"/>
                <a:gd name="connsiteX14" fmla="*/ 2354878 w 2733410"/>
                <a:gd name="connsiteY14" fmla="*/ 1418907 h 2335695"/>
                <a:gd name="connsiteX15" fmla="*/ 2335695 w 2733410"/>
                <a:gd name="connsiteY15" fmla="*/ 1408495 h 2335695"/>
                <a:gd name="connsiteX16" fmla="*/ 2335695 w 2733410"/>
                <a:gd name="connsiteY16" fmla="*/ 1408496 h 2335695"/>
                <a:gd name="connsiteX17" fmla="*/ 2335695 w 2733410"/>
                <a:gd name="connsiteY17" fmla="*/ 2335695 h 2335695"/>
                <a:gd name="connsiteX18" fmla="*/ 0 w 2733410"/>
                <a:gd name="connsiteY18" fmla="*/ 2335695 h 2335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33410" h="2335695">
                  <a:moveTo>
                    <a:pt x="0" y="0"/>
                  </a:moveTo>
                  <a:lnTo>
                    <a:pt x="962001" y="0"/>
                  </a:lnTo>
                  <a:lnTo>
                    <a:pt x="941907" y="24355"/>
                  </a:lnTo>
                  <a:cubicBezTo>
                    <a:pt x="912528" y="67842"/>
                    <a:pt x="895373" y="120266"/>
                    <a:pt x="895373" y="176697"/>
                  </a:cubicBezTo>
                  <a:cubicBezTo>
                    <a:pt x="895373" y="327180"/>
                    <a:pt x="1017363" y="449170"/>
                    <a:pt x="1167846" y="449170"/>
                  </a:cubicBezTo>
                  <a:cubicBezTo>
                    <a:pt x="1318329" y="449170"/>
                    <a:pt x="1440319" y="327180"/>
                    <a:pt x="1440319" y="176697"/>
                  </a:cubicBezTo>
                  <a:cubicBezTo>
                    <a:pt x="1440319" y="120266"/>
                    <a:pt x="1423164" y="67842"/>
                    <a:pt x="1393785" y="24355"/>
                  </a:cubicBezTo>
                  <a:lnTo>
                    <a:pt x="1373691" y="0"/>
                  </a:lnTo>
                  <a:lnTo>
                    <a:pt x="2335695" y="0"/>
                  </a:lnTo>
                  <a:lnTo>
                    <a:pt x="2335695" y="927198"/>
                  </a:lnTo>
                  <a:lnTo>
                    <a:pt x="2354878" y="916785"/>
                  </a:lnTo>
                  <a:cubicBezTo>
                    <a:pt x="2387477" y="902998"/>
                    <a:pt x="2423316" y="895373"/>
                    <a:pt x="2460937" y="895373"/>
                  </a:cubicBezTo>
                  <a:cubicBezTo>
                    <a:pt x="2611420" y="895373"/>
                    <a:pt x="2733410" y="1017363"/>
                    <a:pt x="2733410" y="1167846"/>
                  </a:cubicBezTo>
                  <a:cubicBezTo>
                    <a:pt x="2733410" y="1318329"/>
                    <a:pt x="2611420" y="1440319"/>
                    <a:pt x="2460937" y="1440319"/>
                  </a:cubicBezTo>
                  <a:cubicBezTo>
                    <a:pt x="2423316" y="1440319"/>
                    <a:pt x="2387477" y="1432695"/>
                    <a:pt x="2354878" y="1418907"/>
                  </a:cubicBezTo>
                  <a:lnTo>
                    <a:pt x="2335695" y="1408495"/>
                  </a:lnTo>
                  <a:lnTo>
                    <a:pt x="2335695" y="1408496"/>
                  </a:lnTo>
                  <a:lnTo>
                    <a:pt x="2335695" y="2335695"/>
                  </a:lnTo>
                  <a:lnTo>
                    <a:pt x="0" y="2335695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latin typeface="Tahoma" panose="020B0604030504040204" pitchFamily="34" charset="0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172DCF2-A7E2-4CFA-AA79-E8232B64C3BB}"/>
                </a:ext>
              </a:extLst>
            </p:cNvPr>
            <p:cNvSpPr/>
            <p:nvPr/>
          </p:nvSpPr>
          <p:spPr>
            <a:xfrm>
              <a:off x="6096000" y="3128819"/>
              <a:ext cx="2335695" cy="2731652"/>
            </a:xfrm>
            <a:custGeom>
              <a:avLst/>
              <a:gdLst>
                <a:gd name="connsiteX0" fmla="*/ 1167846 w 2335695"/>
                <a:gd name="connsiteY0" fmla="*/ 0 h 2731652"/>
                <a:gd name="connsiteX1" fmla="*/ 1440319 w 2335695"/>
                <a:gd name="connsiteY1" fmla="*/ 272473 h 2731652"/>
                <a:gd name="connsiteX2" fmla="*/ 1418907 w 2335695"/>
                <a:gd name="connsiteY2" fmla="*/ 378532 h 2731652"/>
                <a:gd name="connsiteX3" fmla="*/ 1409449 w 2335695"/>
                <a:gd name="connsiteY3" fmla="*/ 395957 h 2731652"/>
                <a:gd name="connsiteX4" fmla="*/ 1409450 w 2335695"/>
                <a:gd name="connsiteY4" fmla="*/ 395957 h 2731652"/>
                <a:gd name="connsiteX5" fmla="*/ 2335695 w 2335695"/>
                <a:gd name="connsiteY5" fmla="*/ 395957 h 2731652"/>
                <a:gd name="connsiteX6" fmla="*/ 2335695 w 2335695"/>
                <a:gd name="connsiteY6" fmla="*/ 2731652 h 2731652"/>
                <a:gd name="connsiteX7" fmla="*/ 0 w 2335695"/>
                <a:gd name="connsiteY7" fmla="*/ 2731652 h 2731652"/>
                <a:gd name="connsiteX8" fmla="*/ 0 w 2335695"/>
                <a:gd name="connsiteY8" fmla="*/ 1804454 h 2731652"/>
                <a:gd name="connsiteX9" fmla="*/ 19183 w 2335695"/>
                <a:gd name="connsiteY9" fmla="*/ 1814866 h 2731652"/>
                <a:gd name="connsiteX10" fmla="*/ 125242 w 2335695"/>
                <a:gd name="connsiteY10" fmla="*/ 1836278 h 2731652"/>
                <a:gd name="connsiteX11" fmla="*/ 397715 w 2335695"/>
                <a:gd name="connsiteY11" fmla="*/ 1563805 h 2731652"/>
                <a:gd name="connsiteX12" fmla="*/ 125242 w 2335695"/>
                <a:gd name="connsiteY12" fmla="*/ 1291332 h 2731652"/>
                <a:gd name="connsiteX13" fmla="*/ 19183 w 2335695"/>
                <a:gd name="connsiteY13" fmla="*/ 1312744 h 2731652"/>
                <a:gd name="connsiteX14" fmla="*/ 0 w 2335695"/>
                <a:gd name="connsiteY14" fmla="*/ 1323157 h 2731652"/>
                <a:gd name="connsiteX15" fmla="*/ 0 w 2335695"/>
                <a:gd name="connsiteY15" fmla="*/ 395957 h 2731652"/>
                <a:gd name="connsiteX16" fmla="*/ 926243 w 2335695"/>
                <a:gd name="connsiteY16" fmla="*/ 395957 h 2731652"/>
                <a:gd name="connsiteX17" fmla="*/ 916785 w 2335695"/>
                <a:gd name="connsiteY17" fmla="*/ 378532 h 2731652"/>
                <a:gd name="connsiteX18" fmla="*/ 895373 w 2335695"/>
                <a:gd name="connsiteY18" fmla="*/ 272473 h 2731652"/>
                <a:gd name="connsiteX19" fmla="*/ 1167846 w 2335695"/>
                <a:gd name="connsiteY19" fmla="*/ 0 h 273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35695" h="2731652">
                  <a:moveTo>
                    <a:pt x="1167846" y="0"/>
                  </a:moveTo>
                  <a:cubicBezTo>
                    <a:pt x="1318329" y="0"/>
                    <a:pt x="1440319" y="121990"/>
                    <a:pt x="1440319" y="272473"/>
                  </a:cubicBezTo>
                  <a:cubicBezTo>
                    <a:pt x="1440319" y="310094"/>
                    <a:pt x="1432695" y="345934"/>
                    <a:pt x="1418907" y="378532"/>
                  </a:cubicBezTo>
                  <a:lnTo>
                    <a:pt x="1409449" y="395957"/>
                  </a:lnTo>
                  <a:lnTo>
                    <a:pt x="1409450" y="395957"/>
                  </a:lnTo>
                  <a:lnTo>
                    <a:pt x="2335695" y="395957"/>
                  </a:lnTo>
                  <a:lnTo>
                    <a:pt x="2335695" y="2731652"/>
                  </a:lnTo>
                  <a:lnTo>
                    <a:pt x="0" y="2731652"/>
                  </a:lnTo>
                  <a:lnTo>
                    <a:pt x="0" y="1804454"/>
                  </a:lnTo>
                  <a:lnTo>
                    <a:pt x="19183" y="1814866"/>
                  </a:lnTo>
                  <a:cubicBezTo>
                    <a:pt x="51781" y="1828654"/>
                    <a:pt x="87621" y="1836278"/>
                    <a:pt x="125242" y="1836278"/>
                  </a:cubicBezTo>
                  <a:cubicBezTo>
                    <a:pt x="275725" y="1836278"/>
                    <a:pt x="397715" y="1714288"/>
                    <a:pt x="397715" y="1563805"/>
                  </a:cubicBezTo>
                  <a:cubicBezTo>
                    <a:pt x="397715" y="1413322"/>
                    <a:pt x="275725" y="1291332"/>
                    <a:pt x="125242" y="1291332"/>
                  </a:cubicBezTo>
                  <a:cubicBezTo>
                    <a:pt x="87621" y="1291332"/>
                    <a:pt x="51781" y="1298957"/>
                    <a:pt x="19183" y="1312744"/>
                  </a:cubicBezTo>
                  <a:lnTo>
                    <a:pt x="0" y="1323157"/>
                  </a:lnTo>
                  <a:lnTo>
                    <a:pt x="0" y="395957"/>
                  </a:lnTo>
                  <a:lnTo>
                    <a:pt x="926243" y="395957"/>
                  </a:lnTo>
                  <a:lnTo>
                    <a:pt x="916785" y="378532"/>
                  </a:lnTo>
                  <a:cubicBezTo>
                    <a:pt x="902998" y="345934"/>
                    <a:pt x="895373" y="310094"/>
                    <a:pt x="895373" y="272473"/>
                  </a:cubicBezTo>
                  <a:cubicBezTo>
                    <a:pt x="895373" y="121990"/>
                    <a:pt x="1017363" y="0"/>
                    <a:pt x="1167846" y="0"/>
                  </a:cubicBez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49" name="Shape 525">
            <a:extLst>
              <a:ext uri="{FF2B5EF4-FFF2-40B4-BE49-F238E27FC236}">
                <a16:creationId xmlns:a16="http://schemas.microsoft.com/office/drawing/2014/main" id="{65002C7A-3494-4BC4-A1A4-893B133F1DA3}"/>
              </a:ext>
            </a:extLst>
          </p:cNvPr>
          <p:cNvGrpSpPr/>
          <p:nvPr/>
        </p:nvGrpSpPr>
        <p:grpSpPr>
          <a:xfrm>
            <a:off x="6747989" y="1995989"/>
            <a:ext cx="801525" cy="854022"/>
            <a:chOff x="5970800" y="1619250"/>
            <a:chExt cx="428650" cy="456725"/>
          </a:xfrm>
          <a:solidFill>
            <a:schemeClr val="bg1"/>
          </a:solidFill>
        </p:grpSpPr>
        <p:sp>
          <p:nvSpPr>
            <p:cNvPr id="50" name="Shape 526">
              <a:extLst>
                <a:ext uri="{FF2B5EF4-FFF2-40B4-BE49-F238E27FC236}">
                  <a16:creationId xmlns:a16="http://schemas.microsoft.com/office/drawing/2014/main" id="{8F63F435-D6EA-442C-B6DE-F02BF146F0B3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1" name="Shape 527">
              <a:extLst>
                <a:ext uri="{FF2B5EF4-FFF2-40B4-BE49-F238E27FC236}">
                  <a16:creationId xmlns:a16="http://schemas.microsoft.com/office/drawing/2014/main" id="{5215A59D-FCC8-4B94-BC32-553420DD5C39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2" name="Shape 528">
              <a:extLst>
                <a:ext uri="{FF2B5EF4-FFF2-40B4-BE49-F238E27FC236}">
                  <a16:creationId xmlns:a16="http://schemas.microsoft.com/office/drawing/2014/main" id="{1B102BB4-4D16-466B-A73D-5450D6C35B28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3" name="Shape 529">
              <a:extLst>
                <a:ext uri="{FF2B5EF4-FFF2-40B4-BE49-F238E27FC236}">
                  <a16:creationId xmlns:a16="http://schemas.microsoft.com/office/drawing/2014/main" id="{21370827-0F9F-4FB1-9861-6C09D9374880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4" name="Shape 530">
              <a:extLst>
                <a:ext uri="{FF2B5EF4-FFF2-40B4-BE49-F238E27FC236}">
                  <a16:creationId xmlns:a16="http://schemas.microsoft.com/office/drawing/2014/main" id="{089B2707-7E23-4D23-9840-22A203F01B9D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55" name="Shape 531">
            <a:extLst>
              <a:ext uri="{FF2B5EF4-FFF2-40B4-BE49-F238E27FC236}">
                <a16:creationId xmlns:a16="http://schemas.microsoft.com/office/drawing/2014/main" id="{D1F4DC21-69A6-490E-992B-83E4A7988721}"/>
              </a:ext>
            </a:extLst>
          </p:cNvPr>
          <p:cNvGrpSpPr/>
          <p:nvPr/>
        </p:nvGrpSpPr>
        <p:grpSpPr>
          <a:xfrm>
            <a:off x="4259144" y="1995989"/>
            <a:ext cx="920116" cy="839456"/>
            <a:chOff x="6625350" y="1613750"/>
            <a:chExt cx="480525" cy="438400"/>
          </a:xfrm>
          <a:solidFill>
            <a:schemeClr val="bg1"/>
          </a:solidFill>
        </p:grpSpPr>
        <p:sp>
          <p:nvSpPr>
            <p:cNvPr id="56" name="Shape 532">
              <a:extLst>
                <a:ext uri="{FF2B5EF4-FFF2-40B4-BE49-F238E27FC236}">
                  <a16:creationId xmlns:a16="http://schemas.microsoft.com/office/drawing/2014/main" id="{AE1F6ED5-7EB9-49EB-B3B2-F6DBA1F24B8D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7" name="Shape 533">
              <a:extLst>
                <a:ext uri="{FF2B5EF4-FFF2-40B4-BE49-F238E27FC236}">
                  <a16:creationId xmlns:a16="http://schemas.microsoft.com/office/drawing/2014/main" id="{34BB696A-07BB-4632-AB01-98ED4FF55EC8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8" name="Shape 534">
              <a:extLst>
                <a:ext uri="{FF2B5EF4-FFF2-40B4-BE49-F238E27FC236}">
                  <a16:creationId xmlns:a16="http://schemas.microsoft.com/office/drawing/2014/main" id="{CB5D4308-2228-41D0-9CD3-DF3BBB73200F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9" name="Shape 535">
              <a:extLst>
                <a:ext uri="{FF2B5EF4-FFF2-40B4-BE49-F238E27FC236}">
                  <a16:creationId xmlns:a16="http://schemas.microsoft.com/office/drawing/2014/main" id="{1B6B70F5-CF37-4F9B-9F52-2E15215334CF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0" name="Shape 536">
              <a:extLst>
                <a:ext uri="{FF2B5EF4-FFF2-40B4-BE49-F238E27FC236}">
                  <a16:creationId xmlns:a16="http://schemas.microsoft.com/office/drawing/2014/main" id="{C4EC599C-CEA4-48A4-A964-CB45E84FA5A5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1" name="Shape 555">
            <a:extLst>
              <a:ext uri="{FF2B5EF4-FFF2-40B4-BE49-F238E27FC236}">
                <a16:creationId xmlns:a16="http://schemas.microsoft.com/office/drawing/2014/main" id="{6F0F8478-A6FC-486A-907C-D46115DDAA72}"/>
              </a:ext>
            </a:extLst>
          </p:cNvPr>
          <p:cNvGrpSpPr/>
          <p:nvPr/>
        </p:nvGrpSpPr>
        <p:grpSpPr>
          <a:xfrm>
            <a:off x="4259144" y="4448031"/>
            <a:ext cx="978197" cy="904266"/>
            <a:chOff x="5975075" y="2327500"/>
            <a:chExt cx="420100" cy="388350"/>
          </a:xfrm>
          <a:solidFill>
            <a:schemeClr val="bg1"/>
          </a:solidFill>
        </p:grpSpPr>
        <p:sp>
          <p:nvSpPr>
            <p:cNvPr id="62" name="Shape 556">
              <a:extLst>
                <a:ext uri="{FF2B5EF4-FFF2-40B4-BE49-F238E27FC236}">
                  <a16:creationId xmlns:a16="http://schemas.microsoft.com/office/drawing/2014/main" id="{A1DD3FE4-6119-42E1-833C-99490214C08A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3" name="Shape 557">
              <a:extLst>
                <a:ext uri="{FF2B5EF4-FFF2-40B4-BE49-F238E27FC236}">
                  <a16:creationId xmlns:a16="http://schemas.microsoft.com/office/drawing/2014/main" id="{F2D786E1-3D73-4A58-ADAD-7591D510E7F7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4" name="Shape 558">
            <a:extLst>
              <a:ext uri="{FF2B5EF4-FFF2-40B4-BE49-F238E27FC236}">
                <a16:creationId xmlns:a16="http://schemas.microsoft.com/office/drawing/2014/main" id="{A57C573F-CF97-4B0A-B504-DF41669ABD5E}"/>
              </a:ext>
            </a:extLst>
          </p:cNvPr>
          <p:cNvGrpSpPr/>
          <p:nvPr/>
        </p:nvGrpSpPr>
        <p:grpSpPr>
          <a:xfrm>
            <a:off x="6823123" y="4414136"/>
            <a:ext cx="556500" cy="907201"/>
            <a:chOff x="6730350" y="2315900"/>
            <a:chExt cx="257700" cy="420100"/>
          </a:xfrm>
          <a:solidFill>
            <a:schemeClr val="bg1"/>
          </a:solidFill>
        </p:grpSpPr>
        <p:sp>
          <p:nvSpPr>
            <p:cNvPr id="65" name="Shape 559">
              <a:extLst>
                <a:ext uri="{FF2B5EF4-FFF2-40B4-BE49-F238E27FC236}">
                  <a16:creationId xmlns:a16="http://schemas.microsoft.com/office/drawing/2014/main" id="{0F7517AB-1CDE-427C-B904-826A0FDCB376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6" name="Shape 560">
              <a:extLst>
                <a:ext uri="{FF2B5EF4-FFF2-40B4-BE49-F238E27FC236}">
                  <a16:creationId xmlns:a16="http://schemas.microsoft.com/office/drawing/2014/main" id="{C1D7A80B-5173-4762-8F92-BCD49F5A4FC6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7" name="Shape 561">
              <a:extLst>
                <a:ext uri="{FF2B5EF4-FFF2-40B4-BE49-F238E27FC236}">
                  <a16:creationId xmlns:a16="http://schemas.microsoft.com/office/drawing/2014/main" id="{9EF280ED-15E6-4869-9794-0A58DFCA250A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8" name="Shape 562">
              <a:extLst>
                <a:ext uri="{FF2B5EF4-FFF2-40B4-BE49-F238E27FC236}">
                  <a16:creationId xmlns:a16="http://schemas.microsoft.com/office/drawing/2014/main" id="{E6170A86-A793-4103-935C-B6093008CBF4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9" name="Shape 563">
              <a:extLst>
                <a:ext uri="{FF2B5EF4-FFF2-40B4-BE49-F238E27FC236}">
                  <a16:creationId xmlns:a16="http://schemas.microsoft.com/office/drawing/2014/main" id="{3F84D8B8-2627-4744-A87A-C8E415A6561B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FC621500-6B06-40CF-B151-B5CD65D318DB}"/>
              </a:ext>
            </a:extLst>
          </p:cNvPr>
          <p:cNvSpPr txBox="1"/>
          <p:nvPr/>
        </p:nvSpPr>
        <p:spPr>
          <a:xfrm>
            <a:off x="1697423" y="1795934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What we do</a:t>
            </a:r>
            <a:endParaRPr lang="th-TH" sz="2000" b="1" dirty="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D12163F-D124-438A-B1A1-C96C41E856AA}"/>
              </a:ext>
            </a:extLst>
          </p:cNvPr>
          <p:cNvSpPr/>
          <p:nvPr/>
        </p:nvSpPr>
        <p:spPr>
          <a:xfrm>
            <a:off x="397165" y="2231160"/>
            <a:ext cx="3055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title list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dolor sit amet, consectetur adipiscing elit. Praesent sit amet sapien purus. Aliquam erat volutpat. </a:t>
            </a:r>
            <a:endParaRPr lang="th-TH" sz="14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A1FD645-74EF-4C30-8B80-0276AF4FC17A}"/>
              </a:ext>
            </a:extLst>
          </p:cNvPr>
          <p:cNvSpPr txBox="1"/>
          <p:nvPr/>
        </p:nvSpPr>
        <p:spPr>
          <a:xfrm>
            <a:off x="1697423" y="3990135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Who we are</a:t>
            </a:r>
            <a:endParaRPr lang="th-TH" sz="20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4A4EAD0-25CE-46F8-9CFC-CBAC9D6B50DC}"/>
              </a:ext>
            </a:extLst>
          </p:cNvPr>
          <p:cNvSpPr/>
          <p:nvPr/>
        </p:nvSpPr>
        <p:spPr>
          <a:xfrm>
            <a:off x="397165" y="4425361"/>
            <a:ext cx="3055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title list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dolor sit amet, consectetur adipiscing elit. Praesent sit amet sapien purus. Aliquam erat volutpat. </a:t>
            </a:r>
            <a:endParaRPr lang="th-TH" sz="14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CCF7A82-206B-421B-9454-28E5901956F7}"/>
              </a:ext>
            </a:extLst>
          </p:cNvPr>
          <p:cNvSpPr txBox="1"/>
          <p:nvPr/>
        </p:nvSpPr>
        <p:spPr>
          <a:xfrm>
            <a:off x="8624260" y="1835083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About US</a:t>
            </a:r>
            <a:endParaRPr lang="th-TH" sz="20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E38B74D-8DA1-486A-A1D3-7898D598F6C8}"/>
              </a:ext>
            </a:extLst>
          </p:cNvPr>
          <p:cNvSpPr/>
          <p:nvPr/>
        </p:nvSpPr>
        <p:spPr>
          <a:xfrm>
            <a:off x="8644285" y="2203989"/>
            <a:ext cx="3055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title list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dolor sit amet, consectetur adipiscing elit. Praesent sit amet sapien purus. Aliquam erat volutpat. </a:t>
            </a:r>
            <a:endParaRPr lang="th-TH" sz="14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D7FBAAD-1666-4453-8F4A-768F0F77528D}"/>
              </a:ext>
            </a:extLst>
          </p:cNvPr>
          <p:cNvSpPr txBox="1"/>
          <p:nvPr/>
        </p:nvSpPr>
        <p:spPr>
          <a:xfrm>
            <a:off x="8644285" y="3990135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Contact US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64A3D88-E182-4DE1-85C5-9017CFE7E035}"/>
              </a:ext>
            </a:extLst>
          </p:cNvPr>
          <p:cNvSpPr/>
          <p:nvPr/>
        </p:nvSpPr>
        <p:spPr>
          <a:xfrm>
            <a:off x="8644285" y="4398190"/>
            <a:ext cx="3055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title list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dolor sit amet, consectetur adipiscing elit. Praesent sit amet sapien purus. Aliquam erat volutpat. </a:t>
            </a:r>
            <a:endParaRPr lang="th-TH" sz="14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075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11D8C3-7C4F-44DE-892B-B47D15513D34}"/>
              </a:ext>
            </a:extLst>
          </p:cNvPr>
          <p:cNvSpPr/>
          <p:nvPr/>
        </p:nvSpPr>
        <p:spPr>
          <a:xfrm>
            <a:off x="218717" y="119752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Basic Chevron Process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C696F71-3F85-4F39-A63F-56EA7E7ED394}"/>
              </a:ext>
            </a:extLst>
          </p:cNvPr>
          <p:cNvCxnSpPr>
            <a:cxnSpLocks/>
          </p:cNvCxnSpPr>
          <p:nvPr/>
        </p:nvCxnSpPr>
        <p:spPr>
          <a:xfrm>
            <a:off x="223328" y="733634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FAFB667-9239-47D4-A1E4-0ABC02ECC35E}"/>
              </a:ext>
            </a:extLst>
          </p:cNvPr>
          <p:cNvGraphicFramePr/>
          <p:nvPr>
            <p:extLst/>
          </p:nvPr>
        </p:nvGraphicFramePr>
        <p:xfrm>
          <a:off x="1478169" y="1157913"/>
          <a:ext cx="9235661" cy="4542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33248204-0A0C-470A-9ABC-3F990F9D15B0}"/>
              </a:ext>
            </a:extLst>
          </p:cNvPr>
          <p:cNvGrpSpPr/>
          <p:nvPr/>
        </p:nvGrpSpPr>
        <p:grpSpPr>
          <a:xfrm>
            <a:off x="824950" y="989499"/>
            <a:ext cx="3886196" cy="2031997"/>
            <a:chOff x="824950" y="989499"/>
            <a:chExt cx="3886196" cy="2031997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BDC3CC5-9DE7-4580-8C00-43FD45309D79}"/>
                </a:ext>
              </a:extLst>
            </p:cNvPr>
            <p:cNvCxnSpPr>
              <a:cxnSpLocks/>
            </p:cNvCxnSpPr>
            <p:nvPr/>
          </p:nvCxnSpPr>
          <p:spPr>
            <a:xfrm>
              <a:off x="2708299" y="1997765"/>
              <a:ext cx="0" cy="1023731"/>
            </a:xfrm>
            <a:prstGeom prst="line">
              <a:avLst/>
            </a:prstGeom>
            <a:ln w="381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7001437-F575-48E1-8D0D-77C18DE1E5C6}"/>
                </a:ext>
              </a:extLst>
            </p:cNvPr>
            <p:cNvSpPr txBox="1"/>
            <p:nvPr/>
          </p:nvSpPr>
          <p:spPr>
            <a:xfrm>
              <a:off x="2054590" y="989499"/>
              <a:ext cx="1754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Process 1</a:t>
              </a:r>
              <a:endParaRPr lang="th-TH" sz="2000" b="1" dirty="0">
                <a:solidFill>
                  <a:schemeClr val="accent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C26FC8-B996-4723-B637-36839B9BE2CB}"/>
                </a:ext>
              </a:extLst>
            </p:cNvPr>
            <p:cNvSpPr/>
            <p:nvPr/>
          </p:nvSpPr>
          <p:spPr>
            <a:xfrm>
              <a:off x="824950" y="1389609"/>
              <a:ext cx="388619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Productize game plan. Accountable talk we need to dialog around your choice of work attire closer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1CAB6F-C9EA-4F2C-A4E4-17C50A76C6C1}"/>
              </a:ext>
            </a:extLst>
          </p:cNvPr>
          <p:cNvGrpSpPr/>
          <p:nvPr/>
        </p:nvGrpSpPr>
        <p:grpSpPr>
          <a:xfrm>
            <a:off x="5496335" y="989499"/>
            <a:ext cx="3993330" cy="2031997"/>
            <a:chOff x="1045810" y="989499"/>
            <a:chExt cx="3993330" cy="203199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ECC0BD-194E-4E5F-B86B-1CD8241F0366}"/>
                </a:ext>
              </a:extLst>
            </p:cNvPr>
            <p:cNvCxnSpPr>
              <a:cxnSpLocks/>
            </p:cNvCxnSpPr>
            <p:nvPr/>
          </p:nvCxnSpPr>
          <p:spPr>
            <a:xfrm>
              <a:off x="2792896" y="1997765"/>
              <a:ext cx="0" cy="1023731"/>
            </a:xfrm>
            <a:prstGeom prst="line">
              <a:avLst/>
            </a:prstGeom>
            <a:ln w="3810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C72A51-7BD0-4505-95C2-BC4D10904F18}"/>
                </a:ext>
              </a:extLst>
            </p:cNvPr>
            <p:cNvSpPr txBox="1"/>
            <p:nvPr/>
          </p:nvSpPr>
          <p:spPr>
            <a:xfrm>
              <a:off x="2054590" y="989499"/>
              <a:ext cx="1754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4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Process 3</a:t>
              </a:r>
              <a:endParaRPr lang="th-TH" sz="2000" b="1" dirty="0">
                <a:solidFill>
                  <a:schemeClr val="accent4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0C136E8-45E4-4CDE-A294-93D1D06F5C3A}"/>
                </a:ext>
              </a:extLst>
            </p:cNvPr>
            <p:cNvSpPr/>
            <p:nvPr/>
          </p:nvSpPr>
          <p:spPr>
            <a:xfrm>
              <a:off x="1045810" y="1389609"/>
              <a:ext cx="399333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Out of the loop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i’ve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been doing some research this morning and we need to better UX, and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tbrand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Friend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772CB64-6F32-4800-892A-06298798C590}"/>
              </a:ext>
            </a:extLst>
          </p:cNvPr>
          <p:cNvGrpSpPr/>
          <p:nvPr/>
        </p:nvGrpSpPr>
        <p:grpSpPr>
          <a:xfrm>
            <a:off x="3004926" y="3856924"/>
            <a:ext cx="3993330" cy="1947061"/>
            <a:chOff x="1045810" y="-34232"/>
            <a:chExt cx="3993330" cy="194706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D2C357-BC5F-4521-B230-2F8717A4541C}"/>
                </a:ext>
              </a:extLst>
            </p:cNvPr>
            <p:cNvCxnSpPr>
              <a:cxnSpLocks/>
            </p:cNvCxnSpPr>
            <p:nvPr/>
          </p:nvCxnSpPr>
          <p:spPr>
            <a:xfrm>
              <a:off x="2920931" y="-34232"/>
              <a:ext cx="0" cy="1023731"/>
            </a:xfrm>
            <a:prstGeom prst="line">
              <a:avLst/>
            </a:prstGeom>
            <a:ln w="38100">
              <a:solidFill>
                <a:schemeClr val="accent3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CE6E7D-4E4E-463D-8613-B39269FE8A57}"/>
                </a:ext>
              </a:extLst>
            </p:cNvPr>
            <p:cNvSpPr txBox="1"/>
            <p:nvPr/>
          </p:nvSpPr>
          <p:spPr>
            <a:xfrm>
              <a:off x="2054590" y="989499"/>
              <a:ext cx="1754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3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Process 2</a:t>
              </a:r>
              <a:endParaRPr lang="th-TH" sz="2000" b="1" dirty="0">
                <a:solidFill>
                  <a:schemeClr val="accent3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0F057D-DBD9-406E-A283-EEC9CC3B45C4}"/>
                </a:ext>
              </a:extLst>
            </p:cNvPr>
            <p:cNvSpPr/>
            <p:nvPr/>
          </p:nvSpPr>
          <p:spPr>
            <a:xfrm>
              <a:off x="1045810" y="1389609"/>
              <a:ext cx="39933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Have zero cycles for this this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rodorr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competent , nail it down nor strategic staircase.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7C692B9-ABED-4C5B-82CC-EEA8247ABA30}"/>
              </a:ext>
            </a:extLst>
          </p:cNvPr>
          <p:cNvGrpSpPr/>
          <p:nvPr/>
        </p:nvGrpSpPr>
        <p:grpSpPr>
          <a:xfrm>
            <a:off x="7603430" y="3856924"/>
            <a:ext cx="3993330" cy="1947061"/>
            <a:chOff x="1112112" y="-34232"/>
            <a:chExt cx="3993330" cy="194706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1A7A743-5538-4494-92ED-6A6EF139E120}"/>
                </a:ext>
              </a:extLst>
            </p:cNvPr>
            <p:cNvCxnSpPr>
              <a:cxnSpLocks/>
            </p:cNvCxnSpPr>
            <p:nvPr/>
          </p:nvCxnSpPr>
          <p:spPr>
            <a:xfrm>
              <a:off x="2872605" y="-34232"/>
              <a:ext cx="0" cy="1023731"/>
            </a:xfrm>
            <a:prstGeom prst="line">
              <a:avLst/>
            </a:prstGeom>
            <a:ln w="38100">
              <a:solidFill>
                <a:schemeClr val="accent5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B6362E-1A40-4F97-84FC-193E47C69221}"/>
                </a:ext>
              </a:extLst>
            </p:cNvPr>
            <p:cNvSpPr txBox="1"/>
            <p:nvPr/>
          </p:nvSpPr>
          <p:spPr>
            <a:xfrm>
              <a:off x="2120892" y="989499"/>
              <a:ext cx="17549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Process 4</a:t>
              </a:r>
              <a:endParaRPr lang="th-TH" sz="2000" b="1" dirty="0">
                <a:solidFill>
                  <a:schemeClr val="accent5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A4F5E9A-6A6F-4B57-9957-888E4948B55F}"/>
                </a:ext>
              </a:extLst>
            </p:cNvPr>
            <p:cNvSpPr/>
            <p:nvPr/>
          </p:nvSpPr>
          <p:spPr>
            <a:xfrm>
              <a:off x="1112112" y="1389609"/>
              <a:ext cx="39933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Accountable talk we need to dialog around your choice of work attire closer to the metal.</a:t>
              </a:r>
            </a:p>
          </p:txBody>
        </p:sp>
      </p:grpSp>
      <p:sp>
        <p:nvSpPr>
          <p:cNvPr id="23" name="Shape 575">
            <a:extLst>
              <a:ext uri="{FF2B5EF4-FFF2-40B4-BE49-F238E27FC236}">
                <a16:creationId xmlns:a16="http://schemas.microsoft.com/office/drawing/2014/main" id="{D25C82B2-8255-4F2E-A106-84330B425F11}"/>
              </a:ext>
            </a:extLst>
          </p:cNvPr>
          <p:cNvSpPr/>
          <p:nvPr/>
        </p:nvSpPr>
        <p:spPr>
          <a:xfrm>
            <a:off x="6886207" y="3098246"/>
            <a:ext cx="649982" cy="649944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  <p:grpSp>
        <p:nvGrpSpPr>
          <p:cNvPr id="24" name="Shape 579">
            <a:extLst>
              <a:ext uri="{FF2B5EF4-FFF2-40B4-BE49-F238E27FC236}">
                <a16:creationId xmlns:a16="http://schemas.microsoft.com/office/drawing/2014/main" id="{A7F85F31-1412-4A1F-9DD2-6CF9B50550E8}"/>
              </a:ext>
            </a:extLst>
          </p:cNvPr>
          <p:cNvGrpSpPr/>
          <p:nvPr/>
        </p:nvGrpSpPr>
        <p:grpSpPr>
          <a:xfrm>
            <a:off x="2450391" y="3079723"/>
            <a:ext cx="633161" cy="646195"/>
            <a:chOff x="3955900" y="2984500"/>
            <a:chExt cx="414000" cy="422525"/>
          </a:xfrm>
          <a:solidFill>
            <a:schemeClr val="bg1"/>
          </a:solidFill>
        </p:grpSpPr>
        <p:sp>
          <p:nvSpPr>
            <p:cNvPr id="25" name="Shape 580">
              <a:extLst>
                <a:ext uri="{FF2B5EF4-FFF2-40B4-BE49-F238E27FC236}">
                  <a16:creationId xmlns:a16="http://schemas.microsoft.com/office/drawing/2014/main" id="{413FC0F4-2D34-4F26-BFEA-B9900AE9DCCB}"/>
                </a:ext>
              </a:extLst>
            </p:cNvPr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6" name="Shape 581">
              <a:extLst>
                <a:ext uri="{FF2B5EF4-FFF2-40B4-BE49-F238E27FC236}">
                  <a16:creationId xmlns:a16="http://schemas.microsoft.com/office/drawing/2014/main" id="{ADD449ED-AA23-4943-8E0A-A5B174DC672C}"/>
                </a:ext>
              </a:extLst>
            </p:cNvPr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7" name="Shape 582">
              <a:extLst>
                <a:ext uri="{FF2B5EF4-FFF2-40B4-BE49-F238E27FC236}">
                  <a16:creationId xmlns:a16="http://schemas.microsoft.com/office/drawing/2014/main" id="{A23F5BF3-5D2D-4057-BD55-F95C7B5A7E9F}"/>
                </a:ext>
              </a:extLst>
            </p:cNvPr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8" name="Shape 600">
            <a:extLst>
              <a:ext uri="{FF2B5EF4-FFF2-40B4-BE49-F238E27FC236}">
                <a16:creationId xmlns:a16="http://schemas.microsoft.com/office/drawing/2014/main" id="{EB5ADA56-3C97-4252-955B-E20ABCE9D1E0}"/>
              </a:ext>
            </a:extLst>
          </p:cNvPr>
          <p:cNvGrpSpPr/>
          <p:nvPr/>
        </p:nvGrpSpPr>
        <p:grpSpPr>
          <a:xfrm>
            <a:off x="4596870" y="3081992"/>
            <a:ext cx="593930" cy="620083"/>
            <a:chOff x="3294650" y="3652450"/>
            <a:chExt cx="388350" cy="405450"/>
          </a:xfrm>
          <a:solidFill>
            <a:schemeClr val="bg1"/>
          </a:solidFill>
        </p:grpSpPr>
        <p:sp>
          <p:nvSpPr>
            <p:cNvPr id="29" name="Shape 601">
              <a:extLst>
                <a:ext uri="{FF2B5EF4-FFF2-40B4-BE49-F238E27FC236}">
                  <a16:creationId xmlns:a16="http://schemas.microsoft.com/office/drawing/2014/main" id="{55E5BB2B-D44F-4C75-BB63-8B7C7A1985F8}"/>
                </a:ext>
              </a:extLst>
            </p:cNvPr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30" name="Shape 602">
              <a:extLst>
                <a:ext uri="{FF2B5EF4-FFF2-40B4-BE49-F238E27FC236}">
                  <a16:creationId xmlns:a16="http://schemas.microsoft.com/office/drawing/2014/main" id="{939F136A-E376-4E89-B7A2-3214E78654EE}"/>
                </a:ext>
              </a:extLst>
            </p:cNvPr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31" name="Shape 603">
              <a:extLst>
                <a:ext uri="{FF2B5EF4-FFF2-40B4-BE49-F238E27FC236}">
                  <a16:creationId xmlns:a16="http://schemas.microsoft.com/office/drawing/2014/main" id="{FB053844-E28D-4BC3-BFF9-9EA0193E8840}"/>
                </a:ext>
              </a:extLst>
            </p:cNvPr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32" name="Shape 637">
            <a:extLst>
              <a:ext uri="{FF2B5EF4-FFF2-40B4-BE49-F238E27FC236}">
                <a16:creationId xmlns:a16="http://schemas.microsoft.com/office/drawing/2014/main" id="{BF1349E6-9182-405A-9151-82A5DA058DFB}"/>
              </a:ext>
            </a:extLst>
          </p:cNvPr>
          <p:cNvSpPr/>
          <p:nvPr/>
        </p:nvSpPr>
        <p:spPr>
          <a:xfrm>
            <a:off x="9052963" y="3085338"/>
            <a:ext cx="621919" cy="621958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/>
          </a:p>
        </p:txBody>
      </p:sp>
    </p:spTree>
    <p:extLst>
      <p:ext uri="{BB962C8B-B14F-4D97-AF65-F5344CB8AC3E}">
        <p14:creationId xmlns:p14="http://schemas.microsoft.com/office/powerpoint/2010/main" val="556543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74B6C7-922F-4434-B163-A7A52DDC5979}"/>
              </a:ext>
            </a:extLst>
          </p:cNvPr>
          <p:cNvSpPr/>
          <p:nvPr/>
        </p:nvSpPr>
        <p:spPr>
          <a:xfrm>
            <a:off x="223327" y="128728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Basic Venn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FF5D3CB-41DA-4919-AA62-033438AD7B15}"/>
              </a:ext>
            </a:extLst>
          </p:cNvPr>
          <p:cNvCxnSpPr>
            <a:cxnSpLocks/>
          </p:cNvCxnSpPr>
          <p:nvPr/>
        </p:nvCxnSpPr>
        <p:spPr>
          <a:xfrm>
            <a:off x="223327" y="775059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D66FB6C-43FE-45DB-801A-192BDE086D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5600382"/>
              </p:ext>
            </p:extLst>
          </p:nvPr>
        </p:nvGraphicFramePr>
        <p:xfrm>
          <a:off x="2032000" y="1859284"/>
          <a:ext cx="8128000" cy="4644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Shape 525">
            <a:extLst>
              <a:ext uri="{FF2B5EF4-FFF2-40B4-BE49-F238E27FC236}">
                <a16:creationId xmlns:a16="http://schemas.microsoft.com/office/drawing/2014/main" id="{4EEA4E70-183F-4EE3-B3B4-FA8C3A1DEA36}"/>
              </a:ext>
            </a:extLst>
          </p:cNvPr>
          <p:cNvGrpSpPr/>
          <p:nvPr/>
        </p:nvGrpSpPr>
        <p:grpSpPr>
          <a:xfrm>
            <a:off x="5851535" y="5041707"/>
            <a:ext cx="395057" cy="420932"/>
            <a:chOff x="5970800" y="1619250"/>
            <a:chExt cx="428650" cy="456725"/>
          </a:xfrm>
          <a:solidFill>
            <a:schemeClr val="bg1"/>
          </a:solidFill>
        </p:grpSpPr>
        <p:sp>
          <p:nvSpPr>
            <p:cNvPr id="9" name="Shape 526">
              <a:extLst>
                <a:ext uri="{FF2B5EF4-FFF2-40B4-BE49-F238E27FC236}">
                  <a16:creationId xmlns:a16="http://schemas.microsoft.com/office/drawing/2014/main" id="{591B69FF-E99D-495D-AC02-2922DCA9513D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0" name="Shape 527">
              <a:extLst>
                <a:ext uri="{FF2B5EF4-FFF2-40B4-BE49-F238E27FC236}">
                  <a16:creationId xmlns:a16="http://schemas.microsoft.com/office/drawing/2014/main" id="{0A166198-260C-48A6-BC75-9A6D736429A5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1" name="Shape 528">
              <a:extLst>
                <a:ext uri="{FF2B5EF4-FFF2-40B4-BE49-F238E27FC236}">
                  <a16:creationId xmlns:a16="http://schemas.microsoft.com/office/drawing/2014/main" id="{A795861F-030E-4283-864F-4D0C3DB0687B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2" name="Shape 529">
              <a:extLst>
                <a:ext uri="{FF2B5EF4-FFF2-40B4-BE49-F238E27FC236}">
                  <a16:creationId xmlns:a16="http://schemas.microsoft.com/office/drawing/2014/main" id="{CD738B61-8A96-4554-96AF-43D94C2F23CE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" name="Shape 530">
              <a:extLst>
                <a:ext uri="{FF2B5EF4-FFF2-40B4-BE49-F238E27FC236}">
                  <a16:creationId xmlns:a16="http://schemas.microsoft.com/office/drawing/2014/main" id="{CC52CB51-45B2-4E4F-BA79-DE9452FE542D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" name="Shape 531">
            <a:extLst>
              <a:ext uri="{FF2B5EF4-FFF2-40B4-BE49-F238E27FC236}">
                <a16:creationId xmlns:a16="http://schemas.microsoft.com/office/drawing/2014/main" id="{14609FDD-E137-4A91-B461-56E1146874BC}"/>
              </a:ext>
            </a:extLst>
          </p:cNvPr>
          <p:cNvGrpSpPr/>
          <p:nvPr/>
        </p:nvGrpSpPr>
        <p:grpSpPr>
          <a:xfrm>
            <a:off x="5155558" y="3867094"/>
            <a:ext cx="442866" cy="404043"/>
            <a:chOff x="6625350" y="1613750"/>
            <a:chExt cx="480525" cy="438400"/>
          </a:xfrm>
          <a:solidFill>
            <a:schemeClr val="bg1"/>
          </a:solidFill>
        </p:grpSpPr>
        <p:sp>
          <p:nvSpPr>
            <p:cNvPr id="15" name="Shape 532">
              <a:extLst>
                <a:ext uri="{FF2B5EF4-FFF2-40B4-BE49-F238E27FC236}">
                  <a16:creationId xmlns:a16="http://schemas.microsoft.com/office/drawing/2014/main" id="{A938FC78-C298-4564-AEDD-EEAFACE94D19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6" name="Shape 533">
              <a:extLst>
                <a:ext uri="{FF2B5EF4-FFF2-40B4-BE49-F238E27FC236}">
                  <a16:creationId xmlns:a16="http://schemas.microsoft.com/office/drawing/2014/main" id="{14254BA2-1BAA-42EF-98A0-1E41EC9360C1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7" name="Shape 534">
              <a:extLst>
                <a:ext uri="{FF2B5EF4-FFF2-40B4-BE49-F238E27FC236}">
                  <a16:creationId xmlns:a16="http://schemas.microsoft.com/office/drawing/2014/main" id="{D36718EB-6E14-4833-A001-ADC01A36B0B0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535">
              <a:extLst>
                <a:ext uri="{FF2B5EF4-FFF2-40B4-BE49-F238E27FC236}">
                  <a16:creationId xmlns:a16="http://schemas.microsoft.com/office/drawing/2014/main" id="{A3C2381F-0CB4-4CF8-B901-BE5B8020883D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9" name="Shape 536">
              <a:extLst>
                <a:ext uri="{FF2B5EF4-FFF2-40B4-BE49-F238E27FC236}">
                  <a16:creationId xmlns:a16="http://schemas.microsoft.com/office/drawing/2014/main" id="{DEFCD737-E8A7-48A4-8383-3460F5163364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0" name="Shape 555">
            <a:extLst>
              <a:ext uri="{FF2B5EF4-FFF2-40B4-BE49-F238E27FC236}">
                <a16:creationId xmlns:a16="http://schemas.microsoft.com/office/drawing/2014/main" id="{07914F0F-DE82-4FF2-B39C-A5D66B4EFC45}"/>
              </a:ext>
            </a:extLst>
          </p:cNvPr>
          <p:cNvGrpSpPr/>
          <p:nvPr/>
        </p:nvGrpSpPr>
        <p:grpSpPr>
          <a:xfrm>
            <a:off x="6585501" y="3888501"/>
            <a:ext cx="387177" cy="357915"/>
            <a:chOff x="5975075" y="2327500"/>
            <a:chExt cx="420100" cy="388350"/>
          </a:xfrm>
          <a:solidFill>
            <a:schemeClr val="bg1"/>
          </a:solidFill>
        </p:grpSpPr>
        <p:sp>
          <p:nvSpPr>
            <p:cNvPr id="21" name="Shape 556">
              <a:extLst>
                <a:ext uri="{FF2B5EF4-FFF2-40B4-BE49-F238E27FC236}">
                  <a16:creationId xmlns:a16="http://schemas.microsoft.com/office/drawing/2014/main" id="{CE18EA04-0B64-4AEE-9F0E-AC4B0F0C3873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2" name="Shape 557">
              <a:extLst>
                <a:ext uri="{FF2B5EF4-FFF2-40B4-BE49-F238E27FC236}">
                  <a16:creationId xmlns:a16="http://schemas.microsoft.com/office/drawing/2014/main" id="{182F8AC3-C636-4275-BF58-1BBE4DA9D626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3" name="Shape 558">
            <a:extLst>
              <a:ext uri="{FF2B5EF4-FFF2-40B4-BE49-F238E27FC236}">
                <a16:creationId xmlns:a16="http://schemas.microsoft.com/office/drawing/2014/main" id="{D0D58BB5-C6AC-4789-9D00-E0C725D838CE}"/>
              </a:ext>
            </a:extLst>
          </p:cNvPr>
          <p:cNvGrpSpPr/>
          <p:nvPr/>
        </p:nvGrpSpPr>
        <p:grpSpPr>
          <a:xfrm>
            <a:off x="5988349" y="4266823"/>
            <a:ext cx="231859" cy="377974"/>
            <a:chOff x="6730350" y="2315900"/>
            <a:chExt cx="257700" cy="420100"/>
          </a:xfrm>
          <a:solidFill>
            <a:schemeClr val="bg1"/>
          </a:solidFill>
        </p:grpSpPr>
        <p:sp>
          <p:nvSpPr>
            <p:cNvPr id="24" name="Shape 559">
              <a:extLst>
                <a:ext uri="{FF2B5EF4-FFF2-40B4-BE49-F238E27FC236}">
                  <a16:creationId xmlns:a16="http://schemas.microsoft.com/office/drawing/2014/main" id="{865D552E-1325-4618-B27F-C45CCF4B61F7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5" name="Shape 560">
              <a:extLst>
                <a:ext uri="{FF2B5EF4-FFF2-40B4-BE49-F238E27FC236}">
                  <a16:creationId xmlns:a16="http://schemas.microsoft.com/office/drawing/2014/main" id="{DA5032C3-37C6-4A5E-A2DB-BFE02F3106E8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6" name="Shape 561">
              <a:extLst>
                <a:ext uri="{FF2B5EF4-FFF2-40B4-BE49-F238E27FC236}">
                  <a16:creationId xmlns:a16="http://schemas.microsoft.com/office/drawing/2014/main" id="{1139018C-8ABE-482D-AE23-197586ECE3A3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7" name="Shape 562">
              <a:extLst>
                <a:ext uri="{FF2B5EF4-FFF2-40B4-BE49-F238E27FC236}">
                  <a16:creationId xmlns:a16="http://schemas.microsoft.com/office/drawing/2014/main" id="{0D6DAC65-8BA5-409C-A68E-92509736700B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8" name="Shape 563">
              <a:extLst>
                <a:ext uri="{FF2B5EF4-FFF2-40B4-BE49-F238E27FC236}">
                  <a16:creationId xmlns:a16="http://schemas.microsoft.com/office/drawing/2014/main" id="{0C2678BC-4A01-4533-8468-D29792A79B7A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EEE70F4-D26B-4FAC-A1D2-F540C2211319}"/>
              </a:ext>
            </a:extLst>
          </p:cNvPr>
          <p:cNvSpPr txBox="1"/>
          <p:nvPr/>
        </p:nvSpPr>
        <p:spPr>
          <a:xfrm>
            <a:off x="1614261" y="4266823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Text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F10588-B984-4C35-BD96-3DBA3A35B8F0}"/>
              </a:ext>
            </a:extLst>
          </p:cNvPr>
          <p:cNvSpPr txBox="1"/>
          <p:nvPr/>
        </p:nvSpPr>
        <p:spPr>
          <a:xfrm>
            <a:off x="8773574" y="4266823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Graphic</a:t>
            </a:r>
            <a:endParaRPr lang="th-TH" sz="2000" b="1" dirty="0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A7234B-74EE-4A5F-A180-6225F709B2E0}"/>
              </a:ext>
            </a:extLst>
          </p:cNvPr>
          <p:cNvSpPr txBox="1"/>
          <p:nvPr/>
        </p:nvSpPr>
        <p:spPr>
          <a:xfrm>
            <a:off x="5460899" y="988303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Visual</a:t>
            </a:r>
            <a:endParaRPr lang="th-TH" sz="20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B66D81E-546E-43A9-AC94-D744E493664C}"/>
              </a:ext>
            </a:extLst>
          </p:cNvPr>
          <p:cNvSpPr/>
          <p:nvPr/>
        </p:nvSpPr>
        <p:spPr>
          <a:xfrm>
            <a:off x="586757" y="4702049"/>
            <a:ext cx="2782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</a:t>
            </a:r>
            <a:endParaRPr lang="th-TH" sz="1400" dirty="0">
              <a:solidFill>
                <a:prstClr val="black">
                  <a:lumMod val="75000"/>
                  <a:lumOff val="25000"/>
                </a:prst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41C6429-5E83-446C-B2EF-FA952F829BF6}"/>
              </a:ext>
            </a:extLst>
          </p:cNvPr>
          <p:cNvSpPr/>
          <p:nvPr/>
        </p:nvSpPr>
        <p:spPr>
          <a:xfrm>
            <a:off x="8773574" y="4688626"/>
            <a:ext cx="27824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Accountable talk we need to dialog around your choice of work attire closer to the metal.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972819A-B5BE-4DDF-8A5A-09403CD4166B}"/>
              </a:ext>
            </a:extLst>
          </p:cNvPr>
          <p:cNvSpPr/>
          <p:nvPr/>
        </p:nvSpPr>
        <p:spPr>
          <a:xfrm>
            <a:off x="1606936" y="1389609"/>
            <a:ext cx="91645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title list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dolor sit amet, consectetur adipiscing elit. Praesent sit amet sapien purus. Aliquam erat volutpat. </a:t>
            </a:r>
            <a:endParaRPr lang="th-TH" sz="1400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62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4FC0D9-2871-48B9-80E5-ABE07C76BAA6}"/>
              </a:ext>
            </a:extLst>
          </p:cNvPr>
          <p:cNvSpPr/>
          <p:nvPr/>
        </p:nvSpPr>
        <p:spPr>
          <a:xfrm>
            <a:off x="223328" y="196446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Gear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A613D8E-846E-45DC-BE01-AFA59C6E9863}"/>
              </a:ext>
            </a:extLst>
          </p:cNvPr>
          <p:cNvCxnSpPr>
            <a:cxnSpLocks/>
          </p:cNvCxnSpPr>
          <p:nvPr/>
        </p:nvCxnSpPr>
        <p:spPr>
          <a:xfrm>
            <a:off x="223328" y="865211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ACEADFE-B3D2-46AF-9FFB-5F0570401DA7}"/>
              </a:ext>
            </a:extLst>
          </p:cNvPr>
          <p:cNvGraphicFramePr/>
          <p:nvPr>
            <p:extLst/>
          </p:nvPr>
        </p:nvGraphicFramePr>
        <p:xfrm>
          <a:off x="1356140" y="89856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Shape 525">
            <a:extLst>
              <a:ext uri="{FF2B5EF4-FFF2-40B4-BE49-F238E27FC236}">
                <a16:creationId xmlns:a16="http://schemas.microsoft.com/office/drawing/2014/main" id="{3FFC0851-B5D4-4D03-9A9F-8C09FB9BC378}"/>
              </a:ext>
            </a:extLst>
          </p:cNvPr>
          <p:cNvGrpSpPr/>
          <p:nvPr/>
        </p:nvGrpSpPr>
        <p:grpSpPr>
          <a:xfrm>
            <a:off x="5275475" y="1697014"/>
            <a:ext cx="835272" cy="889979"/>
            <a:chOff x="5970800" y="1619250"/>
            <a:chExt cx="428650" cy="456725"/>
          </a:xfrm>
          <a:solidFill>
            <a:schemeClr val="bg1"/>
          </a:solidFill>
        </p:grpSpPr>
        <p:sp>
          <p:nvSpPr>
            <p:cNvPr id="6" name="Shape 526">
              <a:extLst>
                <a:ext uri="{FF2B5EF4-FFF2-40B4-BE49-F238E27FC236}">
                  <a16:creationId xmlns:a16="http://schemas.microsoft.com/office/drawing/2014/main" id="{2AF5FC7A-001B-40D1-B9C8-37AEED2AFFD3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7" name="Shape 527">
              <a:extLst>
                <a:ext uri="{FF2B5EF4-FFF2-40B4-BE49-F238E27FC236}">
                  <a16:creationId xmlns:a16="http://schemas.microsoft.com/office/drawing/2014/main" id="{063B1F93-0571-443A-BAE5-8FEC69DCC3CA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8" name="Shape 528">
              <a:extLst>
                <a:ext uri="{FF2B5EF4-FFF2-40B4-BE49-F238E27FC236}">
                  <a16:creationId xmlns:a16="http://schemas.microsoft.com/office/drawing/2014/main" id="{89AD45BB-7F73-4111-B048-B73C1A6CAEA0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9" name="Shape 529">
              <a:extLst>
                <a:ext uri="{FF2B5EF4-FFF2-40B4-BE49-F238E27FC236}">
                  <a16:creationId xmlns:a16="http://schemas.microsoft.com/office/drawing/2014/main" id="{0EABE562-542B-4D3C-B036-4C57B296C532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0" name="Shape 530">
              <a:extLst>
                <a:ext uri="{FF2B5EF4-FFF2-40B4-BE49-F238E27FC236}">
                  <a16:creationId xmlns:a16="http://schemas.microsoft.com/office/drawing/2014/main" id="{39BD001D-A8FC-42DB-A26F-9324A302BD56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1" name="Shape 555">
            <a:extLst>
              <a:ext uri="{FF2B5EF4-FFF2-40B4-BE49-F238E27FC236}">
                <a16:creationId xmlns:a16="http://schemas.microsoft.com/office/drawing/2014/main" id="{1AAAF1F5-AE38-4515-8DC0-82558C6AA13E}"/>
              </a:ext>
            </a:extLst>
          </p:cNvPr>
          <p:cNvGrpSpPr/>
          <p:nvPr/>
        </p:nvGrpSpPr>
        <p:grpSpPr>
          <a:xfrm>
            <a:off x="4114800" y="3254681"/>
            <a:ext cx="764198" cy="706441"/>
            <a:chOff x="5975075" y="2327500"/>
            <a:chExt cx="420100" cy="388350"/>
          </a:xfrm>
          <a:solidFill>
            <a:schemeClr val="bg1"/>
          </a:solidFill>
        </p:grpSpPr>
        <p:sp>
          <p:nvSpPr>
            <p:cNvPr id="12" name="Shape 556">
              <a:extLst>
                <a:ext uri="{FF2B5EF4-FFF2-40B4-BE49-F238E27FC236}">
                  <a16:creationId xmlns:a16="http://schemas.microsoft.com/office/drawing/2014/main" id="{501899FD-293C-4594-93FF-1921D9597A08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" name="Shape 557">
              <a:extLst>
                <a:ext uri="{FF2B5EF4-FFF2-40B4-BE49-F238E27FC236}">
                  <a16:creationId xmlns:a16="http://schemas.microsoft.com/office/drawing/2014/main" id="{A80092D0-3793-402C-8E3D-C0FA21FD5195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" name="Shape 558">
            <a:extLst>
              <a:ext uri="{FF2B5EF4-FFF2-40B4-BE49-F238E27FC236}">
                <a16:creationId xmlns:a16="http://schemas.microsoft.com/office/drawing/2014/main" id="{64B43EE0-55B7-402C-86DA-94E5AA5DF1CC}"/>
              </a:ext>
            </a:extLst>
          </p:cNvPr>
          <p:cNvGrpSpPr/>
          <p:nvPr/>
        </p:nvGrpSpPr>
        <p:grpSpPr>
          <a:xfrm>
            <a:off x="6191284" y="4121920"/>
            <a:ext cx="895316" cy="1459537"/>
            <a:chOff x="6730350" y="2315900"/>
            <a:chExt cx="257700" cy="420100"/>
          </a:xfrm>
          <a:solidFill>
            <a:schemeClr val="bg1"/>
          </a:solidFill>
        </p:grpSpPr>
        <p:sp>
          <p:nvSpPr>
            <p:cNvPr id="15" name="Shape 559">
              <a:extLst>
                <a:ext uri="{FF2B5EF4-FFF2-40B4-BE49-F238E27FC236}">
                  <a16:creationId xmlns:a16="http://schemas.microsoft.com/office/drawing/2014/main" id="{DD0A3C3E-7F02-4013-B0C5-5460C0950A96}"/>
                </a:ext>
              </a:extLst>
            </p:cNvPr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6" name="Shape 560">
              <a:extLst>
                <a:ext uri="{FF2B5EF4-FFF2-40B4-BE49-F238E27FC236}">
                  <a16:creationId xmlns:a16="http://schemas.microsoft.com/office/drawing/2014/main" id="{D0BCA2B1-9D71-4F3B-B460-B16775C2921F}"/>
                </a:ext>
              </a:extLst>
            </p:cNvPr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7" name="Shape 561">
              <a:extLst>
                <a:ext uri="{FF2B5EF4-FFF2-40B4-BE49-F238E27FC236}">
                  <a16:creationId xmlns:a16="http://schemas.microsoft.com/office/drawing/2014/main" id="{7999FFBC-5F6F-475E-9C00-5D4777633D2E}"/>
                </a:ext>
              </a:extLst>
            </p:cNvPr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562">
              <a:extLst>
                <a:ext uri="{FF2B5EF4-FFF2-40B4-BE49-F238E27FC236}">
                  <a16:creationId xmlns:a16="http://schemas.microsoft.com/office/drawing/2014/main" id="{F6E15EBF-96F3-4C9C-8AB7-D844A2B786FE}"/>
                </a:ext>
              </a:extLst>
            </p:cNvPr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9" name="Shape 563">
              <a:extLst>
                <a:ext uri="{FF2B5EF4-FFF2-40B4-BE49-F238E27FC236}">
                  <a16:creationId xmlns:a16="http://schemas.microsoft.com/office/drawing/2014/main" id="{49753BDA-B67D-4846-8846-B50D30A8C5BE}"/>
                </a:ext>
              </a:extLst>
            </p:cNvPr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76ED6E5-0CBB-44F8-A5B5-ECF7B4203948}"/>
              </a:ext>
            </a:extLst>
          </p:cNvPr>
          <p:cNvSpPr/>
          <p:nvPr/>
        </p:nvSpPr>
        <p:spPr>
          <a:xfrm>
            <a:off x="8661890" y="4310049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 to the metal.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EB842C-0F8A-45BA-91AA-40B9766895D5}"/>
              </a:ext>
            </a:extLst>
          </p:cNvPr>
          <p:cNvSpPr txBox="1"/>
          <p:nvPr/>
        </p:nvSpPr>
        <p:spPr>
          <a:xfrm>
            <a:off x="8661890" y="3827472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4F835-0B18-4379-9DE3-D277BDBBF204}"/>
              </a:ext>
            </a:extLst>
          </p:cNvPr>
          <p:cNvSpPr/>
          <p:nvPr/>
        </p:nvSpPr>
        <p:spPr>
          <a:xfrm>
            <a:off x="6990326" y="1886557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20438A-7BAD-4AF6-B8AA-8748A36993C9}"/>
              </a:ext>
            </a:extLst>
          </p:cNvPr>
          <p:cNvSpPr txBox="1"/>
          <p:nvPr/>
        </p:nvSpPr>
        <p:spPr>
          <a:xfrm>
            <a:off x="6990326" y="1403980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F94B70A-B05D-45DC-8FDD-0E56AA37841F}"/>
              </a:ext>
            </a:extLst>
          </p:cNvPr>
          <p:cNvSpPr/>
          <p:nvPr/>
        </p:nvSpPr>
        <p:spPr>
          <a:xfrm>
            <a:off x="331908" y="4392516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E924EE-F290-4C42-A2B4-9080C0BB1F12}"/>
              </a:ext>
            </a:extLst>
          </p:cNvPr>
          <p:cNvSpPr txBox="1"/>
          <p:nvPr/>
        </p:nvSpPr>
        <p:spPr>
          <a:xfrm>
            <a:off x="331908" y="3909939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509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6EEF058-23BB-40DD-89E3-113B13E6A8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6312378"/>
              </p:ext>
            </p:extLst>
          </p:nvPr>
        </p:nvGraphicFramePr>
        <p:xfrm>
          <a:off x="2032000" y="1159460"/>
          <a:ext cx="8128000" cy="5154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B1A042A-95B2-48C1-B42D-87C267B4B247}"/>
              </a:ext>
            </a:extLst>
          </p:cNvPr>
          <p:cNvSpPr/>
          <p:nvPr/>
        </p:nvSpPr>
        <p:spPr>
          <a:xfrm>
            <a:off x="223328" y="196446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Vertical Chevron List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80C4205-739B-4F28-BA37-51F5A2991DBE}"/>
              </a:ext>
            </a:extLst>
          </p:cNvPr>
          <p:cNvCxnSpPr>
            <a:cxnSpLocks/>
          </p:cNvCxnSpPr>
          <p:nvPr/>
        </p:nvCxnSpPr>
        <p:spPr>
          <a:xfrm>
            <a:off x="223328" y="842777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Shape 429">
            <a:extLst>
              <a:ext uri="{FF2B5EF4-FFF2-40B4-BE49-F238E27FC236}">
                <a16:creationId xmlns:a16="http://schemas.microsoft.com/office/drawing/2014/main" id="{40D7C418-6811-434F-A01F-BB0DB5554DAC}"/>
              </a:ext>
            </a:extLst>
          </p:cNvPr>
          <p:cNvGrpSpPr/>
          <p:nvPr/>
        </p:nvGrpSpPr>
        <p:grpSpPr>
          <a:xfrm>
            <a:off x="3202810" y="2651243"/>
            <a:ext cx="538020" cy="447881"/>
            <a:chOff x="1244325" y="314425"/>
            <a:chExt cx="444525" cy="370050"/>
          </a:xfrm>
          <a:solidFill>
            <a:schemeClr val="bg1"/>
          </a:solidFill>
        </p:grpSpPr>
        <p:sp>
          <p:nvSpPr>
            <p:cNvPr id="6" name="Shape 430">
              <a:extLst>
                <a:ext uri="{FF2B5EF4-FFF2-40B4-BE49-F238E27FC236}">
                  <a16:creationId xmlns:a16="http://schemas.microsoft.com/office/drawing/2014/main" id="{A1140B9A-C8EE-4976-841F-1008B2B19FFE}"/>
                </a:ext>
              </a:extLst>
            </p:cNvPr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7" name="Shape 431">
              <a:extLst>
                <a:ext uri="{FF2B5EF4-FFF2-40B4-BE49-F238E27FC236}">
                  <a16:creationId xmlns:a16="http://schemas.microsoft.com/office/drawing/2014/main" id="{37D046E4-3F21-4F26-9370-7552DE24AC9B}"/>
                </a:ext>
              </a:extLst>
            </p:cNvPr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8" name="Shape 432">
            <a:extLst>
              <a:ext uri="{FF2B5EF4-FFF2-40B4-BE49-F238E27FC236}">
                <a16:creationId xmlns:a16="http://schemas.microsoft.com/office/drawing/2014/main" id="{36171774-E433-4953-8A2E-7A9DE9A1A676}"/>
              </a:ext>
            </a:extLst>
          </p:cNvPr>
          <p:cNvGrpSpPr/>
          <p:nvPr/>
        </p:nvGrpSpPr>
        <p:grpSpPr>
          <a:xfrm>
            <a:off x="3214625" y="3893225"/>
            <a:ext cx="514389" cy="4523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9" name="Shape 433">
              <a:extLst>
                <a:ext uri="{FF2B5EF4-FFF2-40B4-BE49-F238E27FC236}">
                  <a16:creationId xmlns:a16="http://schemas.microsoft.com/office/drawing/2014/main" id="{1164BABA-2C48-45AF-94E8-505A53E3365C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0" name="Shape 434">
              <a:extLst>
                <a:ext uri="{FF2B5EF4-FFF2-40B4-BE49-F238E27FC236}">
                  <a16:creationId xmlns:a16="http://schemas.microsoft.com/office/drawing/2014/main" id="{C5B13DC2-A6BF-4095-9A0D-7B7A8830B9D0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1" name="Shape 437">
            <a:extLst>
              <a:ext uri="{FF2B5EF4-FFF2-40B4-BE49-F238E27FC236}">
                <a16:creationId xmlns:a16="http://schemas.microsoft.com/office/drawing/2014/main" id="{45C5EBCD-9A07-4EE8-87FA-AB993CD993E2}"/>
              </a:ext>
            </a:extLst>
          </p:cNvPr>
          <p:cNvGrpSpPr/>
          <p:nvPr/>
        </p:nvGrpSpPr>
        <p:grpSpPr>
          <a:xfrm>
            <a:off x="3214625" y="5139626"/>
            <a:ext cx="591245" cy="499591"/>
            <a:chOff x="3918650" y="293075"/>
            <a:chExt cx="488500" cy="412775"/>
          </a:xfrm>
          <a:solidFill>
            <a:schemeClr val="bg1"/>
          </a:solidFill>
        </p:grpSpPr>
        <p:sp>
          <p:nvSpPr>
            <p:cNvPr id="12" name="Shape 438">
              <a:extLst>
                <a:ext uri="{FF2B5EF4-FFF2-40B4-BE49-F238E27FC236}">
                  <a16:creationId xmlns:a16="http://schemas.microsoft.com/office/drawing/2014/main" id="{F41CAA2A-E275-461D-AFF1-6629ADA41032}"/>
                </a:ext>
              </a:extLst>
            </p:cNvPr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" name="Shape 439">
              <a:extLst>
                <a:ext uri="{FF2B5EF4-FFF2-40B4-BE49-F238E27FC236}">
                  <a16:creationId xmlns:a16="http://schemas.microsoft.com/office/drawing/2014/main" id="{59A1EA29-C631-4760-B11B-FDE7DA24E452}"/>
                </a:ext>
              </a:extLst>
            </p:cNvPr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4" name="Shape 440">
              <a:extLst>
                <a:ext uri="{FF2B5EF4-FFF2-40B4-BE49-F238E27FC236}">
                  <a16:creationId xmlns:a16="http://schemas.microsoft.com/office/drawing/2014/main" id="{0A52667A-D504-47AF-B35D-C892D4E676C3}"/>
                </a:ext>
              </a:extLst>
            </p:cNvPr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5" name="Shape 471">
            <a:extLst>
              <a:ext uri="{FF2B5EF4-FFF2-40B4-BE49-F238E27FC236}">
                <a16:creationId xmlns:a16="http://schemas.microsoft.com/office/drawing/2014/main" id="{82887AE2-49BB-449A-BC8A-6356C587BFEA}"/>
              </a:ext>
            </a:extLst>
          </p:cNvPr>
          <p:cNvGrpSpPr/>
          <p:nvPr/>
        </p:nvGrpSpPr>
        <p:grpSpPr>
          <a:xfrm>
            <a:off x="3238004" y="1275054"/>
            <a:ext cx="521196" cy="630813"/>
            <a:chOff x="584925" y="922575"/>
            <a:chExt cx="415200" cy="502525"/>
          </a:xfrm>
          <a:solidFill>
            <a:schemeClr val="bg1"/>
          </a:solidFill>
        </p:grpSpPr>
        <p:sp>
          <p:nvSpPr>
            <p:cNvPr id="16" name="Shape 472">
              <a:extLst>
                <a:ext uri="{FF2B5EF4-FFF2-40B4-BE49-F238E27FC236}">
                  <a16:creationId xmlns:a16="http://schemas.microsoft.com/office/drawing/2014/main" id="{333AF921-6989-4A09-8921-6B341A8521D7}"/>
                </a:ext>
              </a:extLst>
            </p:cNvPr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7" name="Shape 473">
              <a:extLst>
                <a:ext uri="{FF2B5EF4-FFF2-40B4-BE49-F238E27FC236}">
                  <a16:creationId xmlns:a16="http://schemas.microsoft.com/office/drawing/2014/main" id="{D30E356B-26CD-4A39-8A0F-E1EC414449AF}"/>
                </a:ext>
              </a:extLst>
            </p:cNvPr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474">
              <a:extLst>
                <a:ext uri="{FF2B5EF4-FFF2-40B4-BE49-F238E27FC236}">
                  <a16:creationId xmlns:a16="http://schemas.microsoft.com/office/drawing/2014/main" id="{312FB119-5EAB-4177-861A-213A9F787B5A}"/>
                </a:ext>
              </a:extLst>
            </p:cNvPr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2D5AF8-ED6A-4E36-BDA7-686F399E1EF9}"/>
              </a:ext>
            </a:extLst>
          </p:cNvPr>
          <p:cNvGrpSpPr/>
          <p:nvPr/>
        </p:nvGrpSpPr>
        <p:grpSpPr>
          <a:xfrm>
            <a:off x="1901185" y="1739623"/>
            <a:ext cx="1148604" cy="4309885"/>
            <a:chOff x="3768920" y="739648"/>
            <a:chExt cx="1148604" cy="430988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16778E-38D5-492F-B071-1651BB8ED43E}"/>
                </a:ext>
              </a:extLst>
            </p:cNvPr>
            <p:cNvSpPr/>
            <p:nvPr/>
          </p:nvSpPr>
          <p:spPr>
            <a:xfrm>
              <a:off x="3777319" y="739648"/>
              <a:ext cx="1140205" cy="5700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8CEDB8-9D84-4093-BBD1-56C5A806F9A2}"/>
                </a:ext>
              </a:extLst>
            </p:cNvPr>
            <p:cNvSpPr txBox="1"/>
            <p:nvPr/>
          </p:nvSpPr>
          <p:spPr>
            <a:xfrm>
              <a:off x="3777319" y="739648"/>
              <a:ext cx="1140205" cy="570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95" tIns="23495" rIns="23495" bIns="23495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kern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 01</a:t>
              </a:r>
              <a:endParaRPr lang="th-TH" sz="3700" kern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A293CC-50F9-48B2-966A-F7CC36A31F79}"/>
                </a:ext>
              </a:extLst>
            </p:cNvPr>
            <p:cNvSpPr txBox="1"/>
            <p:nvPr/>
          </p:nvSpPr>
          <p:spPr>
            <a:xfrm>
              <a:off x="3777319" y="3198368"/>
              <a:ext cx="1140205" cy="570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95" tIns="23495" rIns="23495" bIns="23495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kern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 03</a:t>
              </a:r>
              <a:endParaRPr lang="th-TH" sz="3700" kern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5CB9331-59A3-4888-B631-551F340AD46A}"/>
                </a:ext>
              </a:extLst>
            </p:cNvPr>
            <p:cNvSpPr txBox="1"/>
            <p:nvPr/>
          </p:nvSpPr>
          <p:spPr>
            <a:xfrm>
              <a:off x="3768920" y="4479490"/>
              <a:ext cx="1140205" cy="570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95" tIns="23495" rIns="23495" bIns="23495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kern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 04</a:t>
              </a:r>
              <a:endParaRPr lang="th-TH" sz="3700" kern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F92BD9-43A6-49A2-BEAB-6D2BBB3850B7}"/>
              </a:ext>
            </a:extLst>
          </p:cNvPr>
          <p:cNvGrpSpPr/>
          <p:nvPr/>
        </p:nvGrpSpPr>
        <p:grpSpPr>
          <a:xfrm>
            <a:off x="1909584" y="3005264"/>
            <a:ext cx="1140205" cy="570043"/>
            <a:chOff x="3777319" y="739648"/>
            <a:chExt cx="1140205" cy="57004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1814FF-9C5B-4E84-9323-35308996AF15}"/>
                </a:ext>
              </a:extLst>
            </p:cNvPr>
            <p:cNvSpPr/>
            <p:nvPr/>
          </p:nvSpPr>
          <p:spPr>
            <a:xfrm>
              <a:off x="3777319" y="739648"/>
              <a:ext cx="1140205" cy="57004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4FAA41-40EC-4FD4-AEA3-43AFF628AD8E}"/>
                </a:ext>
              </a:extLst>
            </p:cNvPr>
            <p:cNvSpPr txBox="1"/>
            <p:nvPr/>
          </p:nvSpPr>
          <p:spPr>
            <a:xfrm>
              <a:off x="3777319" y="739648"/>
              <a:ext cx="1140205" cy="5700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3495" tIns="23495" rIns="23495" bIns="23495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kern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 02</a:t>
              </a:r>
              <a:endParaRPr lang="th-TH" sz="3700" kern="12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280CBBB-9274-483F-A975-8A67ED2B553A}"/>
              </a:ext>
            </a:extLst>
          </p:cNvPr>
          <p:cNvSpPr/>
          <p:nvPr/>
        </p:nvSpPr>
        <p:spPr>
          <a:xfrm>
            <a:off x="4082657" y="1380843"/>
            <a:ext cx="5549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 to the metal.</a:t>
            </a:r>
            <a:endParaRPr lang="th-TH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3F9A504-C6C0-4940-AD99-FA180F2F4AE3}"/>
              </a:ext>
            </a:extLst>
          </p:cNvPr>
          <p:cNvSpPr/>
          <p:nvPr/>
        </p:nvSpPr>
        <p:spPr>
          <a:xfrm>
            <a:off x="4082656" y="2657570"/>
            <a:ext cx="5549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48354D4-4AF2-4F63-A441-01AD11E7744F}"/>
              </a:ext>
            </a:extLst>
          </p:cNvPr>
          <p:cNvSpPr/>
          <p:nvPr/>
        </p:nvSpPr>
        <p:spPr>
          <a:xfrm>
            <a:off x="4082655" y="3857765"/>
            <a:ext cx="5549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4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47E8DD4-1012-49BF-8E44-71670EEED6FC}"/>
              </a:ext>
            </a:extLst>
          </p:cNvPr>
          <p:cNvSpPr/>
          <p:nvPr/>
        </p:nvSpPr>
        <p:spPr>
          <a:xfrm>
            <a:off x="4082655" y="5115997"/>
            <a:ext cx="55490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Accountable talk we need to dialog around your choice of work attire closer to the metal.</a:t>
            </a:r>
          </a:p>
        </p:txBody>
      </p:sp>
    </p:spTree>
    <p:extLst>
      <p:ext uri="{BB962C8B-B14F-4D97-AF65-F5344CB8AC3E}">
        <p14:creationId xmlns:p14="http://schemas.microsoft.com/office/powerpoint/2010/main" val="3984286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460D30-D4E8-4F60-B4DD-BDD1CE2F951C}"/>
              </a:ext>
            </a:extLst>
          </p:cNvPr>
          <p:cNvSpPr/>
          <p:nvPr/>
        </p:nvSpPr>
        <p:spPr>
          <a:xfrm>
            <a:off x="223328" y="196446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Basic Matrix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A0644CF-C23C-469A-AB8B-B91D8E9D9967}"/>
              </a:ext>
            </a:extLst>
          </p:cNvPr>
          <p:cNvCxnSpPr>
            <a:cxnSpLocks/>
          </p:cNvCxnSpPr>
          <p:nvPr/>
        </p:nvCxnSpPr>
        <p:spPr>
          <a:xfrm>
            <a:off x="223328" y="847485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383E201-F94E-4B3F-A8AF-2BA41A454F9A}"/>
              </a:ext>
            </a:extLst>
          </p:cNvPr>
          <p:cNvGraphicFramePr/>
          <p:nvPr>
            <p:extLst/>
          </p:nvPr>
        </p:nvGraphicFramePr>
        <p:xfrm>
          <a:off x="2032000" y="104765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07F5B8C-5266-4692-8A84-684B78F0C4DD}"/>
              </a:ext>
            </a:extLst>
          </p:cNvPr>
          <p:cNvSpPr/>
          <p:nvPr/>
        </p:nvSpPr>
        <p:spPr>
          <a:xfrm>
            <a:off x="8405091" y="2413330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CF06F-CF2C-4C82-82E7-73590AE17763}"/>
              </a:ext>
            </a:extLst>
          </p:cNvPr>
          <p:cNvSpPr txBox="1"/>
          <p:nvPr/>
        </p:nvSpPr>
        <p:spPr>
          <a:xfrm>
            <a:off x="8405091" y="1930753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4745C4-A76F-4EAD-A67C-C9BDC0AEA0AD}"/>
              </a:ext>
            </a:extLst>
          </p:cNvPr>
          <p:cNvSpPr/>
          <p:nvPr/>
        </p:nvSpPr>
        <p:spPr>
          <a:xfrm>
            <a:off x="8405091" y="4986275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776B6B-EB21-49BB-BB9B-D597492E7002}"/>
              </a:ext>
            </a:extLst>
          </p:cNvPr>
          <p:cNvSpPr txBox="1"/>
          <p:nvPr/>
        </p:nvSpPr>
        <p:spPr>
          <a:xfrm>
            <a:off x="8405091" y="4503698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5"/>
              </a:solidFill>
              <a:latin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E4EFF2-9347-4E3A-AA7A-D3CD9E420CB3}"/>
              </a:ext>
            </a:extLst>
          </p:cNvPr>
          <p:cNvSpPr/>
          <p:nvPr/>
        </p:nvSpPr>
        <p:spPr>
          <a:xfrm>
            <a:off x="455445" y="2349459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960323-2378-49F4-9367-1A806D524131}"/>
              </a:ext>
            </a:extLst>
          </p:cNvPr>
          <p:cNvSpPr txBox="1"/>
          <p:nvPr/>
        </p:nvSpPr>
        <p:spPr>
          <a:xfrm>
            <a:off x="2032001" y="1866882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C8032A-BB2B-4CD7-93B0-DFEF720E295C}"/>
              </a:ext>
            </a:extLst>
          </p:cNvPr>
          <p:cNvSpPr/>
          <p:nvPr/>
        </p:nvSpPr>
        <p:spPr>
          <a:xfrm>
            <a:off x="455445" y="4922404"/>
            <a:ext cx="33314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F6D8AF-FC44-4A80-BE08-4502A4DEFAEE}"/>
              </a:ext>
            </a:extLst>
          </p:cNvPr>
          <p:cNvSpPr txBox="1"/>
          <p:nvPr/>
        </p:nvSpPr>
        <p:spPr>
          <a:xfrm>
            <a:off x="2032001" y="4439827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939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B13DFD5-B450-47EE-A56F-B72A1772E569}"/>
              </a:ext>
            </a:extLst>
          </p:cNvPr>
          <p:cNvGraphicFramePr/>
          <p:nvPr>
            <p:extLst/>
          </p:nvPr>
        </p:nvGraphicFramePr>
        <p:xfrm>
          <a:off x="772160" y="863600"/>
          <a:ext cx="6185231" cy="5416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DA5141B-1810-4070-B1EC-C3CBCE087780}"/>
              </a:ext>
            </a:extLst>
          </p:cNvPr>
          <p:cNvSpPr/>
          <p:nvPr/>
        </p:nvSpPr>
        <p:spPr>
          <a:xfrm>
            <a:off x="223328" y="120395"/>
            <a:ext cx="6992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accent4"/>
                </a:solidFill>
                <a:latin typeface="Impact" panose="020B0806030902050204" pitchFamily="34" charset="0"/>
                <a:cs typeface="Tahoma" panose="020B0604030504040204" pitchFamily="34" charset="0"/>
              </a:rPr>
              <a:t>Basic Pyramid </a:t>
            </a:r>
            <a:r>
              <a:rPr lang="en-US" sz="3600" dirty="0">
                <a:latin typeface="Impact" panose="020B0806030902050204" pitchFamily="34" charset="0"/>
                <a:cs typeface="Tahoma" panose="020B0604030504040204" pitchFamily="34" charset="0"/>
              </a:rPr>
              <a:t>– Smart Art</a:t>
            </a:r>
            <a:endParaRPr lang="th-TH" sz="3600" dirty="0"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1649443-8627-4321-9675-B2AD02988708}"/>
              </a:ext>
            </a:extLst>
          </p:cNvPr>
          <p:cNvCxnSpPr>
            <a:cxnSpLocks/>
          </p:cNvCxnSpPr>
          <p:nvPr/>
        </p:nvCxnSpPr>
        <p:spPr>
          <a:xfrm>
            <a:off x="223328" y="807411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Shape 531">
            <a:extLst>
              <a:ext uri="{FF2B5EF4-FFF2-40B4-BE49-F238E27FC236}">
                <a16:creationId xmlns:a16="http://schemas.microsoft.com/office/drawing/2014/main" id="{9405642B-49E1-47DD-A092-153079B7C60D}"/>
              </a:ext>
            </a:extLst>
          </p:cNvPr>
          <p:cNvGrpSpPr/>
          <p:nvPr/>
        </p:nvGrpSpPr>
        <p:grpSpPr>
          <a:xfrm>
            <a:off x="3435461" y="3205450"/>
            <a:ext cx="858627" cy="783357"/>
            <a:chOff x="6625350" y="1613750"/>
            <a:chExt cx="480525" cy="438400"/>
          </a:xfrm>
          <a:solidFill>
            <a:schemeClr val="bg1"/>
          </a:solidFill>
        </p:grpSpPr>
        <p:sp>
          <p:nvSpPr>
            <p:cNvPr id="6" name="Shape 532">
              <a:extLst>
                <a:ext uri="{FF2B5EF4-FFF2-40B4-BE49-F238E27FC236}">
                  <a16:creationId xmlns:a16="http://schemas.microsoft.com/office/drawing/2014/main" id="{2435D0B7-F0E8-4383-B543-2072087363D1}"/>
                </a:ext>
              </a:extLst>
            </p:cNvPr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7" name="Shape 533">
              <a:extLst>
                <a:ext uri="{FF2B5EF4-FFF2-40B4-BE49-F238E27FC236}">
                  <a16:creationId xmlns:a16="http://schemas.microsoft.com/office/drawing/2014/main" id="{A3CD90D2-E5C2-47CE-8CAA-09EA195A0D86}"/>
                </a:ext>
              </a:extLst>
            </p:cNvPr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8" name="Shape 534">
              <a:extLst>
                <a:ext uri="{FF2B5EF4-FFF2-40B4-BE49-F238E27FC236}">
                  <a16:creationId xmlns:a16="http://schemas.microsoft.com/office/drawing/2014/main" id="{3B0FB7FC-A329-4BBC-A791-2AB18532DD0F}"/>
                </a:ext>
              </a:extLst>
            </p:cNvPr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9" name="Shape 535">
              <a:extLst>
                <a:ext uri="{FF2B5EF4-FFF2-40B4-BE49-F238E27FC236}">
                  <a16:creationId xmlns:a16="http://schemas.microsoft.com/office/drawing/2014/main" id="{7E14F925-3562-48AA-80C1-AD2DD7882CD9}"/>
                </a:ext>
              </a:extLst>
            </p:cNvPr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0" name="Shape 536">
              <a:extLst>
                <a:ext uri="{FF2B5EF4-FFF2-40B4-BE49-F238E27FC236}">
                  <a16:creationId xmlns:a16="http://schemas.microsoft.com/office/drawing/2014/main" id="{1384ABBC-6C76-4DC7-A20F-C8D67A305A26}"/>
                </a:ext>
              </a:extLst>
            </p:cNvPr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1" name="Shape 555">
            <a:extLst>
              <a:ext uri="{FF2B5EF4-FFF2-40B4-BE49-F238E27FC236}">
                <a16:creationId xmlns:a16="http://schemas.microsoft.com/office/drawing/2014/main" id="{3D1BACC9-BC46-4D71-A5B2-D85F71559993}"/>
              </a:ext>
            </a:extLst>
          </p:cNvPr>
          <p:cNvGrpSpPr/>
          <p:nvPr/>
        </p:nvGrpSpPr>
        <p:grpSpPr>
          <a:xfrm>
            <a:off x="3462464" y="1748021"/>
            <a:ext cx="720302" cy="665863"/>
            <a:chOff x="5975075" y="2327500"/>
            <a:chExt cx="420100" cy="388350"/>
          </a:xfrm>
          <a:solidFill>
            <a:schemeClr val="bg1"/>
          </a:solidFill>
        </p:grpSpPr>
        <p:sp>
          <p:nvSpPr>
            <p:cNvPr id="12" name="Shape 556">
              <a:extLst>
                <a:ext uri="{FF2B5EF4-FFF2-40B4-BE49-F238E27FC236}">
                  <a16:creationId xmlns:a16="http://schemas.microsoft.com/office/drawing/2014/main" id="{4652842C-E320-4AF7-91E6-A3BB57CD4ABF}"/>
                </a:ext>
              </a:extLst>
            </p:cNvPr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" name="Shape 557">
              <a:extLst>
                <a:ext uri="{FF2B5EF4-FFF2-40B4-BE49-F238E27FC236}">
                  <a16:creationId xmlns:a16="http://schemas.microsoft.com/office/drawing/2014/main" id="{D5FECEDD-F1A4-4D7A-9BE8-DD68277DAB67}"/>
                </a:ext>
              </a:extLst>
            </p:cNvPr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" name="Shape 613">
            <a:extLst>
              <a:ext uri="{FF2B5EF4-FFF2-40B4-BE49-F238E27FC236}">
                <a16:creationId xmlns:a16="http://schemas.microsoft.com/office/drawing/2014/main" id="{3F344BBC-7931-4F8A-91BF-0EDB24FE1BFA}"/>
              </a:ext>
            </a:extLst>
          </p:cNvPr>
          <p:cNvGrpSpPr/>
          <p:nvPr/>
        </p:nvGrpSpPr>
        <p:grpSpPr>
          <a:xfrm>
            <a:off x="3287889" y="4991598"/>
            <a:ext cx="964174" cy="913882"/>
            <a:chOff x="5300400" y="3670175"/>
            <a:chExt cx="421300" cy="399325"/>
          </a:xfrm>
          <a:solidFill>
            <a:schemeClr val="bg1"/>
          </a:solidFill>
        </p:grpSpPr>
        <p:sp>
          <p:nvSpPr>
            <p:cNvPr id="15" name="Shape 614">
              <a:extLst>
                <a:ext uri="{FF2B5EF4-FFF2-40B4-BE49-F238E27FC236}">
                  <a16:creationId xmlns:a16="http://schemas.microsoft.com/office/drawing/2014/main" id="{18D11D50-C104-417C-B75F-6FC75361FFF6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6" name="Shape 615">
              <a:extLst>
                <a:ext uri="{FF2B5EF4-FFF2-40B4-BE49-F238E27FC236}">
                  <a16:creationId xmlns:a16="http://schemas.microsoft.com/office/drawing/2014/main" id="{FD887E2D-5E08-4875-B98B-33FE2B6DC9CB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7" name="Shape 616">
              <a:extLst>
                <a:ext uri="{FF2B5EF4-FFF2-40B4-BE49-F238E27FC236}">
                  <a16:creationId xmlns:a16="http://schemas.microsoft.com/office/drawing/2014/main" id="{8EBECD36-B9DF-49CB-869D-B3C39CEB6F29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617">
              <a:extLst>
                <a:ext uri="{FF2B5EF4-FFF2-40B4-BE49-F238E27FC236}">
                  <a16:creationId xmlns:a16="http://schemas.microsoft.com/office/drawing/2014/main" id="{2AD459E0-35E1-4367-AE34-4789E54A1052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9" name="Shape 618">
              <a:extLst>
                <a:ext uri="{FF2B5EF4-FFF2-40B4-BE49-F238E27FC236}">
                  <a16:creationId xmlns:a16="http://schemas.microsoft.com/office/drawing/2014/main" id="{2DADC9B0-496C-4C58-B3A7-389975117BDF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C18767D-B5C9-4AD6-A9DA-0E81E713888E}"/>
              </a:ext>
            </a:extLst>
          </p:cNvPr>
          <p:cNvSpPr/>
          <p:nvPr/>
        </p:nvSpPr>
        <p:spPr>
          <a:xfrm>
            <a:off x="7013289" y="1969778"/>
            <a:ext cx="45359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 zero cycles for this this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rodorr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competent , nail it down nor strategic staircase.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5C0E6B-3882-4BA8-9DCD-A93AD3285708}"/>
              </a:ext>
            </a:extLst>
          </p:cNvPr>
          <p:cNvSpPr txBox="1"/>
          <p:nvPr/>
        </p:nvSpPr>
        <p:spPr>
          <a:xfrm>
            <a:off x="7013289" y="1487201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2"/>
              </a:solidFill>
              <a:latin typeface="Tahom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5F68322-F39A-4FFB-8350-DBFB5ECC2642}"/>
              </a:ext>
            </a:extLst>
          </p:cNvPr>
          <p:cNvSpPr/>
          <p:nvPr/>
        </p:nvSpPr>
        <p:spPr>
          <a:xfrm>
            <a:off x="7013289" y="3568297"/>
            <a:ext cx="4535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Productize game plan. Accountable talk we need to dialog around your choice of work attire closer to the metal.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9E4DF7-6F20-4342-B166-EEDCB94EA260}"/>
              </a:ext>
            </a:extLst>
          </p:cNvPr>
          <p:cNvSpPr txBox="1"/>
          <p:nvPr/>
        </p:nvSpPr>
        <p:spPr>
          <a:xfrm>
            <a:off x="7013289" y="3085720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CE163D7-F70A-4996-BF99-E691185F41D6}"/>
              </a:ext>
            </a:extLst>
          </p:cNvPr>
          <p:cNvSpPr/>
          <p:nvPr/>
        </p:nvSpPr>
        <p:spPr>
          <a:xfrm>
            <a:off x="7013289" y="5166816"/>
            <a:ext cx="45359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 of the loop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been doing some research this morning and we need to better UX, and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tbrand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Friend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D25FCF-C253-488C-B1A9-698229C7BA62}"/>
              </a:ext>
            </a:extLst>
          </p:cNvPr>
          <p:cNvSpPr txBox="1"/>
          <p:nvPr/>
        </p:nvSpPr>
        <p:spPr>
          <a:xfrm>
            <a:off x="7013289" y="4684239"/>
            <a:ext cx="1754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Title Name</a:t>
            </a:r>
            <a:endParaRPr lang="th-TH" sz="2000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036D58-F0D0-43C8-BCE2-3C511E5511C2}"/>
              </a:ext>
            </a:extLst>
          </p:cNvPr>
          <p:cNvCxnSpPr>
            <a:cxnSpLocks/>
          </p:cNvCxnSpPr>
          <p:nvPr/>
        </p:nvCxnSpPr>
        <p:spPr>
          <a:xfrm flipH="1">
            <a:off x="4101189" y="1677181"/>
            <a:ext cx="2677298" cy="0"/>
          </a:xfrm>
          <a:prstGeom prst="line">
            <a:avLst/>
          </a:prstGeom>
          <a:ln w="57150">
            <a:solidFill>
              <a:srgbClr val="16A086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4327B5-862F-4390-982D-AEEB6417162C}"/>
              </a:ext>
            </a:extLst>
          </p:cNvPr>
          <p:cNvCxnSpPr>
            <a:cxnSpLocks/>
          </p:cNvCxnSpPr>
          <p:nvPr/>
        </p:nvCxnSpPr>
        <p:spPr>
          <a:xfrm flipH="1">
            <a:off x="4472993" y="3259814"/>
            <a:ext cx="2305494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B20DC93-E18E-482C-AE2F-A7ECAAD55F72}"/>
              </a:ext>
            </a:extLst>
          </p:cNvPr>
          <p:cNvCxnSpPr>
            <a:cxnSpLocks/>
          </p:cNvCxnSpPr>
          <p:nvPr/>
        </p:nvCxnSpPr>
        <p:spPr>
          <a:xfrm flipH="1">
            <a:off x="4472993" y="4863327"/>
            <a:ext cx="2305494" cy="0"/>
          </a:xfrm>
          <a:prstGeom prst="line">
            <a:avLst/>
          </a:prstGeom>
          <a:ln w="5715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060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83F57A-991C-49F1-9B92-47BB261C21A5}"/>
              </a:ext>
            </a:extLst>
          </p:cNvPr>
          <p:cNvSpPr txBox="1"/>
          <p:nvPr/>
        </p:nvSpPr>
        <p:spPr>
          <a:xfrm>
            <a:off x="339436" y="397504"/>
            <a:ext cx="5981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Impact" panose="020B0806030902050204" pitchFamily="34" charset="0"/>
              </a:rPr>
              <a:t>1 Columns Grid</a:t>
            </a:r>
            <a:endParaRPr lang="th-TH" sz="3600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84B450-7A74-4A8E-BD83-D9253D7C53F4}"/>
              </a:ext>
            </a:extLst>
          </p:cNvPr>
          <p:cNvCxnSpPr>
            <a:cxnSpLocks/>
          </p:cNvCxnSpPr>
          <p:nvPr/>
        </p:nvCxnSpPr>
        <p:spPr>
          <a:xfrm>
            <a:off x="471055" y="1152798"/>
            <a:ext cx="366683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10B7F5F-E779-45E3-B8EA-709BF87EF30F}"/>
              </a:ext>
            </a:extLst>
          </p:cNvPr>
          <p:cNvSpPr txBox="1"/>
          <p:nvPr/>
        </p:nvSpPr>
        <p:spPr>
          <a:xfrm>
            <a:off x="621145" y="5007855"/>
            <a:ext cx="112637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ahoma" panose="020B0604030504040204" pitchFamily="34" charset="0"/>
                <a:cs typeface="+mj-cs"/>
              </a:rPr>
              <a:t>Lorem ipsum dolor sit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amet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,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consectetur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adipiscing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elit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Praesent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sit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amet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sapien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purus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Aliquam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erat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volutpat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Praesent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vitae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rhoncus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justo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Mauris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accumsan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justo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mi,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eu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pretium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purus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tempus non.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Sed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volutpat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vehicula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facilisis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Nam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mattis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purus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et mi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scelerisque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porttitor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.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Nullam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</a:t>
            </a:r>
            <a:r>
              <a:rPr lang="en-US" sz="1800" dirty="0" err="1">
                <a:latin typeface="Tahoma" panose="020B0604030504040204" pitchFamily="34" charset="0"/>
                <a:cs typeface="+mj-cs"/>
              </a:rPr>
              <a:t>nulla</a:t>
            </a:r>
            <a:r>
              <a:rPr lang="en-US" sz="1800" dirty="0">
                <a:latin typeface="Tahoma" panose="020B0604030504040204" pitchFamily="34" charset="0"/>
                <a:cs typeface="+mj-cs"/>
              </a:rPr>
              <a:t> ligula, </a:t>
            </a:r>
            <a:endParaRPr lang="th-TH" sz="1800" dirty="0">
              <a:latin typeface="Tahoma" panose="020B0604030504040204" pitchFamily="34" charset="0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7B3982-BFF8-4496-8581-3024B3D3CAB2}"/>
              </a:ext>
            </a:extLst>
          </p:cNvPr>
          <p:cNvSpPr/>
          <p:nvPr/>
        </p:nvSpPr>
        <p:spPr>
          <a:xfrm>
            <a:off x="0" y="1572073"/>
            <a:ext cx="12118109" cy="29075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024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623EF7-1C23-4271-AD8E-61D6A028BF63}"/>
              </a:ext>
            </a:extLst>
          </p:cNvPr>
          <p:cNvSpPr txBox="1"/>
          <p:nvPr/>
        </p:nvSpPr>
        <p:spPr>
          <a:xfrm>
            <a:off x="3492909" y="1848467"/>
            <a:ext cx="44589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800" b="0" i="0" u="none" strike="noStrike" kern="1200" cap="none" spc="0" normalizeH="0" baseline="0" noProof="0">
                <a:ln>
                  <a:noFill/>
                </a:ln>
                <a:solidFill>
                  <a:srgbClr val="C0392B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Tahoma"/>
              </a:rPr>
              <a:t>Write It!</a:t>
            </a:r>
            <a:endParaRPr kumimoji="0" lang="th-TH" sz="8800" b="0" i="0" u="none" strike="noStrike" kern="1200" cap="none" spc="0" normalizeH="0" baseline="0" noProof="0">
              <a:ln>
                <a:noFill/>
              </a:ln>
              <a:solidFill>
                <a:srgbClr val="C0392B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Tahom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17B059-5D6B-4A80-A974-69DE0C0851A7}"/>
              </a:ext>
            </a:extLst>
          </p:cNvPr>
          <p:cNvSpPr txBox="1"/>
          <p:nvPr/>
        </p:nvSpPr>
        <p:spPr>
          <a:xfrm>
            <a:off x="2094271" y="3295017"/>
            <a:ext cx="7256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16A085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Write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less and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16A085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Say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 more. </a:t>
            </a:r>
            <a:endParaRPr kumimoji="0" lang="th-TH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C336302-C4B9-40B5-9C0B-EF629961DBA5}"/>
              </a:ext>
            </a:extLst>
          </p:cNvPr>
          <p:cNvCxnSpPr/>
          <p:nvPr/>
        </p:nvCxnSpPr>
        <p:spPr>
          <a:xfrm>
            <a:off x="3534697" y="4028842"/>
            <a:ext cx="41000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837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DB0E3C-7083-4557-ABF2-98F32DB6F3CF}"/>
              </a:ext>
            </a:extLst>
          </p:cNvPr>
          <p:cNvSpPr/>
          <p:nvPr/>
        </p:nvSpPr>
        <p:spPr>
          <a:xfrm>
            <a:off x="905163" y="683495"/>
            <a:ext cx="4904509" cy="554181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C96D3D-22E6-4122-A318-6FB5D89C0B7A}"/>
              </a:ext>
            </a:extLst>
          </p:cNvPr>
          <p:cNvSpPr txBox="1"/>
          <p:nvPr/>
        </p:nvSpPr>
        <p:spPr>
          <a:xfrm>
            <a:off x="6270521" y="1373842"/>
            <a:ext cx="5921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tx2"/>
                </a:solidFill>
                <a:latin typeface="Impact" panose="020B0806030902050204" pitchFamily="34" charset="0"/>
              </a:rPr>
              <a:t>Two Column Grid</a:t>
            </a:r>
            <a:endParaRPr lang="th-TH" sz="360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D27E4DE-7AF6-408E-9A51-3FAFF6BFF2FF}"/>
              </a:ext>
            </a:extLst>
          </p:cNvPr>
          <p:cNvCxnSpPr/>
          <p:nvPr/>
        </p:nvCxnSpPr>
        <p:spPr>
          <a:xfrm>
            <a:off x="6394066" y="2124364"/>
            <a:ext cx="531090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hape 637">
            <a:extLst>
              <a:ext uri="{FF2B5EF4-FFF2-40B4-BE49-F238E27FC236}">
                <a16:creationId xmlns:a16="http://schemas.microsoft.com/office/drawing/2014/main" id="{8A20DC7F-DADE-4CEF-B9A7-D33D12D7FA03}"/>
              </a:ext>
            </a:extLst>
          </p:cNvPr>
          <p:cNvSpPr/>
          <p:nvPr/>
        </p:nvSpPr>
        <p:spPr>
          <a:xfrm>
            <a:off x="6394066" y="2831751"/>
            <a:ext cx="622609" cy="62264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7" name="Shape 637">
            <a:extLst>
              <a:ext uri="{FF2B5EF4-FFF2-40B4-BE49-F238E27FC236}">
                <a16:creationId xmlns:a16="http://schemas.microsoft.com/office/drawing/2014/main" id="{3CE26BD7-93B1-4FE0-A9DE-5A8320728467}"/>
              </a:ext>
            </a:extLst>
          </p:cNvPr>
          <p:cNvSpPr/>
          <p:nvPr/>
        </p:nvSpPr>
        <p:spPr>
          <a:xfrm>
            <a:off x="6394065" y="4526503"/>
            <a:ext cx="622609" cy="62264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A9FBC9-747C-47F3-AFF5-00AF51529C62}"/>
              </a:ext>
            </a:extLst>
          </p:cNvPr>
          <p:cNvSpPr/>
          <p:nvPr/>
        </p:nvSpPr>
        <p:spPr>
          <a:xfrm>
            <a:off x="7222832" y="2681410"/>
            <a:ext cx="44057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Don’t search for the meaning of life. Simply be present for the people you love | Maxime Lagacé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DBA236-761B-451B-B990-C241C12A5AFB}"/>
              </a:ext>
            </a:extLst>
          </p:cNvPr>
          <p:cNvSpPr/>
          <p:nvPr/>
        </p:nvSpPr>
        <p:spPr>
          <a:xfrm>
            <a:off x="7222832" y="4376162"/>
            <a:ext cx="4045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If you want to live a happy life, tie it to a goal, not to people or things. | 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1646209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954B98-6A54-4EA5-8A79-1E03696DAFC4}"/>
              </a:ext>
            </a:extLst>
          </p:cNvPr>
          <p:cNvSpPr/>
          <p:nvPr/>
        </p:nvSpPr>
        <p:spPr>
          <a:xfrm>
            <a:off x="4017818" y="0"/>
            <a:ext cx="4017818" cy="6858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E900AF-1D5E-465C-8468-982BE1811107}"/>
              </a:ext>
            </a:extLst>
          </p:cNvPr>
          <p:cNvSpPr txBox="1"/>
          <p:nvPr/>
        </p:nvSpPr>
        <p:spPr>
          <a:xfrm>
            <a:off x="8478981" y="631221"/>
            <a:ext cx="3560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Tahoma" panose="020B0604030504040204" pitchFamily="34" charset="0"/>
              </a:rPr>
              <a:t>3 </a:t>
            </a:r>
            <a:r>
              <a:rPr lang="en-US" sz="4800" b="1" dirty="0">
                <a:solidFill>
                  <a:schemeClr val="tx2"/>
                </a:solidFill>
                <a:latin typeface="Tahoma" panose="020B0604030504040204" pitchFamily="34" charset="0"/>
              </a:rPr>
              <a:t>Columns</a:t>
            </a:r>
            <a:r>
              <a:rPr lang="en-US" sz="4800" b="1" dirty="0">
                <a:latin typeface="Tahoma" panose="020B0604030504040204" pitchFamily="34" charset="0"/>
              </a:rPr>
              <a:t> </a:t>
            </a:r>
          </a:p>
          <a:p>
            <a:r>
              <a:rPr lang="en-US" sz="4800" b="1" dirty="0">
                <a:latin typeface="Tahoma" panose="020B0604030504040204" pitchFamily="34" charset="0"/>
              </a:rPr>
              <a:t>Grid</a:t>
            </a:r>
            <a:endParaRPr lang="th-TH" sz="4800" b="1" dirty="0">
              <a:latin typeface="Tahoma" panose="020B060403050404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2FF5FA7-0717-4C6A-BADA-4AE7CF1B5E3B}"/>
              </a:ext>
            </a:extLst>
          </p:cNvPr>
          <p:cNvCxnSpPr>
            <a:cxnSpLocks/>
          </p:cNvCxnSpPr>
          <p:nvPr/>
        </p:nvCxnSpPr>
        <p:spPr>
          <a:xfrm>
            <a:off x="8631382" y="2432035"/>
            <a:ext cx="1648691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CB75423E-3D18-426D-9F77-60E15088C999}"/>
              </a:ext>
            </a:extLst>
          </p:cNvPr>
          <p:cNvSpPr/>
          <p:nvPr/>
        </p:nvSpPr>
        <p:spPr>
          <a:xfrm>
            <a:off x="8631382" y="3154988"/>
            <a:ext cx="3048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Tahoma" panose="020B0604030504040204" pitchFamily="34" charset="0"/>
              </a:rPr>
              <a:t>Lorem ipsum dolor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, </a:t>
            </a:r>
            <a:r>
              <a:rPr lang="en-US" sz="1800" dirty="0" err="1">
                <a:latin typeface="Tahoma" panose="020B0604030504040204" pitchFamily="34" charset="0"/>
              </a:rPr>
              <a:t>consectetur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adipiscing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elit</a:t>
            </a:r>
            <a:r>
              <a:rPr lang="en-US" sz="1800" dirty="0">
                <a:latin typeface="Tahoma" panose="020B0604030504040204" pitchFamily="34" charset="0"/>
              </a:rPr>
              <a:t>. </a:t>
            </a:r>
            <a:r>
              <a:rPr lang="en-US" sz="1800" dirty="0" err="1">
                <a:latin typeface="Tahoma" panose="020B0604030504040204" pitchFamily="34" charset="0"/>
              </a:rPr>
              <a:t>Praesent</a:t>
            </a:r>
            <a:r>
              <a:rPr lang="en-US" sz="1800" dirty="0">
                <a:latin typeface="Tahoma" panose="020B0604030504040204" pitchFamily="34" charset="0"/>
              </a:rPr>
              <a:t>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sapien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purus</a:t>
            </a:r>
            <a:r>
              <a:rPr lang="en-US" sz="1800">
                <a:latin typeface="Tahoma" panose="020B0604030504040204" pitchFamily="34" charset="0"/>
              </a:rPr>
              <a:t>. 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E41A8-BBA4-4743-9B4E-4631850B9EC1}"/>
              </a:ext>
            </a:extLst>
          </p:cNvPr>
          <p:cNvSpPr txBox="1"/>
          <p:nvPr/>
        </p:nvSpPr>
        <p:spPr>
          <a:xfrm>
            <a:off x="498764" y="1000552"/>
            <a:ext cx="1274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Tahoma" panose="020B0604030504040204" pitchFamily="34" charset="0"/>
              </a:rPr>
              <a:t>01</a:t>
            </a:r>
            <a:endParaRPr lang="th-TH" sz="4800" b="1" dirty="0">
              <a:latin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7238D0-AE40-4946-8EA2-CACE99416BCD}"/>
              </a:ext>
            </a:extLst>
          </p:cNvPr>
          <p:cNvSpPr/>
          <p:nvPr/>
        </p:nvSpPr>
        <p:spPr>
          <a:xfrm>
            <a:off x="498764" y="1831549"/>
            <a:ext cx="3048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Tahoma" panose="020B0604030504040204" pitchFamily="34" charset="0"/>
              </a:rPr>
              <a:t>Lorem ipsum dolor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, </a:t>
            </a:r>
            <a:r>
              <a:rPr lang="en-US" sz="1800" dirty="0" err="1">
                <a:latin typeface="Tahoma" panose="020B0604030504040204" pitchFamily="34" charset="0"/>
              </a:rPr>
              <a:t>consectetur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adipiscing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elit</a:t>
            </a:r>
            <a:r>
              <a:rPr lang="en-US" sz="1800" dirty="0">
                <a:latin typeface="Tahoma" panose="020B0604030504040204" pitchFamily="34" charset="0"/>
              </a:rPr>
              <a:t>. </a:t>
            </a:r>
            <a:r>
              <a:rPr lang="en-US" sz="1800" dirty="0" err="1">
                <a:latin typeface="Tahoma" panose="020B0604030504040204" pitchFamily="34" charset="0"/>
              </a:rPr>
              <a:t>Praesent</a:t>
            </a:r>
            <a:r>
              <a:rPr lang="en-US" sz="1800" dirty="0">
                <a:latin typeface="Tahoma" panose="020B0604030504040204" pitchFamily="34" charset="0"/>
              </a:rPr>
              <a:t>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sapien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purus</a:t>
            </a:r>
            <a:r>
              <a:rPr lang="en-US" sz="1800" dirty="0">
                <a:latin typeface="Tahoma" panose="020B0604030504040204" pitchFamily="34" charset="0"/>
              </a:rPr>
              <a:t>. </a:t>
            </a:r>
            <a:endParaRPr lang="th-TH" sz="1800" dirty="0">
              <a:latin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FF9616-B63E-4675-A440-B3BCE9041702}"/>
              </a:ext>
            </a:extLst>
          </p:cNvPr>
          <p:cNvSpPr txBox="1"/>
          <p:nvPr/>
        </p:nvSpPr>
        <p:spPr>
          <a:xfrm>
            <a:off x="498764" y="3757606"/>
            <a:ext cx="1274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Tahoma" panose="020B0604030504040204" pitchFamily="34" charset="0"/>
              </a:rPr>
              <a:t>02</a:t>
            </a:r>
            <a:endParaRPr lang="th-TH" sz="4800" b="1" dirty="0">
              <a:latin typeface="Tahom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C6B76F-E606-4493-AA45-B6C7AB7012C0}"/>
              </a:ext>
            </a:extLst>
          </p:cNvPr>
          <p:cNvSpPr/>
          <p:nvPr/>
        </p:nvSpPr>
        <p:spPr>
          <a:xfrm>
            <a:off x="498764" y="4588603"/>
            <a:ext cx="3048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Tahoma" panose="020B0604030504040204" pitchFamily="34" charset="0"/>
              </a:rPr>
              <a:t>Lorem ipsum dolor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, </a:t>
            </a:r>
            <a:r>
              <a:rPr lang="en-US" sz="1800" dirty="0" err="1">
                <a:latin typeface="Tahoma" panose="020B0604030504040204" pitchFamily="34" charset="0"/>
              </a:rPr>
              <a:t>consectetur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adipiscing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elit</a:t>
            </a:r>
            <a:r>
              <a:rPr lang="en-US" sz="1800" dirty="0">
                <a:latin typeface="Tahoma" panose="020B0604030504040204" pitchFamily="34" charset="0"/>
              </a:rPr>
              <a:t>. </a:t>
            </a:r>
            <a:r>
              <a:rPr lang="en-US" sz="1800" dirty="0" err="1">
                <a:latin typeface="Tahoma" panose="020B0604030504040204" pitchFamily="34" charset="0"/>
              </a:rPr>
              <a:t>Praesent</a:t>
            </a:r>
            <a:r>
              <a:rPr lang="en-US" sz="1800" dirty="0">
                <a:latin typeface="Tahoma" panose="020B0604030504040204" pitchFamily="34" charset="0"/>
              </a:rPr>
              <a:t> sit </a:t>
            </a:r>
            <a:r>
              <a:rPr lang="en-US" sz="1800" dirty="0" err="1">
                <a:latin typeface="Tahoma" panose="020B0604030504040204" pitchFamily="34" charset="0"/>
              </a:rPr>
              <a:t>amet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sapien</a:t>
            </a:r>
            <a:r>
              <a:rPr lang="en-US" sz="1800" dirty="0">
                <a:latin typeface="Tahoma" panose="020B0604030504040204" pitchFamily="34" charset="0"/>
              </a:rPr>
              <a:t> </a:t>
            </a:r>
            <a:r>
              <a:rPr lang="en-US" sz="1800" dirty="0" err="1">
                <a:latin typeface="Tahoma" panose="020B0604030504040204" pitchFamily="34" charset="0"/>
              </a:rPr>
              <a:t>purus</a:t>
            </a:r>
            <a:r>
              <a:rPr lang="en-US" sz="1800" dirty="0">
                <a:latin typeface="Tahoma" panose="020B0604030504040204" pitchFamily="34" charset="0"/>
              </a:rPr>
              <a:t>. </a:t>
            </a:r>
            <a:endParaRPr lang="th-TH" sz="180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010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9EB150-BC02-4E0A-8C8A-A41208A906B9}"/>
              </a:ext>
            </a:extLst>
          </p:cNvPr>
          <p:cNvSpPr txBox="1"/>
          <p:nvPr/>
        </p:nvSpPr>
        <p:spPr>
          <a:xfrm>
            <a:off x="2955151" y="285510"/>
            <a:ext cx="5921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tx2"/>
                </a:solidFill>
                <a:latin typeface="Impact" panose="020B0806030902050204" pitchFamily="34" charset="0"/>
              </a:rPr>
              <a:t>Two Images Prompt</a:t>
            </a:r>
            <a:endParaRPr lang="th-TH" sz="360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19F7781-E3FC-451E-85F5-8010B5B335E4}"/>
              </a:ext>
            </a:extLst>
          </p:cNvPr>
          <p:cNvCxnSpPr/>
          <p:nvPr/>
        </p:nvCxnSpPr>
        <p:spPr>
          <a:xfrm>
            <a:off x="3260437" y="1034473"/>
            <a:ext cx="531090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D0D3AD45-CB49-4A3E-9F25-EAAA5A1FDB62}"/>
              </a:ext>
            </a:extLst>
          </p:cNvPr>
          <p:cNvSpPr/>
          <p:nvPr/>
        </p:nvSpPr>
        <p:spPr>
          <a:xfrm>
            <a:off x="942108" y="1711036"/>
            <a:ext cx="4498109" cy="289096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65DC25-FBD6-41DB-8A45-76ACB3D97211}"/>
              </a:ext>
            </a:extLst>
          </p:cNvPr>
          <p:cNvSpPr/>
          <p:nvPr/>
        </p:nvSpPr>
        <p:spPr>
          <a:xfrm>
            <a:off x="6257635" y="1711036"/>
            <a:ext cx="4498109" cy="289096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454954-9FDA-4DBA-9614-FC746133E6D0}"/>
              </a:ext>
            </a:extLst>
          </p:cNvPr>
          <p:cNvSpPr txBox="1"/>
          <p:nvPr/>
        </p:nvSpPr>
        <p:spPr>
          <a:xfrm>
            <a:off x="2290617" y="4876800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What we do</a:t>
            </a:r>
            <a:endParaRPr lang="th-TH" sz="2000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987E9-1FB6-492E-B0F2-6425F5BD9D48}"/>
              </a:ext>
            </a:extLst>
          </p:cNvPr>
          <p:cNvSpPr txBox="1"/>
          <p:nvPr/>
        </p:nvSpPr>
        <p:spPr>
          <a:xfrm>
            <a:off x="7546107" y="4885632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About US</a:t>
            </a:r>
            <a:endParaRPr lang="th-TH" sz="2000" b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26A425-79B4-45EA-B947-C2EB0A968AF3}"/>
              </a:ext>
            </a:extLst>
          </p:cNvPr>
          <p:cNvSpPr/>
          <p:nvPr/>
        </p:nvSpPr>
        <p:spPr>
          <a:xfrm>
            <a:off x="942108" y="5477009"/>
            <a:ext cx="4498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err="1"/>
              <a:t>Daring</a:t>
            </a:r>
            <a:r>
              <a:rPr lang="th-TH" sz="1800"/>
              <a:t> </a:t>
            </a:r>
            <a:r>
              <a:rPr lang="th-TH" sz="1800" err="1"/>
              <a:t>ideas</a:t>
            </a:r>
            <a:r>
              <a:rPr lang="th-TH" sz="1800"/>
              <a:t> </a:t>
            </a:r>
            <a:r>
              <a:rPr lang="th-TH" sz="1800" err="1"/>
              <a:t>are</a:t>
            </a:r>
            <a:r>
              <a:rPr lang="th-TH" sz="1800"/>
              <a:t> </a:t>
            </a:r>
            <a:r>
              <a:rPr lang="th-TH" sz="1800" err="1"/>
              <a:t>like</a:t>
            </a:r>
            <a:r>
              <a:rPr lang="th-TH" sz="1800"/>
              <a:t> </a:t>
            </a:r>
            <a:r>
              <a:rPr lang="th-TH" sz="1800" err="1"/>
              <a:t>chessmen</a:t>
            </a:r>
            <a:r>
              <a:rPr lang="th-TH" sz="1800"/>
              <a:t> </a:t>
            </a:r>
            <a:r>
              <a:rPr lang="th-TH" sz="1800" err="1"/>
              <a:t>moved</a:t>
            </a:r>
            <a:r>
              <a:rPr lang="th-TH" sz="1800"/>
              <a:t> </a:t>
            </a:r>
            <a:r>
              <a:rPr lang="th-TH" sz="1800" err="1"/>
              <a:t>forward</a:t>
            </a:r>
            <a:r>
              <a:rPr lang="th-TH" sz="1800"/>
              <a:t>.</a:t>
            </a:r>
            <a:r>
              <a:rPr lang="en-US" sz="1800"/>
              <a:t> </a:t>
            </a:r>
            <a:r>
              <a:rPr lang="th-TH" sz="1800"/>
              <a:t>They may be beaten, but they may start a winning game.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DD04B9-7D15-458B-9D46-422953AE1474}"/>
              </a:ext>
            </a:extLst>
          </p:cNvPr>
          <p:cNvSpPr/>
          <p:nvPr/>
        </p:nvSpPr>
        <p:spPr>
          <a:xfrm>
            <a:off x="6537036" y="5495327"/>
            <a:ext cx="4218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Don’t search for the meaning of life. Simply be present for the people you love.</a:t>
            </a:r>
            <a:endParaRPr lang="th-TH" sz="1800"/>
          </a:p>
        </p:txBody>
      </p:sp>
    </p:spTree>
    <p:extLst>
      <p:ext uri="{BB962C8B-B14F-4D97-AF65-F5344CB8AC3E}">
        <p14:creationId xmlns:p14="http://schemas.microsoft.com/office/powerpoint/2010/main" val="1048747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ECF19-E931-4027-A440-4EC0F2F22D5F}"/>
              </a:ext>
            </a:extLst>
          </p:cNvPr>
          <p:cNvSpPr txBox="1">
            <a:spLocks/>
          </p:cNvSpPr>
          <p:nvPr/>
        </p:nvSpPr>
        <p:spPr>
          <a:xfrm>
            <a:off x="406823" y="195323"/>
            <a:ext cx="9798050" cy="708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baseline="0">
                <a:solidFill>
                  <a:schemeClr val="accent2"/>
                </a:solidFill>
                <a:latin typeface="Roboto" pitchFamily="2" charset="0"/>
                <a:ea typeface="Roboto" pitchFamily="2" charset="0"/>
                <a:cs typeface="+mj-cs"/>
              </a:defRPr>
            </a:lvl1pPr>
          </a:lstStyle>
          <a:p>
            <a:r>
              <a:rPr lang="en-US" sz="3600" dirty="0">
                <a:solidFill>
                  <a:schemeClr val="tx2"/>
                </a:solidFill>
                <a:latin typeface="Impact" panose="020B0806030902050204" pitchFamily="34" charset="0"/>
                <a:ea typeface="Tahoma" panose="020B0604030504040204" pitchFamily="34" charset="0"/>
              </a:rPr>
              <a:t>Metro Styles | Folios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3F1F33A-3352-498C-969E-54CF214620AF}"/>
              </a:ext>
            </a:extLst>
          </p:cNvPr>
          <p:cNvCxnSpPr>
            <a:cxnSpLocks/>
          </p:cNvCxnSpPr>
          <p:nvPr/>
        </p:nvCxnSpPr>
        <p:spPr>
          <a:xfrm>
            <a:off x="461221" y="1009770"/>
            <a:ext cx="1648691" cy="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296FA59F-90BA-4FDF-A8EA-57258D47D62F}"/>
              </a:ext>
            </a:extLst>
          </p:cNvPr>
          <p:cNvSpPr/>
          <p:nvPr/>
        </p:nvSpPr>
        <p:spPr>
          <a:xfrm>
            <a:off x="813646" y="1770421"/>
            <a:ext cx="2109912" cy="2109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9AC1D6-1A51-43FD-8AED-78738B61DB77}"/>
              </a:ext>
            </a:extLst>
          </p:cNvPr>
          <p:cNvSpPr/>
          <p:nvPr/>
        </p:nvSpPr>
        <p:spPr>
          <a:xfrm>
            <a:off x="2923558" y="3880333"/>
            <a:ext cx="2109912" cy="21099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C1BD70-35CF-4CFA-AD20-67FE4AF46725}"/>
              </a:ext>
            </a:extLst>
          </p:cNvPr>
          <p:cNvSpPr/>
          <p:nvPr/>
        </p:nvSpPr>
        <p:spPr>
          <a:xfrm>
            <a:off x="5033470" y="1770421"/>
            <a:ext cx="2109912" cy="21099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C0DEB1-1931-4305-B94E-77D14B9DFD4A}"/>
              </a:ext>
            </a:extLst>
          </p:cNvPr>
          <p:cNvSpPr/>
          <p:nvPr/>
        </p:nvSpPr>
        <p:spPr>
          <a:xfrm>
            <a:off x="813646" y="3880333"/>
            <a:ext cx="2109912" cy="210991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FEBBCC-2498-4374-B3F8-A102186A4822}"/>
              </a:ext>
            </a:extLst>
          </p:cNvPr>
          <p:cNvSpPr/>
          <p:nvPr/>
        </p:nvSpPr>
        <p:spPr>
          <a:xfrm>
            <a:off x="2923558" y="1770421"/>
            <a:ext cx="2109912" cy="210991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D0FA1B-C222-45DD-9810-085627C55A2B}"/>
              </a:ext>
            </a:extLst>
          </p:cNvPr>
          <p:cNvSpPr/>
          <p:nvPr/>
        </p:nvSpPr>
        <p:spPr>
          <a:xfrm>
            <a:off x="5033470" y="3880333"/>
            <a:ext cx="2109912" cy="210991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DEF9F2-2FDA-44AB-81DC-D37D3C433489}"/>
              </a:ext>
            </a:extLst>
          </p:cNvPr>
          <p:cNvSpPr/>
          <p:nvPr/>
        </p:nvSpPr>
        <p:spPr>
          <a:xfrm>
            <a:off x="7143382" y="1770421"/>
            <a:ext cx="2109912" cy="210991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8D3358-590E-4D0A-9017-57F60BFD3A32}"/>
              </a:ext>
            </a:extLst>
          </p:cNvPr>
          <p:cNvSpPr/>
          <p:nvPr/>
        </p:nvSpPr>
        <p:spPr>
          <a:xfrm>
            <a:off x="7143382" y="3880333"/>
            <a:ext cx="2109912" cy="21099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E7E2E4-ED1B-41C1-93F7-B09A755DEE21}"/>
              </a:ext>
            </a:extLst>
          </p:cNvPr>
          <p:cNvSpPr/>
          <p:nvPr/>
        </p:nvSpPr>
        <p:spPr>
          <a:xfrm>
            <a:off x="9253294" y="1770421"/>
            <a:ext cx="2109912" cy="21099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56AC12-0FF8-4414-BADA-356B39ACDFEC}"/>
              </a:ext>
            </a:extLst>
          </p:cNvPr>
          <p:cNvSpPr/>
          <p:nvPr/>
        </p:nvSpPr>
        <p:spPr>
          <a:xfrm>
            <a:off x="9253294" y="3880333"/>
            <a:ext cx="2109912" cy="210991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37D7B1-D0E8-4AF7-A0A2-C840CD4A6B34}"/>
              </a:ext>
            </a:extLst>
          </p:cNvPr>
          <p:cNvSpPr/>
          <p:nvPr/>
        </p:nvSpPr>
        <p:spPr>
          <a:xfrm>
            <a:off x="0" y="1770421"/>
            <a:ext cx="813646" cy="2109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428051-6202-43FC-BA37-7DE25E54742C}"/>
              </a:ext>
            </a:extLst>
          </p:cNvPr>
          <p:cNvSpPr/>
          <p:nvPr/>
        </p:nvSpPr>
        <p:spPr>
          <a:xfrm>
            <a:off x="0" y="3880333"/>
            <a:ext cx="813646" cy="2109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AECAF88-EB1E-4F04-BEC4-EDFBCFFCCF86}"/>
              </a:ext>
            </a:extLst>
          </p:cNvPr>
          <p:cNvSpPr/>
          <p:nvPr/>
        </p:nvSpPr>
        <p:spPr>
          <a:xfrm>
            <a:off x="11363206" y="1770421"/>
            <a:ext cx="828794" cy="2109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52C9E2-5FAC-4EB3-85BE-96FA2FC36A29}"/>
              </a:ext>
            </a:extLst>
          </p:cNvPr>
          <p:cNvSpPr/>
          <p:nvPr/>
        </p:nvSpPr>
        <p:spPr>
          <a:xfrm>
            <a:off x="11363206" y="3880333"/>
            <a:ext cx="828794" cy="2109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650D8A-E446-491D-903E-75C89607BDCC}"/>
              </a:ext>
            </a:extLst>
          </p:cNvPr>
          <p:cNvSpPr/>
          <p:nvPr/>
        </p:nvSpPr>
        <p:spPr>
          <a:xfrm>
            <a:off x="3120898" y="4259858"/>
            <a:ext cx="1781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Lorem ipsum dolor sit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,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consectetur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adipiscing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elit</a:t>
            </a:r>
            <a:r>
              <a:rPr lang="en-US" sz="1800">
                <a:solidFill>
                  <a:schemeClr val="bg1"/>
                </a:solidFill>
                <a:latin typeface="Tahoma" panose="020B0604030504040204" pitchFamily="34" charset="0"/>
              </a:rPr>
              <a:t>. </a:t>
            </a:r>
            <a:endParaRPr lang="th-TH" sz="18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12E8F4-40C8-4CFA-B33E-A6C2E9ACDA3B}"/>
              </a:ext>
            </a:extLst>
          </p:cNvPr>
          <p:cNvSpPr/>
          <p:nvPr/>
        </p:nvSpPr>
        <p:spPr>
          <a:xfrm>
            <a:off x="7379478" y="4255563"/>
            <a:ext cx="1781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>
                <a:solidFill>
                  <a:schemeClr val="bg1"/>
                </a:solidFill>
                <a:latin typeface="Tahoma" panose="020B0604030504040204" pitchFamily="34" charset="0"/>
              </a:rPr>
              <a:t>adipiscing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elit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.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Praesent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 sit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amet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sapien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en-US" sz="1800" dirty="0" err="1">
                <a:solidFill>
                  <a:schemeClr val="bg1"/>
                </a:solidFill>
                <a:latin typeface="Tahoma" panose="020B0604030504040204" pitchFamily="34" charset="0"/>
              </a:rPr>
              <a:t>purus</a:t>
            </a:r>
            <a:r>
              <a:rPr lang="en-US" sz="1800" dirty="0">
                <a:solidFill>
                  <a:schemeClr val="bg1"/>
                </a:solidFill>
                <a:latin typeface="Tahoma" panose="020B0604030504040204" pitchFamily="34" charset="0"/>
              </a:rPr>
              <a:t>. </a:t>
            </a:r>
            <a:endParaRPr lang="th-TH" sz="18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A70CAE-F45C-4920-B5BC-117A5B31F8C7}"/>
              </a:ext>
            </a:extLst>
          </p:cNvPr>
          <p:cNvSpPr txBox="1"/>
          <p:nvPr/>
        </p:nvSpPr>
        <p:spPr>
          <a:xfrm>
            <a:off x="1336999" y="2363712"/>
            <a:ext cx="151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ahoma" panose="020B0604030504040204" pitchFamily="34" charset="0"/>
              </a:rPr>
              <a:t>01</a:t>
            </a:r>
            <a:endParaRPr lang="th-TH" sz="54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EEAF23-2072-4892-8334-4E33A852E5A1}"/>
              </a:ext>
            </a:extLst>
          </p:cNvPr>
          <p:cNvSpPr txBox="1"/>
          <p:nvPr/>
        </p:nvSpPr>
        <p:spPr>
          <a:xfrm>
            <a:off x="9757099" y="2363712"/>
            <a:ext cx="151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ahoma" panose="020B0604030504040204" pitchFamily="34" charset="0"/>
              </a:rPr>
              <a:t>03</a:t>
            </a:r>
            <a:endParaRPr lang="th-TH" sz="54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6CC79FE-570B-40B1-A833-B67DA1DE81A0}"/>
              </a:ext>
            </a:extLst>
          </p:cNvPr>
          <p:cNvSpPr txBox="1"/>
          <p:nvPr/>
        </p:nvSpPr>
        <p:spPr>
          <a:xfrm>
            <a:off x="5537275" y="2363712"/>
            <a:ext cx="151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ahoma" panose="020B0604030504040204" pitchFamily="34" charset="0"/>
              </a:rPr>
              <a:t>02</a:t>
            </a:r>
            <a:endParaRPr lang="th-TH" sz="5400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36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622A522-95CB-4935-A492-E79B2F2BE855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" name="pasted-image.tiff">
            <a:extLst>
              <a:ext uri="{FF2B5EF4-FFF2-40B4-BE49-F238E27FC236}">
                <a16:creationId xmlns:a16="http://schemas.microsoft.com/office/drawing/2014/main" id="{09430B14-0881-4186-BA55-0F69ED8C65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073" y="1564105"/>
            <a:ext cx="6324948" cy="3456290"/>
          </a:xfrm>
          <a:prstGeom prst="rect">
            <a:avLst/>
          </a:prstGeom>
          <a:ln w="12700">
            <a:miter lim="400000"/>
          </a:ln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45DA5E-07A9-442F-9AA4-2DFF5B9DD06C}"/>
              </a:ext>
            </a:extLst>
          </p:cNvPr>
          <p:cNvSpPr txBox="1"/>
          <p:nvPr/>
        </p:nvSpPr>
        <p:spPr>
          <a:xfrm>
            <a:off x="438979" y="2548900"/>
            <a:ext cx="340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Impact" panose="020B0806030902050204" pitchFamily="34" charset="0"/>
              </a:rPr>
              <a:t>Computer Frame </a:t>
            </a:r>
            <a:endParaRPr lang="th-TH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A602CF-B8A9-4672-80C7-2D231C95E5D7}"/>
              </a:ext>
            </a:extLst>
          </p:cNvPr>
          <p:cNvSpPr/>
          <p:nvPr/>
        </p:nvSpPr>
        <p:spPr>
          <a:xfrm>
            <a:off x="1043708" y="3836006"/>
            <a:ext cx="44981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err="1"/>
              <a:t>Daring</a:t>
            </a:r>
            <a:r>
              <a:rPr lang="th-TH" sz="1800"/>
              <a:t> </a:t>
            </a:r>
            <a:r>
              <a:rPr lang="th-TH" sz="1800" err="1"/>
              <a:t>ideas</a:t>
            </a:r>
            <a:r>
              <a:rPr lang="th-TH" sz="1800"/>
              <a:t> </a:t>
            </a:r>
            <a:r>
              <a:rPr lang="th-TH" sz="1800" err="1"/>
              <a:t>are</a:t>
            </a:r>
            <a:r>
              <a:rPr lang="th-TH" sz="1800"/>
              <a:t> </a:t>
            </a:r>
            <a:r>
              <a:rPr lang="th-TH" sz="1800" err="1"/>
              <a:t>like</a:t>
            </a:r>
            <a:r>
              <a:rPr lang="th-TH" sz="1800"/>
              <a:t> </a:t>
            </a:r>
            <a:r>
              <a:rPr lang="th-TH" sz="1800" err="1"/>
              <a:t>chessmen</a:t>
            </a:r>
            <a:r>
              <a:rPr lang="th-TH" sz="1800"/>
              <a:t> </a:t>
            </a:r>
            <a:r>
              <a:rPr lang="th-TH" sz="1800" err="1"/>
              <a:t>moved</a:t>
            </a:r>
            <a:r>
              <a:rPr lang="th-TH" sz="1800"/>
              <a:t> </a:t>
            </a:r>
            <a:r>
              <a:rPr lang="th-TH" sz="1800" err="1"/>
              <a:t>forward</a:t>
            </a:r>
            <a:r>
              <a:rPr lang="th-TH" sz="1800"/>
              <a:t>.</a:t>
            </a:r>
            <a:r>
              <a:rPr lang="en-US" sz="1800"/>
              <a:t> </a:t>
            </a:r>
            <a:r>
              <a:rPr lang="th-TH" sz="1800"/>
              <a:t>They may be beaten, but they may start a winning game.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904E80-060F-4A7B-A0AF-FF278E7A0ACA}"/>
              </a:ext>
            </a:extLst>
          </p:cNvPr>
          <p:cNvSpPr/>
          <p:nvPr/>
        </p:nvSpPr>
        <p:spPr>
          <a:xfrm>
            <a:off x="1043708" y="5166342"/>
            <a:ext cx="4218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Don’t search for the meaning of life. Simply be present for the people you love.</a:t>
            </a:r>
            <a:endParaRPr lang="th-TH" sz="1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84040A-D169-4BB8-B95F-A9C1C45EA84E}"/>
              </a:ext>
            </a:extLst>
          </p:cNvPr>
          <p:cNvSpPr/>
          <p:nvPr/>
        </p:nvSpPr>
        <p:spPr>
          <a:xfrm>
            <a:off x="6299200" y="1782618"/>
            <a:ext cx="4572000" cy="28448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50448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8EE721-A5E7-4544-A142-C89FA69D9D71}"/>
              </a:ext>
            </a:extLst>
          </p:cNvPr>
          <p:cNvSpPr txBox="1"/>
          <p:nvPr/>
        </p:nvSpPr>
        <p:spPr>
          <a:xfrm>
            <a:off x="501361" y="583770"/>
            <a:ext cx="5327939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Impact" panose="020B0806030902050204" pitchFamily="34" charset="0"/>
                <a:ea typeface="Noto Sans" panose="020B0502040504020204" pitchFamily="34"/>
                <a:cs typeface="Tahoma" panose="020B0604030504040204" pitchFamily="34" charset="0"/>
              </a:rPr>
              <a:t>Basic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Noto Sans" panose="020B0502040504020204" pitchFamily="34"/>
                <a:cs typeface="Tahoma" panose="020B0604030504040204" pitchFamily="34" charset="0"/>
              </a:rPr>
              <a:t>Grid</a:t>
            </a:r>
            <a:r>
              <a:rPr lang="en-US" sz="3600" dirty="0">
                <a:solidFill>
                  <a:schemeClr val="tx1"/>
                </a:solidFill>
                <a:latin typeface="Impact" panose="020B0806030902050204" pitchFamily="34" charset="0"/>
                <a:ea typeface="Noto Sans" panose="020B0502040504020204" pitchFamily="34"/>
                <a:cs typeface="Tahoma" panose="020B0604030504040204" pitchFamily="34" charset="0"/>
              </a:rPr>
              <a:t>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Noto Sans" panose="020B0502040504020204" pitchFamily="34"/>
                <a:cs typeface="Tahoma" panose="020B0604030504040204" pitchFamily="34" charset="0"/>
              </a:rPr>
              <a:t>Gallery </a:t>
            </a:r>
            <a:r>
              <a:rPr lang="en-US" sz="3600" dirty="0">
                <a:solidFill>
                  <a:schemeClr val="tx1"/>
                </a:solidFill>
                <a:latin typeface="Impact" panose="020B0806030902050204" pitchFamily="34" charset="0"/>
                <a:ea typeface="Noto Sans" panose="020B0502040504020204" pitchFamily="34"/>
                <a:cs typeface="Tahoma" panose="020B0604030504040204" pitchFamily="34" charset="0"/>
              </a:rPr>
              <a:t>Layout</a:t>
            </a:r>
            <a:endParaRPr lang="th-TH" sz="3600" dirty="0">
              <a:solidFill>
                <a:schemeClr val="tx1"/>
              </a:solidFill>
              <a:latin typeface="Impact" panose="020B0806030902050204" pitchFamily="34" charset="0"/>
              <a:ea typeface="Noto Sans" panose="020B0502040504020204" pitchFamily="34"/>
              <a:cs typeface="Tahoma" panose="020B060403050404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361335-E548-4C74-9061-98EC35F08A9A}"/>
              </a:ext>
            </a:extLst>
          </p:cNvPr>
          <p:cNvCxnSpPr/>
          <p:nvPr/>
        </p:nvCxnSpPr>
        <p:spPr>
          <a:xfrm>
            <a:off x="1693914" y="1367752"/>
            <a:ext cx="23050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34A827C-C370-4989-88FF-B6B667E836DB}"/>
              </a:ext>
            </a:extLst>
          </p:cNvPr>
          <p:cNvSpPr/>
          <p:nvPr/>
        </p:nvSpPr>
        <p:spPr>
          <a:xfrm>
            <a:off x="6086477" y="688545"/>
            <a:ext cx="2533650" cy="2533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D69369-0AFF-4160-87EB-BC14611FC16D}"/>
              </a:ext>
            </a:extLst>
          </p:cNvPr>
          <p:cNvSpPr/>
          <p:nvPr/>
        </p:nvSpPr>
        <p:spPr>
          <a:xfrm flipH="1">
            <a:off x="8924927" y="688545"/>
            <a:ext cx="2533650" cy="2533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E6899F-6759-49E5-B284-DB67FBD82846}"/>
              </a:ext>
            </a:extLst>
          </p:cNvPr>
          <p:cNvSpPr/>
          <p:nvPr/>
        </p:nvSpPr>
        <p:spPr>
          <a:xfrm>
            <a:off x="6086477" y="3533775"/>
            <a:ext cx="2533650" cy="25336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DCEABD-713C-4595-9E0D-F395AAFE6C70}"/>
              </a:ext>
            </a:extLst>
          </p:cNvPr>
          <p:cNvSpPr/>
          <p:nvPr/>
        </p:nvSpPr>
        <p:spPr>
          <a:xfrm>
            <a:off x="8924927" y="3533775"/>
            <a:ext cx="2533650" cy="253365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43D566-278B-4EF1-8B92-03928C5C5D0B}"/>
              </a:ext>
            </a:extLst>
          </p:cNvPr>
          <p:cNvSpPr/>
          <p:nvPr/>
        </p:nvSpPr>
        <p:spPr>
          <a:xfrm>
            <a:off x="631108" y="2373856"/>
            <a:ext cx="46863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Halvah chocolate bar toffee chocolate bar dessert chocolate. Lollipop gingerbread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chupa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chups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tootsie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roll dessert bear claw chocolate bar marzipan. </a:t>
            </a:r>
          </a:p>
          <a:p>
            <a:endParaRPr lang="en-GB" sz="18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sz="18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Chocolate cake pie donut jujubes biscuit. Sweet apple pie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Macaroon donut cake </a:t>
            </a:r>
            <a:r>
              <a:rPr lang="en-GB" sz="1800" dirty="0" err="1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danish</a:t>
            </a:r>
            <a:r>
              <a:rPr lang="en-GB" sz="18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marshmallow</a:t>
            </a:r>
            <a:r>
              <a:rPr lang="en-GB" sz="180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th-TH" sz="18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777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Rectangle 277">
            <a:extLst>
              <a:ext uri="{FF2B5EF4-FFF2-40B4-BE49-F238E27FC236}">
                <a16:creationId xmlns:a16="http://schemas.microsoft.com/office/drawing/2014/main" id="{E8BE80E4-D643-4404-A1F4-314B373F1C0E}"/>
              </a:ext>
            </a:extLst>
          </p:cNvPr>
          <p:cNvSpPr/>
          <p:nvPr/>
        </p:nvSpPr>
        <p:spPr>
          <a:xfrm>
            <a:off x="-8588" y="0"/>
            <a:ext cx="2613943" cy="68577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22" name="Shape 422"/>
          <p:cNvGrpSpPr/>
          <p:nvPr/>
        </p:nvGrpSpPr>
        <p:grpSpPr>
          <a:xfrm>
            <a:off x="4233270" y="553534"/>
            <a:ext cx="462793" cy="585291"/>
            <a:chOff x="584925" y="238125"/>
            <a:chExt cx="415200" cy="525100"/>
          </a:xfrm>
          <a:solidFill>
            <a:schemeClr val="tx1"/>
          </a:solidFill>
        </p:grpSpPr>
        <p:sp>
          <p:nvSpPr>
            <p:cNvPr id="423" name="Shape 423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24" name="Shape 424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25" name="Shape 425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26" name="Shape 426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27" name="Shape 427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28" name="Shape 42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29" name="Shape 429"/>
          <p:cNvGrpSpPr/>
          <p:nvPr/>
        </p:nvGrpSpPr>
        <p:grpSpPr>
          <a:xfrm>
            <a:off x="4968255" y="638580"/>
            <a:ext cx="495478" cy="412467"/>
            <a:chOff x="1244325" y="314425"/>
            <a:chExt cx="444525" cy="370050"/>
          </a:xfrm>
          <a:solidFill>
            <a:schemeClr val="tx1"/>
          </a:solidFill>
        </p:grpSpPr>
        <p:sp>
          <p:nvSpPr>
            <p:cNvPr id="430" name="Shape 430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0" t="0" r="0" b="0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31" name="Shape 431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0" t="0" r="0" b="0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32" name="Shape 432"/>
          <p:cNvGrpSpPr/>
          <p:nvPr/>
        </p:nvGrpSpPr>
        <p:grpSpPr>
          <a:xfrm>
            <a:off x="5730493" y="636545"/>
            <a:ext cx="473716" cy="416537"/>
            <a:chOff x="1928175" y="312600"/>
            <a:chExt cx="425000" cy="373700"/>
          </a:xfrm>
          <a:solidFill>
            <a:schemeClr val="tx1"/>
          </a:solidFill>
        </p:grpSpPr>
        <p:sp>
          <p:nvSpPr>
            <p:cNvPr id="433" name="Shape 433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34" name="Shape 434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435" name="Shape 435"/>
          <p:cNvSpPr/>
          <p:nvPr/>
        </p:nvSpPr>
        <p:spPr>
          <a:xfrm>
            <a:off x="6524834" y="621596"/>
            <a:ext cx="387945" cy="446463"/>
          </a:xfrm>
          <a:custGeom>
            <a:avLst/>
            <a:gdLst/>
            <a:ahLst/>
            <a:cxnLst/>
            <a:rect l="0" t="0" r="0" b="0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436" name="Shape 436"/>
          <p:cNvSpPr/>
          <p:nvPr/>
        </p:nvSpPr>
        <p:spPr>
          <a:xfrm>
            <a:off x="7302734" y="622960"/>
            <a:ext cx="334889" cy="443732"/>
          </a:xfrm>
          <a:custGeom>
            <a:avLst/>
            <a:gdLst/>
            <a:ahLst/>
            <a:cxnLst/>
            <a:rect l="0" t="0" r="0" b="0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437" name="Shape 437"/>
          <p:cNvGrpSpPr/>
          <p:nvPr/>
        </p:nvGrpSpPr>
        <p:grpSpPr>
          <a:xfrm>
            <a:off x="7949132" y="614784"/>
            <a:ext cx="544495" cy="460088"/>
            <a:chOff x="3918650" y="293075"/>
            <a:chExt cx="488500" cy="412775"/>
          </a:xfrm>
          <a:solidFill>
            <a:schemeClr val="tx1"/>
          </a:solidFill>
        </p:grpSpPr>
        <p:sp>
          <p:nvSpPr>
            <p:cNvPr id="438" name="Shape 438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0" t="0" r="0" b="0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39" name="Shape 43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0" t="0" r="0" b="0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40" name="Shape 440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0" t="0" r="0" b="0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41" name="Shape 441"/>
          <p:cNvGrpSpPr/>
          <p:nvPr/>
        </p:nvGrpSpPr>
        <p:grpSpPr>
          <a:xfrm>
            <a:off x="8748791" y="580063"/>
            <a:ext cx="447857" cy="529502"/>
            <a:chOff x="4636075" y="261925"/>
            <a:chExt cx="401800" cy="475050"/>
          </a:xfrm>
          <a:solidFill>
            <a:schemeClr val="tx1"/>
          </a:solidFill>
        </p:grpSpPr>
        <p:sp>
          <p:nvSpPr>
            <p:cNvPr id="442" name="Shape 442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0" t="0" r="0" b="0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43" name="Shape 443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0" t="0" r="0" b="0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44" name="Shape 444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0" t="0" r="0" b="0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45" name="Shape 445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0" t="0" r="0" b="0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446" name="Shape 446"/>
          <p:cNvSpPr/>
          <p:nvPr/>
        </p:nvSpPr>
        <p:spPr>
          <a:xfrm>
            <a:off x="9467701" y="620896"/>
            <a:ext cx="513174" cy="447857"/>
          </a:xfrm>
          <a:custGeom>
            <a:avLst/>
            <a:gdLst/>
            <a:ahLst/>
            <a:cxnLst/>
            <a:rect l="0" t="0" r="0" b="0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447" name="Shape 447"/>
          <p:cNvGrpSpPr/>
          <p:nvPr/>
        </p:nvGrpSpPr>
        <p:grpSpPr>
          <a:xfrm>
            <a:off x="10250810" y="624311"/>
            <a:ext cx="449195" cy="440333"/>
            <a:chOff x="5983625" y="301625"/>
            <a:chExt cx="403000" cy="395050"/>
          </a:xfrm>
          <a:solidFill>
            <a:schemeClr val="tx1"/>
          </a:solidFill>
        </p:grpSpPr>
        <p:sp>
          <p:nvSpPr>
            <p:cNvPr id="448" name="Shape 44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0" t="0" r="0" b="0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49" name="Shape 44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0" t="0" r="0" b="0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0" name="Shape 450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0" t="0" r="0" b="0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1" name="Shape 451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0" t="0" r="0" b="0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2" name="Shape 452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3" name="Shape 453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4" name="Shape 454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5" name="Shape 455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6" name="Shape 456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7" name="Shape 457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8" name="Shape 45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59" name="Shape 45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0" t="0" r="0" b="0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0" name="Shape 460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0" t="0" r="0" b="0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1" name="Shape 461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2" name="Shape 462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3" name="Shape 463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4" name="Shape 464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5" name="Shape 465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0" t="0" r="0" b="0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6" name="Shape 466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0" t="0" r="0" b="0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67" name="Shape 467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0" t="0" r="0" b="0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68" name="Shape 468"/>
          <p:cNvGrpSpPr/>
          <p:nvPr/>
        </p:nvGrpSpPr>
        <p:grpSpPr>
          <a:xfrm>
            <a:off x="11005552" y="620885"/>
            <a:ext cx="442396" cy="441726"/>
            <a:chOff x="6660750" y="298550"/>
            <a:chExt cx="396900" cy="396300"/>
          </a:xfrm>
          <a:solidFill>
            <a:schemeClr val="tx1"/>
          </a:solidFill>
        </p:grpSpPr>
        <p:sp>
          <p:nvSpPr>
            <p:cNvPr id="469" name="Shape 46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0" t="0" r="0" b="0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70" name="Shape 470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0" t="0" r="0" b="0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71" name="Shape 471"/>
          <p:cNvGrpSpPr/>
          <p:nvPr/>
        </p:nvGrpSpPr>
        <p:grpSpPr>
          <a:xfrm>
            <a:off x="4233270" y="1316440"/>
            <a:ext cx="462793" cy="560127"/>
            <a:chOff x="584925" y="922575"/>
            <a:chExt cx="415200" cy="502525"/>
          </a:xfrm>
          <a:solidFill>
            <a:schemeClr val="tx1"/>
          </a:solidFill>
        </p:grpSpPr>
        <p:sp>
          <p:nvSpPr>
            <p:cNvPr id="472" name="Shape 472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73" name="Shape 47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0" t="0" r="0" b="0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74" name="Shape 474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0" t="0" r="0" b="0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75" name="Shape 475"/>
          <p:cNvGrpSpPr/>
          <p:nvPr/>
        </p:nvGrpSpPr>
        <p:grpSpPr>
          <a:xfrm>
            <a:off x="4970987" y="1303512"/>
            <a:ext cx="490045" cy="583952"/>
            <a:chOff x="1246775" y="910975"/>
            <a:chExt cx="439650" cy="523900"/>
          </a:xfrm>
          <a:solidFill>
            <a:schemeClr val="tx1"/>
          </a:solidFill>
        </p:grpSpPr>
        <p:sp>
          <p:nvSpPr>
            <p:cNvPr id="476" name="Shape 476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0" t="0" r="0" b="0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77" name="Shape 477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0" t="0" r="0" b="0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78" name="Shape 478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0" t="0" r="0" b="0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79" name="Shape 479"/>
          <p:cNvGrpSpPr/>
          <p:nvPr/>
        </p:nvGrpSpPr>
        <p:grpSpPr>
          <a:xfrm>
            <a:off x="5728458" y="1397419"/>
            <a:ext cx="477785" cy="397475"/>
            <a:chOff x="1926350" y="995225"/>
            <a:chExt cx="428650" cy="356600"/>
          </a:xfrm>
          <a:solidFill>
            <a:schemeClr val="tx1"/>
          </a:solidFill>
        </p:grpSpPr>
        <p:sp>
          <p:nvSpPr>
            <p:cNvPr id="480" name="Shape 480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81" name="Shape 481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0" t="0" r="0" b="0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82" name="Shape 482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83" name="Shape 483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0" t="0" r="0" b="0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484" name="Shape 484"/>
          <p:cNvSpPr/>
          <p:nvPr/>
        </p:nvSpPr>
        <p:spPr>
          <a:xfrm>
            <a:off x="6485346" y="1364104"/>
            <a:ext cx="466917" cy="464187"/>
          </a:xfrm>
          <a:custGeom>
            <a:avLst/>
            <a:gdLst/>
            <a:ahLst/>
            <a:cxnLst/>
            <a:rect l="0" t="0" r="0" b="0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485" name="Shape 485"/>
          <p:cNvSpPr/>
          <p:nvPr/>
        </p:nvSpPr>
        <p:spPr>
          <a:xfrm>
            <a:off x="7237414" y="1387262"/>
            <a:ext cx="465524" cy="417902"/>
          </a:xfrm>
          <a:custGeom>
            <a:avLst/>
            <a:gdLst/>
            <a:ahLst/>
            <a:cxnLst/>
            <a:rect l="0" t="0" r="0" b="0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486" name="Shape 486"/>
          <p:cNvSpPr/>
          <p:nvPr/>
        </p:nvSpPr>
        <p:spPr>
          <a:xfrm>
            <a:off x="7995585" y="1390662"/>
            <a:ext cx="451925" cy="411074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487" name="Shape 487"/>
          <p:cNvSpPr/>
          <p:nvPr/>
        </p:nvSpPr>
        <p:spPr>
          <a:xfrm>
            <a:off x="8761922" y="1394729"/>
            <a:ext cx="421997" cy="402938"/>
          </a:xfrm>
          <a:custGeom>
            <a:avLst/>
            <a:gdLst/>
            <a:ahLst/>
            <a:cxnLst/>
            <a:rect l="0" t="0" r="0" b="0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488" name="Shape 488"/>
          <p:cNvGrpSpPr/>
          <p:nvPr/>
        </p:nvGrpSpPr>
        <p:grpSpPr>
          <a:xfrm>
            <a:off x="9491303" y="1367491"/>
            <a:ext cx="465524" cy="466192"/>
            <a:chOff x="5302225" y="968375"/>
            <a:chExt cx="417650" cy="418250"/>
          </a:xfrm>
          <a:solidFill>
            <a:schemeClr val="tx1"/>
          </a:solidFill>
        </p:grpSpPr>
        <p:sp>
          <p:nvSpPr>
            <p:cNvPr id="489" name="Shape 48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0" t="0" r="0" b="0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90" name="Shape 490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0" t="0" r="0" b="0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91" name="Shape 491"/>
          <p:cNvGrpSpPr/>
          <p:nvPr/>
        </p:nvGrpSpPr>
        <p:grpSpPr>
          <a:xfrm>
            <a:off x="10186831" y="1315076"/>
            <a:ext cx="577153" cy="562161"/>
            <a:chOff x="5926225" y="921350"/>
            <a:chExt cx="517800" cy="504350"/>
          </a:xfrm>
          <a:solidFill>
            <a:schemeClr val="tx1"/>
          </a:solidFill>
        </p:grpSpPr>
        <p:sp>
          <p:nvSpPr>
            <p:cNvPr id="492" name="Shape 492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0" t="0" r="0" b="0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93" name="Shape 493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0" t="0" r="0" b="0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94" name="Shape 494"/>
          <p:cNvGrpSpPr/>
          <p:nvPr/>
        </p:nvGrpSpPr>
        <p:grpSpPr>
          <a:xfrm>
            <a:off x="10957232" y="1325971"/>
            <a:ext cx="539034" cy="540398"/>
            <a:chOff x="6617400" y="931125"/>
            <a:chExt cx="483600" cy="484825"/>
          </a:xfrm>
          <a:solidFill>
            <a:schemeClr val="tx1"/>
          </a:solidFill>
        </p:grpSpPr>
        <p:sp>
          <p:nvSpPr>
            <p:cNvPr id="495" name="Shape 495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0" t="0" r="0" b="0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96" name="Shape 496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0" t="0" r="0" b="0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497" name="Shape 497"/>
          <p:cNvGrpSpPr/>
          <p:nvPr/>
        </p:nvGrpSpPr>
        <p:grpSpPr>
          <a:xfrm>
            <a:off x="4204679" y="2165090"/>
            <a:ext cx="519973" cy="364816"/>
            <a:chOff x="559275" y="1683950"/>
            <a:chExt cx="466500" cy="327300"/>
          </a:xfrm>
          <a:solidFill>
            <a:schemeClr val="tx1"/>
          </a:solidFill>
        </p:grpSpPr>
        <p:sp>
          <p:nvSpPr>
            <p:cNvPr id="498" name="Shape 498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0" t="0" r="0" b="0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499" name="Shape 49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0" t="0" r="0" b="0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00" name="Shape 500"/>
          <p:cNvGrpSpPr/>
          <p:nvPr/>
        </p:nvGrpSpPr>
        <p:grpSpPr>
          <a:xfrm>
            <a:off x="4956020" y="2092973"/>
            <a:ext cx="519973" cy="509078"/>
            <a:chOff x="1233350" y="1619250"/>
            <a:chExt cx="466500" cy="456725"/>
          </a:xfrm>
          <a:solidFill>
            <a:schemeClr val="tx1"/>
          </a:solidFill>
        </p:grpSpPr>
        <p:sp>
          <p:nvSpPr>
            <p:cNvPr id="501" name="Shape 501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0" t="0" r="0" b="0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02" name="Shape 502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03" name="Shape 503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0" t="0" r="0" b="0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04" name="Shape 504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0" t="0" r="0" b="0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05" name="Shape 505"/>
          <p:cNvGrpSpPr/>
          <p:nvPr/>
        </p:nvGrpSpPr>
        <p:grpSpPr>
          <a:xfrm>
            <a:off x="5723693" y="2103842"/>
            <a:ext cx="487315" cy="487315"/>
            <a:chOff x="1922075" y="1629000"/>
            <a:chExt cx="437200" cy="437200"/>
          </a:xfrm>
          <a:solidFill>
            <a:schemeClr val="tx1"/>
          </a:solidFill>
        </p:grpSpPr>
        <p:sp>
          <p:nvSpPr>
            <p:cNvPr id="506" name="Shape 506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07" name="Shape 507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08" name="Shape 508"/>
          <p:cNvGrpSpPr/>
          <p:nvPr/>
        </p:nvGrpSpPr>
        <p:grpSpPr>
          <a:xfrm>
            <a:off x="6473002" y="2101806"/>
            <a:ext cx="491383" cy="491383"/>
            <a:chOff x="2594325" y="1627175"/>
            <a:chExt cx="440850" cy="440850"/>
          </a:xfrm>
          <a:solidFill>
            <a:schemeClr val="tx1"/>
          </a:solidFill>
        </p:grpSpPr>
        <p:sp>
          <p:nvSpPr>
            <p:cNvPr id="509" name="Shape 50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10" name="Shape 510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11" name="Shape 511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12" name="Shape 512"/>
          <p:cNvSpPr/>
          <p:nvPr/>
        </p:nvSpPr>
        <p:spPr>
          <a:xfrm>
            <a:off x="7246248" y="2123668"/>
            <a:ext cx="447857" cy="447829"/>
          </a:xfrm>
          <a:custGeom>
            <a:avLst/>
            <a:gdLst/>
            <a:ahLst/>
            <a:cxnLst/>
            <a:rect l="0" t="0" r="0" b="0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13" name="Shape 513"/>
          <p:cNvGrpSpPr/>
          <p:nvPr/>
        </p:nvGrpSpPr>
        <p:grpSpPr>
          <a:xfrm>
            <a:off x="8021973" y="2065051"/>
            <a:ext cx="398813" cy="564892"/>
            <a:chOff x="3984000" y="1594200"/>
            <a:chExt cx="357800" cy="506800"/>
          </a:xfrm>
          <a:solidFill>
            <a:schemeClr val="tx1"/>
          </a:solidFill>
        </p:grpSpPr>
        <p:sp>
          <p:nvSpPr>
            <p:cNvPr id="514" name="Shape 514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0" t="0" r="0" b="0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15" name="Shape 515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0" t="0" r="0" b="0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16" name="Shape 516"/>
          <p:cNvGrpSpPr/>
          <p:nvPr/>
        </p:nvGrpSpPr>
        <p:grpSpPr>
          <a:xfrm>
            <a:off x="8710005" y="2186182"/>
            <a:ext cx="525435" cy="322629"/>
            <a:chOff x="4601275" y="1702875"/>
            <a:chExt cx="471400" cy="289450"/>
          </a:xfrm>
          <a:solidFill>
            <a:schemeClr val="tx1"/>
          </a:solidFill>
        </p:grpSpPr>
        <p:sp>
          <p:nvSpPr>
            <p:cNvPr id="517" name="Shape 517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18" name="Shape 518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19" name="Shape 51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0" t="0" r="0" b="0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0" name="Shape 520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0" t="0" r="0" b="0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1" name="Shape 521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0" t="0" r="0" b="0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22" name="Shape 522"/>
          <p:cNvGrpSpPr/>
          <p:nvPr/>
        </p:nvGrpSpPr>
        <p:grpSpPr>
          <a:xfrm>
            <a:off x="9486537" y="2107242"/>
            <a:ext cx="475055" cy="480515"/>
            <a:chOff x="5297950" y="1632050"/>
            <a:chExt cx="426200" cy="431100"/>
          </a:xfrm>
          <a:solidFill>
            <a:schemeClr val="tx1"/>
          </a:solidFill>
        </p:grpSpPr>
        <p:sp>
          <p:nvSpPr>
            <p:cNvPr id="523" name="Shape 523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0" t="0" r="0" b="0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4" name="Shape 524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0" t="0" r="0" b="0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25" name="Shape 525"/>
          <p:cNvGrpSpPr/>
          <p:nvPr/>
        </p:nvGrpSpPr>
        <p:grpSpPr>
          <a:xfrm>
            <a:off x="10236516" y="2092973"/>
            <a:ext cx="477785" cy="509078"/>
            <a:chOff x="5970800" y="1619250"/>
            <a:chExt cx="428650" cy="456725"/>
          </a:xfrm>
          <a:solidFill>
            <a:schemeClr val="tx1"/>
          </a:solidFill>
        </p:grpSpPr>
        <p:sp>
          <p:nvSpPr>
            <p:cNvPr id="526" name="Shape 526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7" name="Shape 527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8" name="Shape 52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29" name="Shape 52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0" name="Shape 530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31" name="Shape 531"/>
          <p:cNvGrpSpPr/>
          <p:nvPr/>
        </p:nvGrpSpPr>
        <p:grpSpPr>
          <a:xfrm>
            <a:off x="10966093" y="2086844"/>
            <a:ext cx="535605" cy="488652"/>
            <a:chOff x="6625350" y="1613750"/>
            <a:chExt cx="480525" cy="438400"/>
          </a:xfrm>
          <a:solidFill>
            <a:schemeClr val="tx1"/>
          </a:solidFill>
        </p:grpSpPr>
        <p:sp>
          <p:nvSpPr>
            <p:cNvPr id="532" name="Shape 532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0" t="0" r="0" b="0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3" name="Shape 533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0" t="0" r="0" b="0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4" name="Shape 534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0" t="0" r="0" b="0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5" name="Shape 535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0" t="0" r="0" b="0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6" name="Shape 536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0" t="0" r="0" b="0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37" name="Shape 537"/>
          <p:cNvGrpSpPr/>
          <p:nvPr/>
        </p:nvGrpSpPr>
        <p:grpSpPr>
          <a:xfrm>
            <a:off x="4262530" y="2881740"/>
            <a:ext cx="404274" cy="434230"/>
            <a:chOff x="611175" y="2326900"/>
            <a:chExt cx="362700" cy="389575"/>
          </a:xfrm>
          <a:solidFill>
            <a:schemeClr val="tx1"/>
          </a:solidFill>
        </p:grpSpPr>
        <p:sp>
          <p:nvSpPr>
            <p:cNvPr id="538" name="Shape 53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0" t="0" r="0" b="0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39" name="Shape 53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0" t="0" r="0" b="0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40" name="Shape 540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0" t="0" r="0" b="0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41" name="Shape 541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0" t="0" r="0" b="0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42" name="Shape 542"/>
          <p:cNvSpPr/>
          <p:nvPr/>
        </p:nvSpPr>
        <p:spPr>
          <a:xfrm>
            <a:off x="5003030" y="2885909"/>
            <a:ext cx="426067" cy="426067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543" name="Shape 543"/>
          <p:cNvSpPr/>
          <p:nvPr/>
        </p:nvSpPr>
        <p:spPr>
          <a:xfrm>
            <a:off x="5754401" y="2885909"/>
            <a:ext cx="426067" cy="426067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544" name="Shape 544"/>
          <p:cNvSpPr/>
          <p:nvPr/>
        </p:nvSpPr>
        <p:spPr>
          <a:xfrm>
            <a:off x="6505772" y="2885909"/>
            <a:ext cx="426067" cy="426067"/>
          </a:xfrm>
          <a:custGeom>
            <a:avLst/>
            <a:gdLst/>
            <a:ahLst/>
            <a:cxnLst/>
            <a:rect l="0" t="0" r="0" b="0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45" name="Shape 545"/>
          <p:cNvGrpSpPr/>
          <p:nvPr/>
        </p:nvGrpSpPr>
        <p:grpSpPr>
          <a:xfrm>
            <a:off x="7356371" y="2812327"/>
            <a:ext cx="227329" cy="567624"/>
            <a:chOff x="3386850" y="2264625"/>
            <a:chExt cx="203950" cy="509250"/>
          </a:xfrm>
          <a:solidFill>
            <a:schemeClr val="tx1"/>
          </a:solidFill>
        </p:grpSpPr>
        <p:sp>
          <p:nvSpPr>
            <p:cNvPr id="546" name="Shape 546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0" t="0" r="0" b="0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47" name="Shape 547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0" t="0" r="0" b="0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48" name="Shape 548"/>
          <p:cNvGrpSpPr/>
          <p:nvPr/>
        </p:nvGrpSpPr>
        <p:grpSpPr>
          <a:xfrm>
            <a:off x="8879483" y="2884471"/>
            <a:ext cx="186476" cy="423335"/>
            <a:chOff x="4753325" y="2329350"/>
            <a:chExt cx="167300" cy="379800"/>
          </a:xfrm>
          <a:solidFill>
            <a:schemeClr val="tx1"/>
          </a:solidFill>
        </p:grpSpPr>
        <p:sp>
          <p:nvSpPr>
            <p:cNvPr id="549" name="Shape 54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0" t="0" r="0" b="0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50" name="Shape 550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0" t="0" r="0" b="0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51" name="Shape 551"/>
          <p:cNvGrpSpPr/>
          <p:nvPr/>
        </p:nvGrpSpPr>
        <p:grpSpPr>
          <a:xfrm>
            <a:off x="8124714" y="2815031"/>
            <a:ext cx="193332" cy="562189"/>
            <a:chOff x="4076175" y="2267050"/>
            <a:chExt cx="173450" cy="504375"/>
          </a:xfrm>
          <a:solidFill>
            <a:schemeClr val="tx1"/>
          </a:solidFill>
        </p:grpSpPr>
        <p:sp>
          <p:nvSpPr>
            <p:cNvPr id="552" name="Shape 552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0" t="0" r="0" b="0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53" name="Shape 553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0" t="0" r="0" b="0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54" name="Shape 554"/>
          <p:cNvSpPr/>
          <p:nvPr/>
        </p:nvSpPr>
        <p:spPr>
          <a:xfrm>
            <a:off x="9511257" y="2874345"/>
            <a:ext cx="426067" cy="449195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55" name="Shape 555"/>
          <p:cNvGrpSpPr/>
          <p:nvPr/>
        </p:nvGrpSpPr>
        <p:grpSpPr>
          <a:xfrm>
            <a:off x="10241280" y="2882409"/>
            <a:ext cx="468254" cy="432865"/>
            <a:chOff x="5975075" y="2327500"/>
            <a:chExt cx="420100" cy="388350"/>
          </a:xfrm>
          <a:solidFill>
            <a:schemeClr val="tx1"/>
          </a:solidFill>
        </p:grpSpPr>
        <p:sp>
          <p:nvSpPr>
            <p:cNvPr id="556" name="Shape 556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0" t="0" r="0" b="0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57" name="Shape 557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0" t="0" r="0" b="0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58" name="Shape 558"/>
          <p:cNvGrpSpPr/>
          <p:nvPr/>
        </p:nvGrpSpPr>
        <p:grpSpPr>
          <a:xfrm>
            <a:off x="11083130" y="2869480"/>
            <a:ext cx="287239" cy="468254"/>
            <a:chOff x="6730350" y="2315900"/>
            <a:chExt cx="257700" cy="420100"/>
          </a:xfrm>
          <a:solidFill>
            <a:schemeClr val="tx1"/>
          </a:solidFill>
        </p:grpSpPr>
        <p:sp>
          <p:nvSpPr>
            <p:cNvPr id="559" name="Shape 55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60" name="Shape 560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0" t="0" r="0" b="0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61" name="Shape 561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0" t="0" r="0" b="0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62" name="Shape 562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0" t="0" r="0" b="0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63" name="Shape 563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0" t="0" r="0" b="0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64" name="Shape 564"/>
          <p:cNvGrpSpPr/>
          <p:nvPr/>
        </p:nvGrpSpPr>
        <p:grpSpPr>
          <a:xfrm>
            <a:off x="4391826" y="3584764"/>
            <a:ext cx="145681" cy="530869"/>
            <a:chOff x="727175" y="2957625"/>
            <a:chExt cx="130700" cy="476275"/>
          </a:xfrm>
          <a:solidFill>
            <a:schemeClr val="tx1"/>
          </a:solidFill>
        </p:grpSpPr>
        <p:sp>
          <p:nvSpPr>
            <p:cNvPr id="565" name="Shape 565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0" t="0" r="0" b="0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66" name="Shape 566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0" t="0" r="0" b="0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67" name="Shape 567"/>
          <p:cNvSpPr/>
          <p:nvPr/>
        </p:nvSpPr>
        <p:spPr>
          <a:xfrm>
            <a:off x="5744203" y="3563797"/>
            <a:ext cx="446463" cy="573057"/>
          </a:xfrm>
          <a:custGeom>
            <a:avLst/>
            <a:gdLst/>
            <a:ahLst/>
            <a:cxnLst/>
            <a:rect l="0" t="0" r="0" b="0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568" name="Shape 568"/>
          <p:cNvSpPr/>
          <p:nvPr/>
        </p:nvSpPr>
        <p:spPr>
          <a:xfrm>
            <a:off x="5050682" y="3563797"/>
            <a:ext cx="330765" cy="573057"/>
          </a:xfrm>
          <a:custGeom>
            <a:avLst/>
            <a:gdLst/>
            <a:ahLst/>
            <a:cxnLst/>
            <a:rect l="0" t="0" r="0" b="0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69" name="Shape 569"/>
          <p:cNvGrpSpPr/>
          <p:nvPr/>
        </p:nvGrpSpPr>
        <p:grpSpPr>
          <a:xfrm>
            <a:off x="6460741" y="3601762"/>
            <a:ext cx="515905" cy="496846"/>
            <a:chOff x="2583325" y="2972875"/>
            <a:chExt cx="462850" cy="445750"/>
          </a:xfrm>
          <a:solidFill>
            <a:schemeClr val="tx1"/>
          </a:solidFill>
        </p:grpSpPr>
        <p:sp>
          <p:nvSpPr>
            <p:cNvPr id="570" name="Shape 570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0" t="0" r="0" b="0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71" name="Shape 571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0" t="0" r="0" b="0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72" name="Shape 572"/>
          <p:cNvGrpSpPr/>
          <p:nvPr/>
        </p:nvGrpSpPr>
        <p:grpSpPr>
          <a:xfrm>
            <a:off x="7194390" y="3675966"/>
            <a:ext cx="551293" cy="348460"/>
            <a:chOff x="3241525" y="3039450"/>
            <a:chExt cx="494600" cy="312625"/>
          </a:xfrm>
          <a:solidFill>
            <a:schemeClr val="tx1"/>
          </a:solidFill>
        </p:grpSpPr>
        <p:sp>
          <p:nvSpPr>
            <p:cNvPr id="573" name="Shape 573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0" t="0" r="0" b="0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74" name="Shape 574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0" t="0" r="0" b="0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75" name="Shape 575"/>
          <p:cNvSpPr/>
          <p:nvPr/>
        </p:nvSpPr>
        <p:spPr>
          <a:xfrm>
            <a:off x="8736062" y="3613484"/>
            <a:ext cx="473716" cy="473688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76" name="Shape 576"/>
          <p:cNvGrpSpPr/>
          <p:nvPr/>
        </p:nvGrpSpPr>
        <p:grpSpPr>
          <a:xfrm>
            <a:off x="9438888" y="3639212"/>
            <a:ext cx="570355" cy="421969"/>
            <a:chOff x="5255200" y="3006475"/>
            <a:chExt cx="511700" cy="378575"/>
          </a:xfrm>
          <a:solidFill>
            <a:schemeClr val="tx1"/>
          </a:solidFill>
        </p:grpSpPr>
        <p:sp>
          <p:nvSpPr>
            <p:cNvPr id="577" name="Shape 577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0" t="0" r="0" b="0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78" name="Shape 57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0" t="0" r="0" b="0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79" name="Shape 579"/>
          <p:cNvGrpSpPr/>
          <p:nvPr/>
        </p:nvGrpSpPr>
        <p:grpSpPr>
          <a:xfrm>
            <a:off x="7990649" y="3614720"/>
            <a:ext cx="461456" cy="470956"/>
            <a:chOff x="3955900" y="2984500"/>
            <a:chExt cx="414000" cy="422525"/>
          </a:xfrm>
          <a:solidFill>
            <a:schemeClr val="tx1"/>
          </a:solidFill>
        </p:grpSpPr>
        <p:sp>
          <p:nvSpPr>
            <p:cNvPr id="580" name="Shape 580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0" t="0" r="0" b="0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81" name="Shape 581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0" t="0" r="0" b="0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82" name="Shape 582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0" t="0" r="0" b="0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583" name="Shape 583"/>
          <p:cNvSpPr/>
          <p:nvPr/>
        </p:nvSpPr>
        <p:spPr>
          <a:xfrm>
            <a:off x="4209467" y="4398881"/>
            <a:ext cx="515877" cy="405641"/>
          </a:xfrm>
          <a:custGeom>
            <a:avLst/>
            <a:gdLst/>
            <a:ahLst/>
            <a:cxnLst/>
            <a:rect l="0" t="0" r="0" b="0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584" name="Shape 584"/>
          <p:cNvSpPr/>
          <p:nvPr/>
        </p:nvSpPr>
        <p:spPr>
          <a:xfrm>
            <a:off x="10295984" y="3591690"/>
            <a:ext cx="359356" cy="517270"/>
          </a:xfrm>
          <a:custGeom>
            <a:avLst/>
            <a:gdLst/>
            <a:ahLst/>
            <a:cxnLst/>
            <a:rect l="0" t="0" r="0" b="0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585" name="Shape 585"/>
          <p:cNvGrpSpPr/>
          <p:nvPr/>
        </p:nvGrpSpPr>
        <p:grpSpPr>
          <a:xfrm>
            <a:off x="11050471" y="3607893"/>
            <a:ext cx="352555" cy="500941"/>
            <a:chOff x="6701050" y="2978375"/>
            <a:chExt cx="316300" cy="449425"/>
          </a:xfrm>
          <a:solidFill>
            <a:schemeClr val="tx1"/>
          </a:solidFill>
        </p:grpSpPr>
        <p:sp>
          <p:nvSpPr>
            <p:cNvPr id="586" name="Shape 586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0" t="0" r="0" b="0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87" name="Shape 587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0" t="0" r="0" b="0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88" name="Shape 588"/>
          <p:cNvGrpSpPr/>
          <p:nvPr/>
        </p:nvGrpSpPr>
        <p:grpSpPr>
          <a:xfrm>
            <a:off x="4964856" y="4432744"/>
            <a:ext cx="502306" cy="337593"/>
            <a:chOff x="1241275" y="3718400"/>
            <a:chExt cx="450650" cy="302875"/>
          </a:xfrm>
          <a:solidFill>
            <a:schemeClr val="tx1"/>
          </a:solidFill>
        </p:grpSpPr>
        <p:sp>
          <p:nvSpPr>
            <p:cNvPr id="589" name="Shape 58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0" t="0" r="0" b="0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0" name="Shape 590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0" t="0" r="0" b="0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1" name="Shape 591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0" t="0" r="0" b="0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2" name="Shape 592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0" t="0" r="0" b="0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93" name="Shape 593"/>
          <p:cNvGrpSpPr/>
          <p:nvPr/>
        </p:nvGrpSpPr>
        <p:grpSpPr>
          <a:xfrm>
            <a:off x="5723025" y="4406886"/>
            <a:ext cx="488652" cy="389979"/>
            <a:chOff x="1921475" y="3695200"/>
            <a:chExt cx="438400" cy="349875"/>
          </a:xfrm>
          <a:solidFill>
            <a:schemeClr val="tx1"/>
          </a:solidFill>
        </p:grpSpPr>
        <p:sp>
          <p:nvSpPr>
            <p:cNvPr id="594" name="Shape 594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0" t="0" r="0" b="0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5" name="Shape 595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0" t="0" r="0" b="0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6" name="Shape 596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0" t="0" r="0" b="0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597" name="Shape 597"/>
          <p:cNvGrpSpPr/>
          <p:nvPr/>
        </p:nvGrpSpPr>
        <p:grpSpPr>
          <a:xfrm>
            <a:off x="6479132" y="4400755"/>
            <a:ext cx="479122" cy="401571"/>
            <a:chOff x="2599825" y="3689700"/>
            <a:chExt cx="429850" cy="360275"/>
          </a:xfrm>
          <a:solidFill>
            <a:schemeClr val="tx1"/>
          </a:solidFill>
        </p:grpSpPr>
        <p:sp>
          <p:nvSpPr>
            <p:cNvPr id="598" name="Shape 59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0" t="0" r="0" b="0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599" name="Shape 59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0" t="0" r="0" b="0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00" name="Shape 600"/>
          <p:cNvGrpSpPr/>
          <p:nvPr/>
        </p:nvGrpSpPr>
        <p:grpSpPr>
          <a:xfrm>
            <a:off x="7253603" y="4359235"/>
            <a:ext cx="432865" cy="451925"/>
            <a:chOff x="3294650" y="3652450"/>
            <a:chExt cx="388350" cy="405450"/>
          </a:xfrm>
          <a:solidFill>
            <a:schemeClr val="tx1"/>
          </a:solidFill>
        </p:grpSpPr>
        <p:sp>
          <p:nvSpPr>
            <p:cNvPr id="601" name="Shape 601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0" t="0" r="0" b="0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2" name="Shape 602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0" t="0" r="0" b="0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3" name="Shape 603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0" t="0" r="0" b="0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04" name="Shape 604"/>
          <p:cNvGrpSpPr/>
          <p:nvPr/>
        </p:nvGrpSpPr>
        <p:grpSpPr>
          <a:xfrm>
            <a:off x="7968889" y="4416415"/>
            <a:ext cx="504982" cy="370251"/>
            <a:chOff x="3936375" y="3703750"/>
            <a:chExt cx="453050" cy="332175"/>
          </a:xfrm>
          <a:solidFill>
            <a:schemeClr val="tx1"/>
          </a:solidFill>
        </p:grpSpPr>
        <p:sp>
          <p:nvSpPr>
            <p:cNvPr id="605" name="Shape 605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6" name="Shape 606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7" name="Shape 607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8" name="Shape 608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09" name="Shape 60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10" name="Shape 610"/>
          <p:cNvGrpSpPr/>
          <p:nvPr/>
        </p:nvGrpSpPr>
        <p:grpSpPr>
          <a:xfrm>
            <a:off x="8720231" y="4416415"/>
            <a:ext cx="504982" cy="370251"/>
            <a:chOff x="4610450" y="3703750"/>
            <a:chExt cx="453050" cy="332175"/>
          </a:xfrm>
          <a:solidFill>
            <a:schemeClr val="tx1"/>
          </a:solidFill>
        </p:grpSpPr>
        <p:sp>
          <p:nvSpPr>
            <p:cNvPr id="611" name="Shape 611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12" name="Shape 612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0" t="0" r="0" b="0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13" name="Shape 613"/>
          <p:cNvGrpSpPr/>
          <p:nvPr/>
        </p:nvGrpSpPr>
        <p:grpSpPr>
          <a:xfrm>
            <a:off x="9489267" y="4378991"/>
            <a:ext cx="469592" cy="445098"/>
            <a:chOff x="5300400" y="3670175"/>
            <a:chExt cx="421300" cy="399325"/>
          </a:xfrm>
          <a:solidFill>
            <a:schemeClr val="tx1"/>
          </a:solidFill>
        </p:grpSpPr>
        <p:sp>
          <p:nvSpPr>
            <p:cNvPr id="614" name="Shape 614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15" name="Shape 615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16" name="Shape 616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17" name="Shape 617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18" name="Shape 618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19" name="Shape 619"/>
          <p:cNvSpPr/>
          <p:nvPr/>
        </p:nvSpPr>
        <p:spPr>
          <a:xfrm>
            <a:off x="10214309" y="4340359"/>
            <a:ext cx="522704" cy="522676"/>
          </a:xfrm>
          <a:custGeom>
            <a:avLst/>
            <a:gdLst/>
            <a:ahLst/>
            <a:cxnLst/>
            <a:rect l="0" t="0" r="0" b="0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20" name="Shape 620"/>
          <p:cNvGrpSpPr/>
          <p:nvPr/>
        </p:nvGrpSpPr>
        <p:grpSpPr>
          <a:xfrm>
            <a:off x="10998753" y="4373530"/>
            <a:ext cx="455993" cy="456021"/>
            <a:chOff x="6654650" y="3665275"/>
            <a:chExt cx="409100" cy="409125"/>
          </a:xfrm>
          <a:solidFill>
            <a:schemeClr val="tx1"/>
          </a:solidFill>
        </p:grpSpPr>
        <p:sp>
          <p:nvSpPr>
            <p:cNvPr id="621" name="Shape 621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0" t="0" r="0" b="0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22" name="Shape 622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0" t="0" r="0" b="0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23" name="Shape 623"/>
          <p:cNvGrpSpPr/>
          <p:nvPr/>
        </p:nvGrpSpPr>
        <p:grpSpPr>
          <a:xfrm>
            <a:off x="4217608" y="5105813"/>
            <a:ext cx="494114" cy="494142"/>
            <a:chOff x="570875" y="4322250"/>
            <a:chExt cx="443300" cy="443325"/>
          </a:xfrm>
          <a:solidFill>
            <a:schemeClr val="tx1"/>
          </a:solidFill>
        </p:grpSpPr>
        <p:sp>
          <p:nvSpPr>
            <p:cNvPr id="624" name="Shape 624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25" name="Shape 625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26" name="Shape 626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27" name="Shape 62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28" name="Shape 628"/>
          <p:cNvSpPr/>
          <p:nvPr/>
        </p:nvSpPr>
        <p:spPr>
          <a:xfrm>
            <a:off x="4948576" y="5201972"/>
            <a:ext cx="534965" cy="302203"/>
          </a:xfrm>
          <a:custGeom>
            <a:avLst/>
            <a:gdLst/>
            <a:ahLst/>
            <a:cxnLst/>
            <a:rect l="0" t="0" r="0" b="0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29" name="Shape 629"/>
          <p:cNvGrpSpPr/>
          <p:nvPr/>
        </p:nvGrpSpPr>
        <p:grpSpPr>
          <a:xfrm>
            <a:off x="5787673" y="5069085"/>
            <a:ext cx="359356" cy="567596"/>
            <a:chOff x="1979475" y="4289300"/>
            <a:chExt cx="322400" cy="509225"/>
          </a:xfrm>
          <a:solidFill>
            <a:schemeClr val="tx1"/>
          </a:solidFill>
        </p:grpSpPr>
        <p:sp>
          <p:nvSpPr>
            <p:cNvPr id="630" name="Shape 630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0" t="0" r="0" b="0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31" name="Shape 631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0" t="0" r="0" b="0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32" name="Shape 632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0" t="0" r="0" b="0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33" name="Shape 633"/>
          <p:cNvGrpSpPr/>
          <p:nvPr/>
        </p:nvGrpSpPr>
        <p:grpSpPr>
          <a:xfrm>
            <a:off x="6507026" y="5076554"/>
            <a:ext cx="424005" cy="552660"/>
            <a:chOff x="2624850" y="4296000"/>
            <a:chExt cx="380400" cy="495825"/>
          </a:xfrm>
          <a:solidFill>
            <a:schemeClr val="tx1"/>
          </a:solidFill>
        </p:grpSpPr>
        <p:sp>
          <p:nvSpPr>
            <p:cNvPr id="634" name="Shape 634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0" t="0" r="0" b="0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35" name="Shape 635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0" t="0" r="0" b="0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36" name="Shape 636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0" t="0" r="0" b="0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37" name="Shape 637"/>
          <p:cNvSpPr/>
          <p:nvPr/>
        </p:nvSpPr>
        <p:spPr>
          <a:xfrm>
            <a:off x="7994916" y="5126424"/>
            <a:ext cx="453263" cy="453292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638" name="Shape 638"/>
          <p:cNvSpPr/>
          <p:nvPr/>
        </p:nvSpPr>
        <p:spPr>
          <a:xfrm>
            <a:off x="7243546" y="5155016"/>
            <a:ext cx="453263" cy="396110"/>
          </a:xfrm>
          <a:custGeom>
            <a:avLst/>
            <a:gdLst/>
            <a:ahLst/>
            <a:cxnLst/>
            <a:rect l="0" t="0" r="0" b="0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sp>
        <p:nvSpPr>
          <p:cNvPr id="639" name="Shape 639"/>
          <p:cNvSpPr/>
          <p:nvPr/>
        </p:nvSpPr>
        <p:spPr>
          <a:xfrm>
            <a:off x="8744227" y="5124392"/>
            <a:ext cx="457387" cy="457359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40" name="Shape 640"/>
          <p:cNvGrpSpPr/>
          <p:nvPr/>
        </p:nvGrpSpPr>
        <p:grpSpPr>
          <a:xfrm>
            <a:off x="9462044" y="5131003"/>
            <a:ext cx="524042" cy="443760"/>
            <a:chOff x="5275975" y="4344850"/>
            <a:chExt cx="470150" cy="398125"/>
          </a:xfrm>
          <a:solidFill>
            <a:schemeClr val="tx1"/>
          </a:solidFill>
        </p:grpSpPr>
        <p:sp>
          <p:nvSpPr>
            <p:cNvPr id="641" name="Shape 641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42" name="Shape 642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0" t="0" r="0" b="0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43" name="Shape 643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0" t="0" r="0" b="0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44" name="Shape 644"/>
          <p:cNvSpPr/>
          <p:nvPr/>
        </p:nvSpPr>
        <p:spPr>
          <a:xfrm>
            <a:off x="10240169" y="5117592"/>
            <a:ext cx="470984" cy="470956"/>
          </a:xfrm>
          <a:custGeom>
            <a:avLst/>
            <a:gdLst/>
            <a:ahLst/>
            <a:cxnLst/>
            <a:rect l="0" t="0" r="0" b="0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45" name="Shape 645"/>
          <p:cNvGrpSpPr/>
          <p:nvPr/>
        </p:nvGrpSpPr>
        <p:grpSpPr>
          <a:xfrm>
            <a:off x="10985127" y="5094945"/>
            <a:ext cx="483246" cy="515877"/>
            <a:chOff x="6642425" y="4312500"/>
            <a:chExt cx="433550" cy="462825"/>
          </a:xfrm>
          <a:solidFill>
            <a:schemeClr val="tx1"/>
          </a:solidFill>
        </p:grpSpPr>
        <p:sp>
          <p:nvSpPr>
            <p:cNvPr id="646" name="Shape 646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0" t="0" r="0" b="0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47" name="Shape 647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0" t="0" r="0" b="0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48" name="Shape 648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0" t="0" r="0" b="0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49" name="Shape 649"/>
          <p:cNvSpPr/>
          <p:nvPr/>
        </p:nvSpPr>
        <p:spPr>
          <a:xfrm>
            <a:off x="4154347" y="5921352"/>
            <a:ext cx="620680" cy="366182"/>
          </a:xfrm>
          <a:custGeom>
            <a:avLst/>
            <a:gdLst/>
            <a:ahLst/>
            <a:cxnLst/>
            <a:rect l="0" t="0" r="0" b="0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50" name="Shape 650"/>
          <p:cNvGrpSpPr/>
          <p:nvPr/>
        </p:nvGrpSpPr>
        <p:grpSpPr>
          <a:xfrm>
            <a:off x="4968255" y="5860582"/>
            <a:ext cx="495478" cy="487315"/>
            <a:chOff x="1244325" y="4999400"/>
            <a:chExt cx="444525" cy="437200"/>
          </a:xfrm>
          <a:solidFill>
            <a:schemeClr val="tx1"/>
          </a:solidFill>
        </p:grpSpPr>
        <p:sp>
          <p:nvSpPr>
            <p:cNvPr id="651" name="Shape 651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0" t="0" r="0" b="0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2" name="Shape 652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0" t="0" r="0" b="0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3" name="Shape 653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4" name="Shape 654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0" t="0" r="0" b="0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5" name="Shape 655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56" name="Shape 656"/>
          <p:cNvGrpSpPr/>
          <p:nvPr/>
        </p:nvGrpSpPr>
        <p:grpSpPr>
          <a:xfrm>
            <a:off x="5763848" y="5844923"/>
            <a:ext cx="407005" cy="518607"/>
            <a:chOff x="1958100" y="4985350"/>
            <a:chExt cx="365150" cy="465275"/>
          </a:xfrm>
          <a:solidFill>
            <a:schemeClr val="tx1"/>
          </a:solidFill>
        </p:grpSpPr>
        <p:sp>
          <p:nvSpPr>
            <p:cNvPr id="657" name="Shape 657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0" t="0" r="0" b="0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8" name="Shape 658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0" t="0" r="0" b="0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59" name="Shape 65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0" t="0" r="0" b="0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60" name="Shape 660"/>
          <p:cNvGrpSpPr/>
          <p:nvPr/>
        </p:nvGrpSpPr>
        <p:grpSpPr>
          <a:xfrm>
            <a:off x="6485236" y="5864652"/>
            <a:ext cx="466917" cy="479819"/>
            <a:chOff x="2605300" y="5003050"/>
            <a:chExt cx="418900" cy="430475"/>
          </a:xfrm>
          <a:solidFill>
            <a:schemeClr val="tx1"/>
          </a:solidFill>
        </p:grpSpPr>
        <p:sp>
          <p:nvSpPr>
            <p:cNvPr id="661" name="Shape 661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0" t="0" r="0" b="0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2" name="Shape 662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0" t="0" r="0" b="0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3" name="Shape 663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0" t="0" r="0" b="0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64" name="Shape 664"/>
          <p:cNvGrpSpPr/>
          <p:nvPr/>
        </p:nvGrpSpPr>
        <p:grpSpPr>
          <a:xfrm>
            <a:off x="7190990" y="5874878"/>
            <a:ext cx="558094" cy="458724"/>
            <a:chOff x="3238475" y="5012225"/>
            <a:chExt cx="500700" cy="411550"/>
          </a:xfrm>
          <a:solidFill>
            <a:schemeClr val="tx1"/>
          </a:solidFill>
        </p:grpSpPr>
        <p:sp>
          <p:nvSpPr>
            <p:cNvPr id="665" name="Shape 665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0" t="0" r="0" b="0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6" name="Shape 666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0" t="0" r="0" b="0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7" name="Shape 667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0" t="0" r="0" b="0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8" name="Shape 668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69" name="Shape 66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0" t="0" r="0" b="0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70" name="Shape 670"/>
          <p:cNvGrpSpPr/>
          <p:nvPr/>
        </p:nvGrpSpPr>
        <p:grpSpPr>
          <a:xfrm>
            <a:off x="8666449" y="5825861"/>
            <a:ext cx="612543" cy="556729"/>
            <a:chOff x="4562200" y="4968250"/>
            <a:chExt cx="549550" cy="499475"/>
          </a:xfrm>
          <a:solidFill>
            <a:schemeClr val="tx1"/>
          </a:solidFill>
        </p:grpSpPr>
        <p:sp>
          <p:nvSpPr>
            <p:cNvPr id="671" name="Shape 671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72" name="Shape 672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73" name="Shape 673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74" name="Shape 674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75" name="Shape 675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76" name="Shape 676"/>
          <p:cNvGrpSpPr/>
          <p:nvPr/>
        </p:nvGrpSpPr>
        <p:grpSpPr>
          <a:xfrm>
            <a:off x="8009041" y="5857183"/>
            <a:ext cx="424673" cy="493417"/>
            <a:chOff x="3972400" y="4996350"/>
            <a:chExt cx="381000" cy="442675"/>
          </a:xfrm>
          <a:solidFill>
            <a:schemeClr val="tx1"/>
          </a:solidFill>
        </p:grpSpPr>
        <p:sp>
          <p:nvSpPr>
            <p:cNvPr id="677" name="Shape 677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0" t="0" r="0" b="0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78" name="Shape 678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0" t="0" r="0" b="0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679" name="Shape 679"/>
          <p:cNvGrpSpPr/>
          <p:nvPr/>
        </p:nvGrpSpPr>
        <p:grpSpPr>
          <a:xfrm>
            <a:off x="9423254" y="5815664"/>
            <a:ext cx="601647" cy="577125"/>
            <a:chOff x="5241175" y="4959100"/>
            <a:chExt cx="539775" cy="517775"/>
          </a:xfrm>
          <a:solidFill>
            <a:schemeClr val="tx1"/>
          </a:solidFill>
        </p:grpSpPr>
        <p:sp>
          <p:nvSpPr>
            <p:cNvPr id="680" name="Shape 680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0" t="0" r="0" b="0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1" name="Shape 681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0" t="0" r="0" b="0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2" name="Shape 682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0" t="0" r="0" b="0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3" name="Shape 683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0" t="0" r="0" b="0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4" name="Shape 684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0" t="0" r="0" b="0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5" name="Shape 685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0" t="0" r="0" b="0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686" name="Shape 686"/>
          <p:cNvSpPr/>
          <p:nvPr/>
        </p:nvSpPr>
        <p:spPr>
          <a:xfrm>
            <a:off x="10210910" y="5958109"/>
            <a:ext cx="529502" cy="292673"/>
          </a:xfrm>
          <a:custGeom>
            <a:avLst/>
            <a:gdLst/>
            <a:ahLst/>
            <a:cxnLst/>
            <a:rect l="0" t="0" r="0" b="0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687" name="Shape 687"/>
          <p:cNvGrpSpPr/>
          <p:nvPr/>
        </p:nvGrpSpPr>
        <p:grpSpPr>
          <a:xfrm>
            <a:off x="11032777" y="5901404"/>
            <a:ext cx="385912" cy="443760"/>
            <a:chOff x="6685175" y="5036025"/>
            <a:chExt cx="346225" cy="398125"/>
          </a:xfrm>
          <a:solidFill>
            <a:schemeClr val="tx1"/>
          </a:solidFill>
        </p:grpSpPr>
        <p:sp>
          <p:nvSpPr>
            <p:cNvPr id="688" name="Shape 688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0" t="0" r="0" b="0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89" name="Shape 68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0" t="0" r="0" b="0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90" name="Shape 690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0" t="0" r="0" b="0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91" name="Shape 691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0" t="0" r="0" b="0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692" name="Shape 692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0" t="0" r="0" b="0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295" name="Rectangle 294">
            <a:extLst>
              <a:ext uri="{FF2B5EF4-FFF2-40B4-BE49-F238E27FC236}">
                <a16:creationId xmlns:a16="http://schemas.microsoft.com/office/drawing/2014/main" id="{80905095-88B8-450F-AF78-6C29FCB89C0B}"/>
              </a:ext>
            </a:extLst>
          </p:cNvPr>
          <p:cNvSpPr/>
          <p:nvPr/>
        </p:nvSpPr>
        <p:spPr>
          <a:xfrm>
            <a:off x="120781" y="2008709"/>
            <a:ext cx="17203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Impact" panose="020B0806030902050204" pitchFamily="34" charset="0"/>
              </a:rPr>
              <a:t>Editable</a:t>
            </a:r>
          </a:p>
          <a:p>
            <a:r>
              <a:rPr lang="en-US" sz="3600">
                <a:solidFill>
                  <a:schemeClr val="bg1"/>
                </a:solidFill>
                <a:latin typeface="Impact" panose="020B0806030902050204" pitchFamily="34" charset="0"/>
              </a:rPr>
              <a:t>Icons</a:t>
            </a:r>
            <a:endParaRPr lang="th-TH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E75AE070-2EEA-403F-A96B-F28B0B276DDC}"/>
              </a:ext>
            </a:extLst>
          </p:cNvPr>
          <p:cNvCxnSpPr>
            <a:cxnSpLocks/>
          </p:cNvCxnSpPr>
          <p:nvPr/>
        </p:nvCxnSpPr>
        <p:spPr>
          <a:xfrm>
            <a:off x="151240" y="3349963"/>
            <a:ext cx="164863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>
            <a:extLst>
              <a:ext uri="{FF2B5EF4-FFF2-40B4-BE49-F238E27FC236}">
                <a16:creationId xmlns:a16="http://schemas.microsoft.com/office/drawing/2014/main" id="{882F99EB-4102-49B5-ACD6-EB09C0C221BE}"/>
              </a:ext>
            </a:extLst>
          </p:cNvPr>
          <p:cNvSpPr/>
          <p:nvPr/>
        </p:nvSpPr>
        <p:spPr>
          <a:xfrm>
            <a:off x="151423" y="3870785"/>
            <a:ext cx="213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  <a:cs typeface="Tahoma" panose="020B0604030504040204" pitchFamily="34" charset="0"/>
              </a:rPr>
              <a:t>slidescarnival.com</a:t>
            </a:r>
            <a:endParaRPr lang="th-TH" sz="2000" b="1">
              <a:solidFill>
                <a:schemeClr val="bg1"/>
              </a:solidFill>
              <a:latin typeface="+mj-lt"/>
              <a:cs typeface="Tahoma" panose="020B0604030504040204" pitchFamily="34" charset="0"/>
            </a:endParaRPr>
          </a:p>
        </p:txBody>
      </p:sp>
      <p:sp>
        <p:nvSpPr>
          <p:cNvPr id="331" name="Freeform 13">
            <a:extLst>
              <a:ext uri="{FF2B5EF4-FFF2-40B4-BE49-F238E27FC236}">
                <a16:creationId xmlns:a16="http://schemas.microsoft.com/office/drawing/2014/main" id="{FBA1C8CB-4749-4C71-9EF2-2E6D7EDBA8E4}"/>
              </a:ext>
            </a:extLst>
          </p:cNvPr>
          <p:cNvSpPr/>
          <p:nvPr/>
        </p:nvSpPr>
        <p:spPr>
          <a:xfrm>
            <a:off x="3295863" y="4998264"/>
            <a:ext cx="604314" cy="817399"/>
          </a:xfrm>
          <a:custGeom>
            <a:avLst/>
            <a:gdLst>
              <a:gd name="connsiteX0" fmla="*/ 360040 w 720080"/>
              <a:gd name="connsiteY0" fmla="*/ 0 h 973986"/>
              <a:gd name="connsiteX1" fmla="*/ 614627 w 720080"/>
              <a:gd name="connsiteY1" fmla="*/ 105453 h 973986"/>
              <a:gd name="connsiteX2" fmla="*/ 614627 w 720080"/>
              <a:gd name="connsiteY2" fmla="*/ 614627 h 973986"/>
              <a:gd name="connsiteX3" fmla="*/ 360040 w 720080"/>
              <a:gd name="connsiteY3" fmla="*/ 973986 h 973986"/>
              <a:gd name="connsiteX4" fmla="*/ 105453 w 720080"/>
              <a:gd name="connsiteY4" fmla="*/ 614627 h 973986"/>
              <a:gd name="connsiteX5" fmla="*/ 105453 w 720080"/>
              <a:gd name="connsiteY5" fmla="*/ 105453 h 973986"/>
              <a:gd name="connsiteX6" fmla="*/ 360040 w 720080"/>
              <a:gd name="connsiteY6" fmla="*/ 0 h 97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080" h="973986">
                <a:moveTo>
                  <a:pt x="360040" y="0"/>
                </a:moveTo>
                <a:cubicBezTo>
                  <a:pt x="452182" y="0"/>
                  <a:pt x="544325" y="35151"/>
                  <a:pt x="614627" y="105453"/>
                </a:cubicBezTo>
                <a:cubicBezTo>
                  <a:pt x="755231" y="246058"/>
                  <a:pt x="755231" y="474022"/>
                  <a:pt x="614627" y="614627"/>
                </a:cubicBezTo>
                <a:cubicBezTo>
                  <a:pt x="512302" y="716952"/>
                  <a:pt x="427440" y="836738"/>
                  <a:pt x="360040" y="973986"/>
                </a:cubicBezTo>
                <a:cubicBezTo>
                  <a:pt x="292640" y="836738"/>
                  <a:pt x="207778" y="716952"/>
                  <a:pt x="105453" y="614627"/>
                </a:cubicBezTo>
                <a:cubicBezTo>
                  <a:pt x="-35151" y="474022"/>
                  <a:pt x="-35151" y="246058"/>
                  <a:pt x="105453" y="105453"/>
                </a:cubicBezTo>
                <a:cubicBezTo>
                  <a:pt x="175756" y="35151"/>
                  <a:pt x="267898" y="0"/>
                  <a:pt x="3600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10588" rtlCol="0" anchor="t"/>
          <a:lstStyle/>
          <a:p>
            <a:pPr algn="ctr"/>
            <a:endParaRPr lang="en-US" sz="3870">
              <a:latin typeface="Angsana New" panose="02020603050405020304" pitchFamily="18" charset="-34"/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D88ECBB4-1E1C-4D14-8086-F8651E994268}"/>
              </a:ext>
            </a:extLst>
          </p:cNvPr>
          <p:cNvSpPr/>
          <p:nvPr/>
        </p:nvSpPr>
        <p:spPr>
          <a:xfrm>
            <a:off x="3339781" y="5905989"/>
            <a:ext cx="556540" cy="570818"/>
          </a:xfrm>
          <a:custGeom>
            <a:avLst/>
            <a:gdLst>
              <a:gd name="connsiteX0" fmla="*/ 1135495 w 2714927"/>
              <a:gd name="connsiteY0" fmla="*/ 0 h 2784577"/>
              <a:gd name="connsiteX1" fmla="*/ 1422665 w 2714927"/>
              <a:gd name="connsiteY1" fmla="*/ 478674 h 2784577"/>
              <a:gd name="connsiteX2" fmla="*/ 1501048 w 2714927"/>
              <a:gd name="connsiteY2" fmla="*/ 474221 h 2784577"/>
              <a:gd name="connsiteX3" fmla="*/ 1574978 w 2714927"/>
              <a:gd name="connsiteY3" fmla="*/ 465491 h 2784577"/>
              <a:gd name="connsiteX4" fmla="*/ 1727292 w 2714927"/>
              <a:gd name="connsiteY4" fmla="*/ 448211 h 2784577"/>
              <a:gd name="connsiteX5" fmla="*/ 1801222 w 2714927"/>
              <a:gd name="connsiteY5" fmla="*/ 443758 h 2784577"/>
              <a:gd name="connsiteX6" fmla="*/ 1875152 w 2714927"/>
              <a:gd name="connsiteY6" fmla="*/ 443758 h 2784577"/>
              <a:gd name="connsiteX7" fmla="*/ 1905615 w 2714927"/>
              <a:gd name="connsiteY7" fmla="*/ 448211 h 2784577"/>
              <a:gd name="connsiteX8" fmla="*/ 1940531 w 2714927"/>
              <a:gd name="connsiteY8" fmla="*/ 452487 h 2784577"/>
              <a:gd name="connsiteX9" fmla="*/ 1970994 w 2714927"/>
              <a:gd name="connsiteY9" fmla="*/ 461216 h 2784577"/>
              <a:gd name="connsiteX10" fmla="*/ 2005733 w 2714927"/>
              <a:gd name="connsiteY10" fmla="*/ 474221 h 2784577"/>
              <a:gd name="connsiteX11" fmla="*/ 2079663 w 2714927"/>
              <a:gd name="connsiteY11" fmla="*/ 509137 h 2784577"/>
              <a:gd name="connsiteX12" fmla="*/ 2153593 w 2714927"/>
              <a:gd name="connsiteY12" fmla="*/ 552604 h 2784577"/>
              <a:gd name="connsiteX13" fmla="*/ 2227701 w 2714927"/>
              <a:gd name="connsiteY13" fmla="*/ 600347 h 2784577"/>
              <a:gd name="connsiteX14" fmla="*/ 2292902 w 2714927"/>
              <a:gd name="connsiteY14" fmla="*/ 648268 h 2784577"/>
              <a:gd name="connsiteX15" fmla="*/ 2353827 w 2714927"/>
              <a:gd name="connsiteY15" fmla="*/ 704918 h 2784577"/>
              <a:gd name="connsiteX16" fmla="*/ 2414753 w 2714927"/>
              <a:gd name="connsiteY16" fmla="*/ 761390 h 2784577"/>
              <a:gd name="connsiteX17" fmla="*/ 2466949 w 2714927"/>
              <a:gd name="connsiteY17" fmla="*/ 822315 h 2784577"/>
              <a:gd name="connsiteX18" fmla="*/ 2519146 w 2714927"/>
              <a:gd name="connsiteY18" fmla="*/ 891970 h 2784577"/>
              <a:gd name="connsiteX19" fmla="*/ 2562613 w 2714927"/>
              <a:gd name="connsiteY19" fmla="*/ 961624 h 2784577"/>
              <a:gd name="connsiteX20" fmla="*/ 2601805 w 2714927"/>
              <a:gd name="connsiteY20" fmla="*/ 1035554 h 2784577"/>
              <a:gd name="connsiteX21" fmla="*/ 2632268 w 2714927"/>
              <a:gd name="connsiteY21" fmla="*/ 1113760 h 2784577"/>
              <a:gd name="connsiteX22" fmla="*/ 2662731 w 2714927"/>
              <a:gd name="connsiteY22" fmla="*/ 1192143 h 2784577"/>
              <a:gd name="connsiteX23" fmla="*/ 2684464 w 2714927"/>
              <a:gd name="connsiteY23" fmla="*/ 1279078 h 2784577"/>
              <a:gd name="connsiteX24" fmla="*/ 2701923 w 2714927"/>
              <a:gd name="connsiteY24" fmla="*/ 1366191 h 2784577"/>
              <a:gd name="connsiteX25" fmla="*/ 2710651 w 2714927"/>
              <a:gd name="connsiteY25" fmla="*/ 1457579 h 2784577"/>
              <a:gd name="connsiteX26" fmla="*/ 2714927 w 2714927"/>
              <a:gd name="connsiteY26" fmla="*/ 1553242 h 2784577"/>
              <a:gd name="connsiteX27" fmla="*/ 2710651 w 2714927"/>
              <a:gd name="connsiteY27" fmla="*/ 1648906 h 2784577"/>
              <a:gd name="connsiteX28" fmla="*/ 2701923 w 2714927"/>
              <a:gd name="connsiteY28" fmla="*/ 1740294 h 2784577"/>
              <a:gd name="connsiteX29" fmla="*/ 2684464 w 2714927"/>
              <a:gd name="connsiteY29" fmla="*/ 1831682 h 2784577"/>
              <a:gd name="connsiteX30" fmla="*/ 2662731 w 2714927"/>
              <a:gd name="connsiteY30" fmla="*/ 1923070 h 2784577"/>
              <a:gd name="connsiteX31" fmla="*/ 2636543 w 2714927"/>
              <a:gd name="connsiteY31" fmla="*/ 2010005 h 2784577"/>
              <a:gd name="connsiteX32" fmla="*/ 2601805 w 2714927"/>
              <a:gd name="connsiteY32" fmla="*/ 2092842 h 2784577"/>
              <a:gd name="connsiteX33" fmla="*/ 2562613 w 2714927"/>
              <a:gd name="connsiteY33" fmla="*/ 2175501 h 2784577"/>
              <a:gd name="connsiteX34" fmla="*/ 2519146 w 2714927"/>
              <a:gd name="connsiteY34" fmla="*/ 2253706 h 2784577"/>
              <a:gd name="connsiteX35" fmla="*/ 2471225 w 2714927"/>
              <a:gd name="connsiteY35" fmla="*/ 2327636 h 2784577"/>
              <a:gd name="connsiteX36" fmla="*/ 2414753 w 2714927"/>
              <a:gd name="connsiteY36" fmla="*/ 2397291 h 2784577"/>
              <a:gd name="connsiteX37" fmla="*/ 2358103 w 2714927"/>
              <a:gd name="connsiteY37" fmla="*/ 2466945 h 2784577"/>
              <a:gd name="connsiteX38" fmla="*/ 2297177 w 2714927"/>
              <a:gd name="connsiteY38" fmla="*/ 2532146 h 2784577"/>
              <a:gd name="connsiteX39" fmla="*/ 2231977 w 2714927"/>
              <a:gd name="connsiteY39" fmla="*/ 2588796 h 2784577"/>
              <a:gd name="connsiteX40" fmla="*/ 2158046 w 2714927"/>
              <a:gd name="connsiteY40" fmla="*/ 2645268 h 2784577"/>
              <a:gd name="connsiteX41" fmla="*/ 2088392 w 2714927"/>
              <a:gd name="connsiteY41" fmla="*/ 2697464 h 2784577"/>
              <a:gd name="connsiteX42" fmla="*/ 2010008 w 2714927"/>
              <a:gd name="connsiteY42" fmla="*/ 2741110 h 2784577"/>
              <a:gd name="connsiteX43" fmla="*/ 1970994 w 2714927"/>
              <a:gd name="connsiteY43" fmla="*/ 2758390 h 2784577"/>
              <a:gd name="connsiteX44" fmla="*/ 1936078 w 2714927"/>
              <a:gd name="connsiteY44" fmla="*/ 2771573 h 2784577"/>
              <a:gd name="connsiteX45" fmla="*/ 1896886 w 2714927"/>
              <a:gd name="connsiteY45" fmla="*/ 2780124 h 2784577"/>
              <a:gd name="connsiteX46" fmla="*/ 1857872 w 2714927"/>
              <a:gd name="connsiteY46" fmla="*/ 2784577 h 2784577"/>
              <a:gd name="connsiteX47" fmla="*/ 1818680 w 2714927"/>
              <a:gd name="connsiteY47" fmla="*/ 2784577 h 2784577"/>
              <a:gd name="connsiteX48" fmla="*/ 1779489 w 2714927"/>
              <a:gd name="connsiteY48" fmla="*/ 2780124 h 2784577"/>
              <a:gd name="connsiteX49" fmla="*/ 1701105 w 2714927"/>
              <a:gd name="connsiteY49" fmla="*/ 2771573 h 2784577"/>
              <a:gd name="connsiteX50" fmla="*/ 1531511 w 2714927"/>
              <a:gd name="connsiteY50" fmla="*/ 2736656 h 2784577"/>
              <a:gd name="connsiteX51" fmla="*/ 1444398 w 2714927"/>
              <a:gd name="connsiteY51" fmla="*/ 2723652 h 2784577"/>
              <a:gd name="connsiteX52" fmla="*/ 1400931 w 2714927"/>
              <a:gd name="connsiteY52" fmla="*/ 2719198 h 2784577"/>
              <a:gd name="connsiteX53" fmla="*/ 1313996 w 2714927"/>
              <a:gd name="connsiteY53" fmla="*/ 2719198 h 2784577"/>
              <a:gd name="connsiteX54" fmla="*/ 1270529 w 2714927"/>
              <a:gd name="connsiteY54" fmla="*/ 2723652 h 2784577"/>
              <a:gd name="connsiteX55" fmla="*/ 1187870 w 2714927"/>
              <a:gd name="connsiteY55" fmla="*/ 2736656 h 2784577"/>
              <a:gd name="connsiteX56" fmla="*/ 1022373 w 2714927"/>
              <a:gd name="connsiteY56" fmla="*/ 2771573 h 2784577"/>
              <a:gd name="connsiteX57" fmla="*/ 939714 w 2714927"/>
              <a:gd name="connsiteY57" fmla="*/ 2784577 h 2784577"/>
              <a:gd name="connsiteX58" fmla="*/ 826592 w 2714927"/>
              <a:gd name="connsiteY58" fmla="*/ 2784577 h 2784577"/>
              <a:gd name="connsiteX59" fmla="*/ 787578 w 2714927"/>
              <a:gd name="connsiteY59" fmla="*/ 2775848 h 2784577"/>
              <a:gd name="connsiteX60" fmla="*/ 752662 w 2714927"/>
              <a:gd name="connsiteY60" fmla="*/ 2762843 h 2784577"/>
              <a:gd name="connsiteX61" fmla="*/ 717924 w 2714927"/>
              <a:gd name="connsiteY61" fmla="*/ 2745385 h 2784577"/>
              <a:gd name="connsiteX62" fmla="*/ 639540 w 2714927"/>
              <a:gd name="connsiteY62" fmla="*/ 2701918 h 2784577"/>
              <a:gd name="connsiteX63" fmla="*/ 561334 w 2714927"/>
              <a:gd name="connsiteY63" fmla="*/ 2649722 h 2784577"/>
              <a:gd name="connsiteX64" fmla="*/ 491680 w 2714927"/>
              <a:gd name="connsiteY64" fmla="*/ 2597525 h 2784577"/>
              <a:gd name="connsiteX65" fmla="*/ 426301 w 2714927"/>
              <a:gd name="connsiteY65" fmla="*/ 2536600 h 2784577"/>
              <a:gd name="connsiteX66" fmla="*/ 361100 w 2714927"/>
              <a:gd name="connsiteY66" fmla="*/ 2471221 h 2784577"/>
              <a:gd name="connsiteX67" fmla="*/ 304627 w 2714927"/>
              <a:gd name="connsiteY67" fmla="*/ 2406020 h 2784577"/>
              <a:gd name="connsiteX68" fmla="*/ 247977 w 2714927"/>
              <a:gd name="connsiteY68" fmla="*/ 2332090 h 2784577"/>
              <a:gd name="connsiteX69" fmla="*/ 200056 w 2714927"/>
              <a:gd name="connsiteY69" fmla="*/ 2258160 h 2784577"/>
              <a:gd name="connsiteX70" fmla="*/ 156589 w 2714927"/>
              <a:gd name="connsiteY70" fmla="*/ 2179776 h 2784577"/>
              <a:gd name="connsiteX71" fmla="*/ 117397 w 2714927"/>
              <a:gd name="connsiteY71" fmla="*/ 2097117 h 2784577"/>
              <a:gd name="connsiteX72" fmla="*/ 82659 w 2714927"/>
              <a:gd name="connsiteY72" fmla="*/ 2014458 h 2784577"/>
              <a:gd name="connsiteX73" fmla="*/ 52196 w 2714927"/>
              <a:gd name="connsiteY73" fmla="*/ 1923070 h 2784577"/>
              <a:gd name="connsiteX74" fmla="*/ 30463 w 2714927"/>
              <a:gd name="connsiteY74" fmla="*/ 1836136 h 2784577"/>
              <a:gd name="connsiteX75" fmla="*/ 13004 w 2714927"/>
              <a:gd name="connsiteY75" fmla="*/ 1744748 h 2784577"/>
              <a:gd name="connsiteX76" fmla="*/ 4275 w 2714927"/>
              <a:gd name="connsiteY76" fmla="*/ 1648906 h 2784577"/>
              <a:gd name="connsiteX77" fmla="*/ 0 w 2714927"/>
              <a:gd name="connsiteY77" fmla="*/ 1553242 h 2784577"/>
              <a:gd name="connsiteX78" fmla="*/ 4275 w 2714927"/>
              <a:gd name="connsiteY78" fmla="*/ 1461854 h 2784577"/>
              <a:gd name="connsiteX79" fmla="*/ 13004 w 2714927"/>
              <a:gd name="connsiteY79" fmla="*/ 1370466 h 2784577"/>
              <a:gd name="connsiteX80" fmla="*/ 30463 w 2714927"/>
              <a:gd name="connsiteY80" fmla="*/ 1283531 h 2784577"/>
              <a:gd name="connsiteX81" fmla="*/ 52196 w 2714927"/>
              <a:gd name="connsiteY81" fmla="*/ 1200872 h 2784577"/>
              <a:gd name="connsiteX82" fmla="*/ 78383 w 2714927"/>
              <a:gd name="connsiteY82" fmla="*/ 1122489 h 2784577"/>
              <a:gd name="connsiteX83" fmla="*/ 108846 w 2714927"/>
              <a:gd name="connsiteY83" fmla="*/ 1044283 h 2784577"/>
              <a:gd name="connsiteX84" fmla="*/ 147860 w 2714927"/>
              <a:gd name="connsiteY84" fmla="*/ 970175 h 2784577"/>
              <a:gd name="connsiteX85" fmla="*/ 191505 w 2714927"/>
              <a:gd name="connsiteY85" fmla="*/ 900699 h 2784577"/>
              <a:gd name="connsiteX86" fmla="*/ 234973 w 2714927"/>
              <a:gd name="connsiteY86" fmla="*/ 835320 h 2784577"/>
              <a:gd name="connsiteX87" fmla="*/ 287169 w 2714927"/>
              <a:gd name="connsiteY87" fmla="*/ 774394 h 2784577"/>
              <a:gd name="connsiteX88" fmla="*/ 343642 w 2714927"/>
              <a:gd name="connsiteY88" fmla="*/ 717922 h 2784577"/>
              <a:gd name="connsiteX89" fmla="*/ 404567 w 2714927"/>
              <a:gd name="connsiteY89" fmla="*/ 661272 h 2784577"/>
              <a:gd name="connsiteX90" fmla="*/ 469946 w 2714927"/>
              <a:gd name="connsiteY90" fmla="*/ 613530 h 2784577"/>
              <a:gd name="connsiteX91" fmla="*/ 535147 w 2714927"/>
              <a:gd name="connsiteY91" fmla="*/ 565609 h 2784577"/>
              <a:gd name="connsiteX92" fmla="*/ 609077 w 2714927"/>
              <a:gd name="connsiteY92" fmla="*/ 526417 h 2784577"/>
              <a:gd name="connsiteX93" fmla="*/ 683007 w 2714927"/>
              <a:gd name="connsiteY93" fmla="*/ 487225 h 2784577"/>
              <a:gd name="connsiteX94" fmla="*/ 717924 w 2714927"/>
              <a:gd name="connsiteY94" fmla="*/ 474221 h 2784577"/>
              <a:gd name="connsiteX95" fmla="*/ 752662 w 2714927"/>
              <a:gd name="connsiteY95" fmla="*/ 461216 h 2784577"/>
              <a:gd name="connsiteX96" fmla="*/ 787578 w 2714927"/>
              <a:gd name="connsiteY96" fmla="*/ 452487 h 2784577"/>
              <a:gd name="connsiteX97" fmla="*/ 818041 w 2714927"/>
              <a:gd name="connsiteY97" fmla="*/ 448211 h 2784577"/>
              <a:gd name="connsiteX98" fmla="*/ 957172 w 2714927"/>
              <a:gd name="connsiteY98" fmla="*/ 448211 h 2784577"/>
              <a:gd name="connsiteX99" fmla="*/ 1100757 w 2714927"/>
              <a:gd name="connsiteY99" fmla="*/ 469945 h 2784577"/>
              <a:gd name="connsiteX100" fmla="*/ 1179141 w 2714927"/>
              <a:gd name="connsiteY100" fmla="*/ 474221 h 2784577"/>
              <a:gd name="connsiteX101" fmla="*/ 1261800 w 2714927"/>
              <a:gd name="connsiteY101" fmla="*/ 478674 h 2784577"/>
              <a:gd name="connsiteX102" fmla="*/ 1122491 w 2714927"/>
              <a:gd name="connsiteY102" fmla="*/ 169772 h 2784577"/>
              <a:gd name="connsiteX103" fmla="*/ 1070294 w 2714927"/>
              <a:gd name="connsiteY103" fmla="*/ 52196 h 2784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714927" h="2784577">
                <a:moveTo>
                  <a:pt x="1135495" y="0"/>
                </a:moveTo>
                <a:lnTo>
                  <a:pt x="1422665" y="478674"/>
                </a:lnTo>
                <a:lnTo>
                  <a:pt x="1501048" y="474221"/>
                </a:lnTo>
                <a:lnTo>
                  <a:pt x="1574978" y="465491"/>
                </a:lnTo>
                <a:lnTo>
                  <a:pt x="1727292" y="448211"/>
                </a:lnTo>
                <a:lnTo>
                  <a:pt x="1801222" y="443758"/>
                </a:lnTo>
                <a:lnTo>
                  <a:pt x="1875152" y="443758"/>
                </a:lnTo>
                <a:lnTo>
                  <a:pt x="1905615" y="448211"/>
                </a:lnTo>
                <a:lnTo>
                  <a:pt x="1940531" y="452487"/>
                </a:lnTo>
                <a:lnTo>
                  <a:pt x="1970994" y="461216"/>
                </a:lnTo>
                <a:lnTo>
                  <a:pt x="2005733" y="474221"/>
                </a:lnTo>
                <a:lnTo>
                  <a:pt x="2079663" y="509137"/>
                </a:lnTo>
                <a:lnTo>
                  <a:pt x="2153593" y="552604"/>
                </a:lnTo>
                <a:lnTo>
                  <a:pt x="2227701" y="600347"/>
                </a:lnTo>
                <a:lnTo>
                  <a:pt x="2292902" y="648268"/>
                </a:lnTo>
                <a:lnTo>
                  <a:pt x="2353827" y="704918"/>
                </a:lnTo>
                <a:lnTo>
                  <a:pt x="2414753" y="761390"/>
                </a:lnTo>
                <a:lnTo>
                  <a:pt x="2466949" y="822315"/>
                </a:lnTo>
                <a:lnTo>
                  <a:pt x="2519146" y="891970"/>
                </a:lnTo>
                <a:lnTo>
                  <a:pt x="2562613" y="961624"/>
                </a:lnTo>
                <a:lnTo>
                  <a:pt x="2601805" y="1035554"/>
                </a:lnTo>
                <a:lnTo>
                  <a:pt x="2632268" y="1113760"/>
                </a:lnTo>
                <a:lnTo>
                  <a:pt x="2662731" y="1192143"/>
                </a:lnTo>
                <a:lnTo>
                  <a:pt x="2684464" y="1279078"/>
                </a:lnTo>
                <a:lnTo>
                  <a:pt x="2701923" y="1366191"/>
                </a:lnTo>
                <a:lnTo>
                  <a:pt x="2710651" y="1457579"/>
                </a:lnTo>
                <a:lnTo>
                  <a:pt x="2714927" y="1553242"/>
                </a:lnTo>
                <a:lnTo>
                  <a:pt x="2710651" y="1648906"/>
                </a:lnTo>
                <a:lnTo>
                  <a:pt x="2701923" y="1740294"/>
                </a:lnTo>
                <a:lnTo>
                  <a:pt x="2684464" y="1831682"/>
                </a:lnTo>
                <a:lnTo>
                  <a:pt x="2662731" y="1923070"/>
                </a:lnTo>
                <a:lnTo>
                  <a:pt x="2636543" y="2010005"/>
                </a:lnTo>
                <a:lnTo>
                  <a:pt x="2601805" y="2092842"/>
                </a:lnTo>
                <a:lnTo>
                  <a:pt x="2562613" y="2175501"/>
                </a:lnTo>
                <a:lnTo>
                  <a:pt x="2519146" y="2253706"/>
                </a:lnTo>
                <a:lnTo>
                  <a:pt x="2471225" y="2327636"/>
                </a:lnTo>
                <a:lnTo>
                  <a:pt x="2414753" y="2397291"/>
                </a:lnTo>
                <a:lnTo>
                  <a:pt x="2358103" y="2466945"/>
                </a:lnTo>
                <a:lnTo>
                  <a:pt x="2297177" y="2532146"/>
                </a:lnTo>
                <a:lnTo>
                  <a:pt x="2231977" y="2588796"/>
                </a:lnTo>
                <a:lnTo>
                  <a:pt x="2158046" y="2645268"/>
                </a:lnTo>
                <a:lnTo>
                  <a:pt x="2088392" y="2697464"/>
                </a:lnTo>
                <a:lnTo>
                  <a:pt x="2010008" y="2741110"/>
                </a:lnTo>
                <a:lnTo>
                  <a:pt x="1970994" y="2758390"/>
                </a:lnTo>
                <a:lnTo>
                  <a:pt x="1936078" y="2771573"/>
                </a:lnTo>
                <a:lnTo>
                  <a:pt x="1896886" y="2780124"/>
                </a:lnTo>
                <a:lnTo>
                  <a:pt x="1857872" y="2784577"/>
                </a:lnTo>
                <a:lnTo>
                  <a:pt x="1818680" y="2784577"/>
                </a:lnTo>
                <a:lnTo>
                  <a:pt x="1779489" y="2780124"/>
                </a:lnTo>
                <a:lnTo>
                  <a:pt x="1701105" y="2771573"/>
                </a:lnTo>
                <a:lnTo>
                  <a:pt x="1531511" y="2736656"/>
                </a:lnTo>
                <a:lnTo>
                  <a:pt x="1444398" y="2723652"/>
                </a:lnTo>
                <a:lnTo>
                  <a:pt x="1400931" y="2719198"/>
                </a:lnTo>
                <a:lnTo>
                  <a:pt x="1313996" y="2719198"/>
                </a:lnTo>
                <a:lnTo>
                  <a:pt x="1270529" y="2723652"/>
                </a:lnTo>
                <a:lnTo>
                  <a:pt x="1187870" y="2736656"/>
                </a:lnTo>
                <a:lnTo>
                  <a:pt x="1022373" y="2771573"/>
                </a:lnTo>
                <a:lnTo>
                  <a:pt x="939714" y="2784577"/>
                </a:lnTo>
                <a:lnTo>
                  <a:pt x="826592" y="2784577"/>
                </a:lnTo>
                <a:lnTo>
                  <a:pt x="787578" y="2775848"/>
                </a:lnTo>
                <a:lnTo>
                  <a:pt x="752662" y="2762843"/>
                </a:lnTo>
                <a:lnTo>
                  <a:pt x="717924" y="2745385"/>
                </a:lnTo>
                <a:lnTo>
                  <a:pt x="639540" y="2701918"/>
                </a:lnTo>
                <a:lnTo>
                  <a:pt x="561334" y="2649722"/>
                </a:lnTo>
                <a:lnTo>
                  <a:pt x="491680" y="2597525"/>
                </a:lnTo>
                <a:lnTo>
                  <a:pt x="426301" y="2536600"/>
                </a:lnTo>
                <a:lnTo>
                  <a:pt x="361100" y="2471221"/>
                </a:lnTo>
                <a:lnTo>
                  <a:pt x="304627" y="2406020"/>
                </a:lnTo>
                <a:lnTo>
                  <a:pt x="247977" y="2332090"/>
                </a:lnTo>
                <a:lnTo>
                  <a:pt x="200056" y="2258160"/>
                </a:lnTo>
                <a:lnTo>
                  <a:pt x="156589" y="2179776"/>
                </a:lnTo>
                <a:lnTo>
                  <a:pt x="117397" y="2097117"/>
                </a:lnTo>
                <a:lnTo>
                  <a:pt x="82659" y="2014458"/>
                </a:lnTo>
                <a:lnTo>
                  <a:pt x="52196" y="1923070"/>
                </a:lnTo>
                <a:lnTo>
                  <a:pt x="30463" y="1836136"/>
                </a:lnTo>
                <a:lnTo>
                  <a:pt x="13004" y="1744748"/>
                </a:lnTo>
                <a:lnTo>
                  <a:pt x="4275" y="1648906"/>
                </a:lnTo>
                <a:lnTo>
                  <a:pt x="0" y="1553242"/>
                </a:lnTo>
                <a:lnTo>
                  <a:pt x="4275" y="1461854"/>
                </a:lnTo>
                <a:lnTo>
                  <a:pt x="13004" y="1370466"/>
                </a:lnTo>
                <a:lnTo>
                  <a:pt x="30463" y="1283531"/>
                </a:lnTo>
                <a:lnTo>
                  <a:pt x="52196" y="1200872"/>
                </a:lnTo>
                <a:lnTo>
                  <a:pt x="78383" y="1122489"/>
                </a:lnTo>
                <a:lnTo>
                  <a:pt x="108846" y="1044283"/>
                </a:lnTo>
                <a:lnTo>
                  <a:pt x="147860" y="970175"/>
                </a:lnTo>
                <a:lnTo>
                  <a:pt x="191505" y="900699"/>
                </a:lnTo>
                <a:lnTo>
                  <a:pt x="234973" y="835320"/>
                </a:lnTo>
                <a:lnTo>
                  <a:pt x="287169" y="774394"/>
                </a:lnTo>
                <a:lnTo>
                  <a:pt x="343642" y="717922"/>
                </a:lnTo>
                <a:lnTo>
                  <a:pt x="404567" y="661272"/>
                </a:lnTo>
                <a:lnTo>
                  <a:pt x="469946" y="613530"/>
                </a:lnTo>
                <a:lnTo>
                  <a:pt x="535147" y="565609"/>
                </a:lnTo>
                <a:lnTo>
                  <a:pt x="609077" y="526417"/>
                </a:lnTo>
                <a:lnTo>
                  <a:pt x="683007" y="487225"/>
                </a:lnTo>
                <a:lnTo>
                  <a:pt x="717924" y="474221"/>
                </a:lnTo>
                <a:lnTo>
                  <a:pt x="752662" y="461216"/>
                </a:lnTo>
                <a:lnTo>
                  <a:pt x="787578" y="452487"/>
                </a:lnTo>
                <a:lnTo>
                  <a:pt x="818041" y="448211"/>
                </a:lnTo>
                <a:lnTo>
                  <a:pt x="957172" y="448211"/>
                </a:lnTo>
                <a:lnTo>
                  <a:pt x="1100757" y="469945"/>
                </a:lnTo>
                <a:lnTo>
                  <a:pt x="1179141" y="474221"/>
                </a:lnTo>
                <a:lnTo>
                  <a:pt x="1261800" y="478674"/>
                </a:lnTo>
                <a:lnTo>
                  <a:pt x="1122491" y="169772"/>
                </a:lnTo>
                <a:lnTo>
                  <a:pt x="1070294" y="52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386"/>
          </a:p>
        </p:txBody>
      </p:sp>
    </p:spTree>
    <p:extLst>
      <p:ext uri="{BB962C8B-B14F-4D97-AF65-F5344CB8AC3E}">
        <p14:creationId xmlns:p14="http://schemas.microsoft.com/office/powerpoint/2010/main" val="154554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9145ED0-E1AC-4F36-B231-2F19BE39F3D6}"/>
              </a:ext>
            </a:extLst>
          </p:cNvPr>
          <p:cNvSpPr/>
          <p:nvPr/>
        </p:nvSpPr>
        <p:spPr>
          <a:xfrm>
            <a:off x="2817559" y="1477296"/>
            <a:ext cx="6556882" cy="3903408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391F8-9A8B-4C6C-B7A6-46E9E4DC684F}"/>
              </a:ext>
            </a:extLst>
          </p:cNvPr>
          <p:cNvSpPr txBox="1"/>
          <p:nvPr/>
        </p:nvSpPr>
        <p:spPr>
          <a:xfrm>
            <a:off x="1713881" y="2383529"/>
            <a:ext cx="8528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Tahoma"/>
              </a:rPr>
              <a:t>Transparent</a:t>
            </a:r>
            <a:endParaRPr kumimoji="0" lang="th-TH" sz="7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Tahom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CFB5DE-BB1F-46B8-AE90-6F4086F67240}"/>
              </a:ext>
            </a:extLst>
          </p:cNvPr>
          <p:cNvSpPr txBox="1"/>
          <p:nvPr/>
        </p:nvSpPr>
        <p:spPr>
          <a:xfrm>
            <a:off x="2435937" y="3777249"/>
            <a:ext cx="7256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How’s about this idea.</a:t>
            </a:r>
            <a:endParaRPr kumimoji="0" lang="th-TH" sz="2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83599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1241733-7BFD-40D5-8A0B-3E1B6F3BBBC0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48C215-96DB-4493-BDA7-F45B712F3822}"/>
              </a:ext>
            </a:extLst>
          </p:cNvPr>
          <p:cNvSpPr txBox="1"/>
          <p:nvPr/>
        </p:nvSpPr>
        <p:spPr>
          <a:xfrm>
            <a:off x="3063971" y="618019"/>
            <a:ext cx="5921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Tahoma"/>
              </a:rPr>
              <a:t>Grid or Guide</a:t>
            </a:r>
            <a:endParaRPr kumimoji="0" lang="th-TH" sz="7200" b="0" i="0" u="none" strike="noStrike" kern="1200" cap="none" spc="0" normalizeH="0" baseline="0" noProof="0">
              <a:ln>
                <a:noFill/>
              </a:ln>
              <a:solidFill>
                <a:srgbClr val="9BBB59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Tahom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B58771-EE18-4EC6-A309-40740A55FC3A}"/>
              </a:ext>
            </a:extLst>
          </p:cNvPr>
          <p:cNvSpPr txBox="1"/>
          <p:nvPr/>
        </p:nvSpPr>
        <p:spPr>
          <a:xfrm>
            <a:off x="2347447" y="1905247"/>
            <a:ext cx="7256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Grid is the best with our pics.</a:t>
            </a: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77387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115DE4-F006-4105-A077-6746EEC3C5C4}"/>
              </a:ext>
            </a:extLst>
          </p:cNvPr>
          <p:cNvSpPr/>
          <p:nvPr/>
        </p:nvSpPr>
        <p:spPr>
          <a:xfrm>
            <a:off x="0" y="0"/>
            <a:ext cx="6908800" cy="6858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1E75B1-B9F2-45F3-848B-8984D43ECDCB}"/>
              </a:ext>
            </a:extLst>
          </p:cNvPr>
          <p:cNvSpPr/>
          <p:nvPr/>
        </p:nvSpPr>
        <p:spPr>
          <a:xfrm>
            <a:off x="4599709" y="1969655"/>
            <a:ext cx="7592291" cy="29186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0E6BCC-7F94-4D53-8B06-6149E7086B81}"/>
              </a:ext>
            </a:extLst>
          </p:cNvPr>
          <p:cNvSpPr txBox="1"/>
          <p:nvPr/>
        </p:nvSpPr>
        <p:spPr>
          <a:xfrm>
            <a:off x="5043054" y="2397633"/>
            <a:ext cx="5921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+mn-ea"/>
                <a:cs typeface="Tahoma"/>
              </a:rPr>
              <a:t>Or use Over</a:t>
            </a:r>
            <a:endParaRPr kumimoji="0" lang="th-TH" sz="7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+mn-ea"/>
              <a:cs typeface="Tahom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13A10F-F7F0-4FB2-83FD-0BC24A561A84}"/>
              </a:ext>
            </a:extLst>
          </p:cNvPr>
          <p:cNvSpPr txBox="1"/>
          <p:nvPr/>
        </p:nvSpPr>
        <p:spPr>
          <a:xfrm>
            <a:off x="5043054" y="3597962"/>
            <a:ext cx="6019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Tahoma"/>
              </a:rPr>
              <a:t>Move a bit closer to the block.</a:t>
            </a:r>
            <a:endParaRPr kumimoji="0" lang="th-TH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/>
              <a:ea typeface="+mn-e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402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7E7E62-AD3A-46A4-9978-46BA700C165A}"/>
              </a:ext>
            </a:extLst>
          </p:cNvPr>
          <p:cNvSpPr txBox="1"/>
          <p:nvPr/>
        </p:nvSpPr>
        <p:spPr>
          <a:xfrm>
            <a:off x="422371" y="211619"/>
            <a:ext cx="5921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chemeClr val="tx2"/>
                </a:solidFill>
                <a:latin typeface="Impact" panose="020B0806030902050204" pitchFamily="34" charset="0"/>
              </a:rPr>
              <a:t>Basic Shape Icon List</a:t>
            </a:r>
            <a:endParaRPr lang="th-TH" sz="360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8654759-80AC-4C7E-995B-0E3C9F9D76B0}"/>
              </a:ext>
            </a:extLst>
          </p:cNvPr>
          <p:cNvCxnSpPr/>
          <p:nvPr/>
        </p:nvCxnSpPr>
        <p:spPr>
          <a:xfrm>
            <a:off x="489528" y="932873"/>
            <a:ext cx="5310909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22317121-ADF8-45AD-A6E9-E46B38AEDFEF}"/>
              </a:ext>
            </a:extLst>
          </p:cNvPr>
          <p:cNvSpPr/>
          <p:nvPr/>
        </p:nvSpPr>
        <p:spPr>
          <a:xfrm>
            <a:off x="1316182" y="2121117"/>
            <a:ext cx="1750290" cy="17502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0FAB6D5-F5FA-4E22-A39B-5785D90BB4A8}"/>
              </a:ext>
            </a:extLst>
          </p:cNvPr>
          <p:cNvSpPr/>
          <p:nvPr/>
        </p:nvSpPr>
        <p:spPr>
          <a:xfrm>
            <a:off x="3872346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51E336D-103A-47E7-9172-0027C2BB5199}"/>
              </a:ext>
            </a:extLst>
          </p:cNvPr>
          <p:cNvSpPr/>
          <p:nvPr/>
        </p:nvSpPr>
        <p:spPr>
          <a:xfrm>
            <a:off x="6428510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DFC170F-F787-4B0C-B2AF-6E995F703CFD}"/>
              </a:ext>
            </a:extLst>
          </p:cNvPr>
          <p:cNvSpPr/>
          <p:nvPr/>
        </p:nvSpPr>
        <p:spPr>
          <a:xfrm>
            <a:off x="8984674" y="2121117"/>
            <a:ext cx="1750290" cy="17502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E58CC2-59D2-4CF2-BA3D-FCE7D1D35D47}"/>
              </a:ext>
            </a:extLst>
          </p:cNvPr>
          <p:cNvSpPr txBox="1"/>
          <p:nvPr/>
        </p:nvSpPr>
        <p:spPr>
          <a:xfrm>
            <a:off x="1145308" y="4091709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What we do</a:t>
            </a:r>
            <a:endParaRPr lang="th-TH" sz="2000" b="1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29F505-B839-40B7-93F2-7D11FE84BBDD}"/>
              </a:ext>
            </a:extLst>
          </p:cNvPr>
          <p:cNvSpPr txBox="1"/>
          <p:nvPr/>
        </p:nvSpPr>
        <p:spPr>
          <a:xfrm>
            <a:off x="3701472" y="4091709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About US</a:t>
            </a:r>
            <a:endParaRPr lang="th-TH" sz="2000" b="1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B7546B-B59E-4E0A-8477-7AE2618E8FB6}"/>
              </a:ext>
            </a:extLst>
          </p:cNvPr>
          <p:cNvSpPr txBox="1"/>
          <p:nvPr/>
        </p:nvSpPr>
        <p:spPr>
          <a:xfrm>
            <a:off x="6257636" y="4091708"/>
            <a:ext cx="1921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Our Goal</a:t>
            </a:r>
            <a:endParaRPr lang="th-TH" sz="2000" b="1">
              <a:solidFill>
                <a:schemeClr val="accen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C51B55-3F4C-494E-AFCE-455500F1D05F}"/>
              </a:ext>
            </a:extLst>
          </p:cNvPr>
          <p:cNvSpPr txBox="1"/>
          <p:nvPr/>
        </p:nvSpPr>
        <p:spPr>
          <a:xfrm>
            <a:off x="8812646" y="4091707"/>
            <a:ext cx="2094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1"/>
                </a:solidFill>
              </a:rPr>
              <a:t>The Next Plan</a:t>
            </a:r>
            <a:endParaRPr lang="th-TH" sz="2000" b="1">
              <a:solidFill>
                <a:schemeClr val="accent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3136DD-C8B7-4BCF-BE7D-4C26504F77B9}"/>
              </a:ext>
            </a:extLst>
          </p:cNvPr>
          <p:cNvSpPr/>
          <p:nvPr/>
        </p:nvSpPr>
        <p:spPr>
          <a:xfrm>
            <a:off x="965203" y="4691918"/>
            <a:ext cx="24337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err="1"/>
              <a:t>Daring</a:t>
            </a:r>
            <a:r>
              <a:rPr lang="th-TH" sz="1800"/>
              <a:t> </a:t>
            </a:r>
            <a:r>
              <a:rPr lang="th-TH" sz="1800" err="1"/>
              <a:t>ideas</a:t>
            </a:r>
            <a:r>
              <a:rPr lang="th-TH" sz="1800"/>
              <a:t> </a:t>
            </a:r>
            <a:r>
              <a:rPr lang="th-TH" sz="1800" err="1"/>
              <a:t>are</a:t>
            </a:r>
            <a:r>
              <a:rPr lang="th-TH" sz="1800"/>
              <a:t> </a:t>
            </a:r>
            <a:r>
              <a:rPr lang="th-TH" sz="1800" err="1"/>
              <a:t>like</a:t>
            </a:r>
            <a:r>
              <a:rPr lang="th-TH" sz="1800"/>
              <a:t> </a:t>
            </a:r>
            <a:r>
              <a:rPr lang="th-TH" sz="1800" err="1"/>
              <a:t>chessmen</a:t>
            </a:r>
            <a:r>
              <a:rPr lang="th-TH" sz="1800"/>
              <a:t> </a:t>
            </a:r>
            <a:r>
              <a:rPr lang="th-TH" sz="1800" err="1"/>
              <a:t>moved</a:t>
            </a:r>
            <a:r>
              <a:rPr lang="th-TH" sz="1800"/>
              <a:t> </a:t>
            </a:r>
            <a:r>
              <a:rPr lang="th-TH" sz="1800" err="1"/>
              <a:t>forward</a:t>
            </a:r>
            <a:r>
              <a:rPr lang="th-TH" sz="1800"/>
              <a:t>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0FDF8D-6A74-4776-9861-1648123889D9}"/>
              </a:ext>
            </a:extLst>
          </p:cNvPr>
          <p:cNvSpPr/>
          <p:nvPr/>
        </p:nvSpPr>
        <p:spPr>
          <a:xfrm>
            <a:off x="3701472" y="4691918"/>
            <a:ext cx="24845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/>
              <a:t>They </a:t>
            </a:r>
            <a:r>
              <a:rPr lang="th-TH" sz="1800" err="1"/>
              <a:t>may</a:t>
            </a:r>
            <a:r>
              <a:rPr lang="th-TH" sz="1800"/>
              <a:t> </a:t>
            </a:r>
            <a:r>
              <a:rPr lang="th-TH" sz="1800" err="1"/>
              <a:t>be</a:t>
            </a:r>
            <a:r>
              <a:rPr lang="th-TH" sz="1800"/>
              <a:t> </a:t>
            </a:r>
            <a:r>
              <a:rPr lang="th-TH" sz="1800" err="1"/>
              <a:t>beaten</a:t>
            </a:r>
            <a:r>
              <a:rPr lang="th-TH" sz="1800"/>
              <a:t>, </a:t>
            </a:r>
            <a:r>
              <a:rPr lang="th-TH" sz="1800" err="1"/>
              <a:t>but</a:t>
            </a:r>
            <a:r>
              <a:rPr lang="th-TH" sz="1800"/>
              <a:t> </a:t>
            </a:r>
            <a:r>
              <a:rPr lang="th-TH" sz="1800" err="1"/>
              <a:t>they</a:t>
            </a:r>
            <a:r>
              <a:rPr lang="th-TH" sz="1800"/>
              <a:t> </a:t>
            </a:r>
            <a:r>
              <a:rPr lang="th-TH" sz="1800" err="1"/>
              <a:t>may</a:t>
            </a:r>
            <a:r>
              <a:rPr lang="th-TH" sz="1800"/>
              <a:t> </a:t>
            </a:r>
            <a:r>
              <a:rPr lang="th-TH" sz="1800" err="1"/>
              <a:t>start</a:t>
            </a:r>
            <a:r>
              <a:rPr lang="th-TH" sz="1800"/>
              <a:t> a </a:t>
            </a:r>
            <a:r>
              <a:rPr lang="th-TH" sz="1800" err="1"/>
              <a:t>winning</a:t>
            </a:r>
            <a:r>
              <a:rPr lang="th-TH" sz="1800"/>
              <a:t> </a:t>
            </a:r>
            <a:r>
              <a:rPr lang="th-TH" sz="1800" err="1"/>
              <a:t>game</a:t>
            </a:r>
            <a:r>
              <a:rPr lang="th-TH" sz="1800"/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6F61B3-F40B-48E0-8CEE-58860FB50F9A}"/>
              </a:ext>
            </a:extLst>
          </p:cNvPr>
          <p:cNvSpPr/>
          <p:nvPr/>
        </p:nvSpPr>
        <p:spPr>
          <a:xfrm>
            <a:off x="6551668" y="4691918"/>
            <a:ext cx="19211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Magic is believing in yourself</a:t>
            </a:r>
            <a:endParaRPr lang="th-TH" sz="18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4E305C-EEF5-45A3-BF59-2DB71CB8FA27}"/>
              </a:ext>
            </a:extLst>
          </p:cNvPr>
          <p:cNvSpPr/>
          <p:nvPr/>
        </p:nvSpPr>
        <p:spPr>
          <a:xfrm>
            <a:off x="8903855" y="4691918"/>
            <a:ext cx="2322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/>
              <a:t>Knowing is not enough; we must apply.</a:t>
            </a:r>
            <a:endParaRPr lang="th-TH" sz="1800"/>
          </a:p>
        </p:txBody>
      </p:sp>
      <p:grpSp>
        <p:nvGrpSpPr>
          <p:cNvPr id="18" name="Shape 508">
            <a:extLst>
              <a:ext uri="{FF2B5EF4-FFF2-40B4-BE49-F238E27FC236}">
                <a16:creationId xmlns:a16="http://schemas.microsoft.com/office/drawing/2014/main" id="{CA088FA1-F7FB-429A-9E57-CC185E94419F}"/>
              </a:ext>
            </a:extLst>
          </p:cNvPr>
          <p:cNvGrpSpPr/>
          <p:nvPr/>
        </p:nvGrpSpPr>
        <p:grpSpPr>
          <a:xfrm>
            <a:off x="1810596" y="2566963"/>
            <a:ext cx="742994" cy="742994"/>
            <a:chOff x="2594325" y="1627175"/>
            <a:chExt cx="440850" cy="440850"/>
          </a:xfrm>
          <a:solidFill>
            <a:schemeClr val="bg1"/>
          </a:solidFill>
        </p:grpSpPr>
        <p:sp>
          <p:nvSpPr>
            <p:cNvPr id="19" name="Shape 509">
              <a:extLst>
                <a:ext uri="{FF2B5EF4-FFF2-40B4-BE49-F238E27FC236}">
                  <a16:creationId xmlns:a16="http://schemas.microsoft.com/office/drawing/2014/main" id="{BD21F64D-E586-4F5C-8A61-908C3BA54718}"/>
                </a:ext>
              </a:extLst>
            </p:cNvPr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0" t="0" r="0" b="0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0" name="Shape 510">
              <a:extLst>
                <a:ext uri="{FF2B5EF4-FFF2-40B4-BE49-F238E27FC236}">
                  <a16:creationId xmlns:a16="http://schemas.microsoft.com/office/drawing/2014/main" id="{359A4CE9-F665-4A57-88FF-39A542D0C82D}"/>
                </a:ext>
              </a:extLst>
            </p:cNvPr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0" t="0" r="0" b="0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1" name="Shape 511">
              <a:extLst>
                <a:ext uri="{FF2B5EF4-FFF2-40B4-BE49-F238E27FC236}">
                  <a16:creationId xmlns:a16="http://schemas.microsoft.com/office/drawing/2014/main" id="{670809A4-AA5D-4063-A7CA-AD82B75DBC2C}"/>
                </a:ext>
              </a:extLst>
            </p:cNvPr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0" t="0" r="0" b="0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sp>
        <p:nvSpPr>
          <p:cNvPr id="22" name="Shape 554">
            <a:extLst>
              <a:ext uri="{FF2B5EF4-FFF2-40B4-BE49-F238E27FC236}">
                <a16:creationId xmlns:a16="http://schemas.microsoft.com/office/drawing/2014/main" id="{EB143F1F-7E10-44BF-A6C8-D43C9105660C}"/>
              </a:ext>
            </a:extLst>
          </p:cNvPr>
          <p:cNvSpPr/>
          <p:nvPr/>
        </p:nvSpPr>
        <p:spPr>
          <a:xfrm>
            <a:off x="4424720" y="2660578"/>
            <a:ext cx="645542" cy="680584"/>
          </a:xfrm>
          <a:custGeom>
            <a:avLst/>
            <a:gdLst/>
            <a:ahLst/>
            <a:cxnLst/>
            <a:rect l="0" t="0" r="0" b="0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896" tIns="121896" rIns="121896" bIns="121896" anchor="ctr" anchorCtr="0">
            <a:noAutofit/>
          </a:bodyPr>
          <a:lstStyle/>
          <a:p>
            <a:endParaRPr sz="3732"/>
          </a:p>
        </p:txBody>
      </p:sp>
      <p:grpSp>
        <p:nvGrpSpPr>
          <p:cNvPr id="23" name="Shape 525">
            <a:extLst>
              <a:ext uri="{FF2B5EF4-FFF2-40B4-BE49-F238E27FC236}">
                <a16:creationId xmlns:a16="http://schemas.microsoft.com/office/drawing/2014/main" id="{814FA881-E3F1-400F-A514-3202B26F067F}"/>
              </a:ext>
            </a:extLst>
          </p:cNvPr>
          <p:cNvGrpSpPr/>
          <p:nvPr/>
        </p:nvGrpSpPr>
        <p:grpSpPr>
          <a:xfrm>
            <a:off x="6956108" y="2625952"/>
            <a:ext cx="695095" cy="740621"/>
            <a:chOff x="5970800" y="1619250"/>
            <a:chExt cx="428650" cy="456725"/>
          </a:xfrm>
          <a:solidFill>
            <a:schemeClr val="bg1"/>
          </a:solidFill>
        </p:grpSpPr>
        <p:sp>
          <p:nvSpPr>
            <p:cNvPr id="24" name="Shape 526">
              <a:extLst>
                <a:ext uri="{FF2B5EF4-FFF2-40B4-BE49-F238E27FC236}">
                  <a16:creationId xmlns:a16="http://schemas.microsoft.com/office/drawing/2014/main" id="{FDF25B51-CD6A-45B6-9385-90004BEF1834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0" t="0" r="0" b="0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5" name="Shape 527">
              <a:extLst>
                <a:ext uri="{FF2B5EF4-FFF2-40B4-BE49-F238E27FC236}">
                  <a16:creationId xmlns:a16="http://schemas.microsoft.com/office/drawing/2014/main" id="{C453E635-9AEE-4EA6-9F0C-5BD2F429041D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0" t="0" r="0" b="0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6" name="Shape 528">
              <a:extLst>
                <a:ext uri="{FF2B5EF4-FFF2-40B4-BE49-F238E27FC236}">
                  <a16:creationId xmlns:a16="http://schemas.microsoft.com/office/drawing/2014/main" id="{62221123-EDED-4BBA-AE72-32C6332C8D6B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0" t="0" r="0" b="0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7" name="Shape 529">
              <a:extLst>
                <a:ext uri="{FF2B5EF4-FFF2-40B4-BE49-F238E27FC236}">
                  <a16:creationId xmlns:a16="http://schemas.microsoft.com/office/drawing/2014/main" id="{0E6A3E97-41AF-4F3B-B536-E1AA65115392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0" t="0" r="0" b="0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28" name="Shape 530">
              <a:extLst>
                <a:ext uri="{FF2B5EF4-FFF2-40B4-BE49-F238E27FC236}">
                  <a16:creationId xmlns:a16="http://schemas.microsoft.com/office/drawing/2014/main" id="{2885A750-51D5-473D-B914-E425B354F0B5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0" t="0" r="0" b="0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  <p:grpSp>
        <p:nvGrpSpPr>
          <p:cNvPr id="29" name="Shape 623">
            <a:extLst>
              <a:ext uri="{FF2B5EF4-FFF2-40B4-BE49-F238E27FC236}">
                <a16:creationId xmlns:a16="http://schemas.microsoft.com/office/drawing/2014/main" id="{CCFED77A-3BCA-487F-8FDD-FBFAF2CF8E95}"/>
              </a:ext>
            </a:extLst>
          </p:cNvPr>
          <p:cNvGrpSpPr/>
          <p:nvPr/>
        </p:nvGrpSpPr>
        <p:grpSpPr>
          <a:xfrm>
            <a:off x="9497894" y="2678892"/>
            <a:ext cx="723847" cy="723888"/>
            <a:chOff x="570875" y="4322250"/>
            <a:chExt cx="443300" cy="443325"/>
          </a:xfrm>
          <a:solidFill>
            <a:schemeClr val="bg1"/>
          </a:solidFill>
        </p:grpSpPr>
        <p:sp>
          <p:nvSpPr>
            <p:cNvPr id="30" name="Shape 624">
              <a:extLst>
                <a:ext uri="{FF2B5EF4-FFF2-40B4-BE49-F238E27FC236}">
                  <a16:creationId xmlns:a16="http://schemas.microsoft.com/office/drawing/2014/main" id="{DAADD168-DFB8-4B5B-B10E-511C114B6593}"/>
                </a:ext>
              </a:extLst>
            </p:cNvPr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0" t="0" r="0" b="0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31" name="Shape 625">
              <a:extLst>
                <a:ext uri="{FF2B5EF4-FFF2-40B4-BE49-F238E27FC236}">
                  <a16:creationId xmlns:a16="http://schemas.microsoft.com/office/drawing/2014/main" id="{A6A0348E-881A-4924-98A9-71534DFEB8EB}"/>
                </a:ext>
              </a:extLst>
            </p:cNvPr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0" t="0" r="0" b="0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32" name="Shape 626">
              <a:extLst>
                <a:ext uri="{FF2B5EF4-FFF2-40B4-BE49-F238E27FC236}">
                  <a16:creationId xmlns:a16="http://schemas.microsoft.com/office/drawing/2014/main" id="{E4E929A3-E2CE-40DD-A840-2D532705A42C}"/>
                </a:ext>
              </a:extLst>
            </p:cNvPr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0" t="0" r="0" b="0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  <p:sp>
          <p:nvSpPr>
            <p:cNvPr id="33" name="Shape 627">
              <a:extLst>
                <a:ext uri="{FF2B5EF4-FFF2-40B4-BE49-F238E27FC236}">
                  <a16:creationId xmlns:a16="http://schemas.microsoft.com/office/drawing/2014/main" id="{561F0DB9-10AE-4B64-B5CE-7EAEB0D597DD}"/>
                </a:ext>
              </a:extLst>
            </p:cNvPr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0" t="0" r="0" b="0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896" tIns="121896" rIns="121896" bIns="121896" anchor="ctr" anchorCtr="0">
              <a:noAutofit/>
            </a:bodyPr>
            <a:lstStyle/>
            <a:p>
              <a:endParaRPr sz="3732"/>
            </a:p>
          </p:txBody>
        </p:sp>
      </p:grpSp>
    </p:spTree>
    <p:extLst>
      <p:ext uri="{BB962C8B-B14F-4D97-AF65-F5344CB8AC3E}">
        <p14:creationId xmlns:p14="http://schemas.microsoft.com/office/powerpoint/2010/main" val="3511228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99">
            <a:extLst>
              <a:ext uri="{FF2B5EF4-FFF2-40B4-BE49-F238E27FC236}">
                <a16:creationId xmlns:a16="http://schemas.microsoft.com/office/drawing/2014/main" id="{2394FA40-EFD6-4F68-97C1-E9AB9319E5B8}"/>
              </a:ext>
            </a:extLst>
          </p:cNvPr>
          <p:cNvGrpSpPr/>
          <p:nvPr/>
        </p:nvGrpSpPr>
        <p:grpSpPr>
          <a:xfrm>
            <a:off x="2422381" y="2796821"/>
            <a:ext cx="7342827" cy="2238208"/>
            <a:chOff x="2422381" y="2753276"/>
            <a:chExt cx="7342827" cy="2238208"/>
          </a:xfrm>
        </p:grpSpPr>
        <p:cxnSp>
          <p:nvCxnSpPr>
            <p:cNvPr id="3" name="Straight Connector 26">
              <a:extLst>
                <a:ext uri="{FF2B5EF4-FFF2-40B4-BE49-F238E27FC236}">
                  <a16:creationId xmlns:a16="http://schemas.microsoft.com/office/drawing/2014/main" id="{B75DBCA9-D4C6-4C13-9E2C-951775DF8581}"/>
                </a:ext>
              </a:extLst>
            </p:cNvPr>
            <p:cNvCxnSpPr>
              <a:cxnSpLocks/>
            </p:cNvCxnSpPr>
            <p:nvPr/>
          </p:nvCxnSpPr>
          <p:spPr>
            <a:xfrm>
              <a:off x="6060403" y="3494076"/>
              <a:ext cx="2743414" cy="228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24">
              <a:extLst>
                <a:ext uri="{FF2B5EF4-FFF2-40B4-BE49-F238E27FC236}">
                  <a16:creationId xmlns:a16="http://schemas.microsoft.com/office/drawing/2014/main" id="{ACCA3BD2-74E9-46DB-8113-E94CEF8572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37226" y="4251990"/>
              <a:ext cx="2758775" cy="1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19">
              <a:extLst>
                <a:ext uri="{FF2B5EF4-FFF2-40B4-BE49-F238E27FC236}">
                  <a16:creationId xmlns:a16="http://schemas.microsoft.com/office/drawing/2014/main" id="{B190BE94-78D6-4D97-97AC-E8CEFF5603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2381" y="4991484"/>
              <a:ext cx="988539" cy="0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2">
              <a:extLst>
                <a:ext uri="{FF2B5EF4-FFF2-40B4-BE49-F238E27FC236}">
                  <a16:creationId xmlns:a16="http://schemas.microsoft.com/office/drawing/2014/main" id="{D8CF50A9-9642-404E-B89A-0A9BEBDD44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70231" y="2786882"/>
              <a:ext cx="994977" cy="0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3">
              <a:extLst>
                <a:ext uri="{FF2B5EF4-FFF2-40B4-BE49-F238E27FC236}">
                  <a16:creationId xmlns:a16="http://schemas.microsoft.com/office/drawing/2014/main" id="{2110F152-9CB3-46D1-A1C7-6A4E2D5E4FC9}"/>
                </a:ext>
              </a:extLst>
            </p:cNvPr>
            <p:cNvCxnSpPr>
              <a:cxnSpLocks/>
            </p:cNvCxnSpPr>
            <p:nvPr/>
          </p:nvCxnSpPr>
          <p:spPr>
            <a:xfrm>
              <a:off x="3370599" y="4224928"/>
              <a:ext cx="10792" cy="751152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5">
              <a:extLst>
                <a:ext uri="{FF2B5EF4-FFF2-40B4-BE49-F238E27FC236}">
                  <a16:creationId xmlns:a16="http://schemas.microsoft.com/office/drawing/2014/main" id="{C49BACA9-D4A0-4830-B41E-670256F3E6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0438" y="3461161"/>
              <a:ext cx="974" cy="827175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7">
              <a:extLst>
                <a:ext uri="{FF2B5EF4-FFF2-40B4-BE49-F238E27FC236}">
                  <a16:creationId xmlns:a16="http://schemas.microsoft.com/office/drawing/2014/main" id="{1E63DED6-0DB0-465E-ACF0-AF249CB9FBC4}"/>
                </a:ext>
              </a:extLst>
            </p:cNvPr>
            <p:cNvCxnSpPr>
              <a:cxnSpLocks/>
            </p:cNvCxnSpPr>
            <p:nvPr/>
          </p:nvCxnSpPr>
          <p:spPr>
            <a:xfrm>
              <a:off x="8803817" y="2753276"/>
              <a:ext cx="0" cy="774172"/>
            </a:xfrm>
            <a:prstGeom prst="line">
              <a:avLst/>
            </a:prstGeom>
            <a:ln w="666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44">
            <a:extLst>
              <a:ext uri="{FF2B5EF4-FFF2-40B4-BE49-F238E27FC236}">
                <a16:creationId xmlns:a16="http://schemas.microsoft.com/office/drawing/2014/main" id="{D4EA9C80-6F4C-4275-87AA-5DB79683B718}"/>
              </a:ext>
            </a:extLst>
          </p:cNvPr>
          <p:cNvSpPr/>
          <p:nvPr/>
        </p:nvSpPr>
        <p:spPr>
          <a:xfrm>
            <a:off x="1630381" y="4615362"/>
            <a:ext cx="792000" cy="792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11" name="Oval 45">
            <a:extLst>
              <a:ext uri="{FF2B5EF4-FFF2-40B4-BE49-F238E27FC236}">
                <a16:creationId xmlns:a16="http://schemas.microsoft.com/office/drawing/2014/main" id="{A7F5F7D5-0A18-42AD-A2F5-E667522186A9}"/>
              </a:ext>
            </a:extLst>
          </p:cNvPr>
          <p:cNvSpPr/>
          <p:nvPr/>
        </p:nvSpPr>
        <p:spPr>
          <a:xfrm>
            <a:off x="4340402" y="3877181"/>
            <a:ext cx="792000" cy="79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12" name="Oval 46">
            <a:extLst>
              <a:ext uri="{FF2B5EF4-FFF2-40B4-BE49-F238E27FC236}">
                <a16:creationId xmlns:a16="http://schemas.microsoft.com/office/drawing/2014/main" id="{7AF8BAC6-8D2D-4D0E-9469-F5808CEBCCA5}"/>
              </a:ext>
            </a:extLst>
          </p:cNvPr>
          <p:cNvSpPr/>
          <p:nvPr/>
        </p:nvSpPr>
        <p:spPr>
          <a:xfrm>
            <a:off x="7052806" y="3139001"/>
            <a:ext cx="792000" cy="79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13" name="Oval 47">
            <a:extLst>
              <a:ext uri="{FF2B5EF4-FFF2-40B4-BE49-F238E27FC236}">
                <a16:creationId xmlns:a16="http://schemas.microsoft.com/office/drawing/2014/main" id="{862A65B6-509D-4E37-A936-8E912691FD37}"/>
              </a:ext>
            </a:extLst>
          </p:cNvPr>
          <p:cNvSpPr/>
          <p:nvPr/>
        </p:nvSpPr>
        <p:spPr>
          <a:xfrm>
            <a:off x="9765208" y="2400821"/>
            <a:ext cx="792000" cy="79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16C69C-461A-4924-AF10-D80613D750CD}"/>
              </a:ext>
            </a:extLst>
          </p:cNvPr>
          <p:cNvSpPr txBox="1"/>
          <p:nvPr/>
        </p:nvSpPr>
        <p:spPr>
          <a:xfrm>
            <a:off x="4169190" y="4727238"/>
            <a:ext cx="113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2"/>
                </a:solidFill>
                <a:latin typeface="Impact" panose="020B0806030902050204" pitchFamily="34" charset="0"/>
                <a:cs typeface="Calibri" pitchFamily="34" charset="0"/>
              </a:rPr>
              <a:t>43%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2"/>
              </a:solidFill>
              <a:latin typeface="Impact" panose="020B0806030902050204" pitchFamily="34" charset="0"/>
              <a:cs typeface="Calibri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50C380-5EF2-4DD7-92BD-0A030E1E3894}"/>
              </a:ext>
            </a:extLst>
          </p:cNvPr>
          <p:cNvSpPr txBox="1"/>
          <p:nvPr/>
        </p:nvSpPr>
        <p:spPr>
          <a:xfrm>
            <a:off x="1457581" y="5564971"/>
            <a:ext cx="113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Impact" panose="020B0806030902050204" pitchFamily="34" charset="0"/>
                <a:cs typeface="Calibri" pitchFamily="34" charset="0"/>
              </a:rPr>
              <a:t>75%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1"/>
              </a:solidFill>
              <a:latin typeface="Impact" panose="020B0806030902050204" pitchFamily="34" charset="0"/>
              <a:cs typeface="Calibri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DA947F-3848-43AE-8DCF-238799464CF8}"/>
              </a:ext>
            </a:extLst>
          </p:cNvPr>
          <p:cNvSpPr txBox="1"/>
          <p:nvPr/>
        </p:nvSpPr>
        <p:spPr>
          <a:xfrm>
            <a:off x="6880799" y="2453470"/>
            <a:ext cx="113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3"/>
                </a:solidFill>
                <a:latin typeface="Impact" panose="020B0806030902050204" pitchFamily="34" charset="0"/>
                <a:cs typeface="Calibri" pitchFamily="34" charset="0"/>
              </a:rPr>
              <a:t>65%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3"/>
              </a:solidFill>
              <a:latin typeface="Impact" panose="020B0806030902050204" pitchFamily="34" charset="0"/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644B45-DD2D-486A-98EC-BECC5547085D}"/>
              </a:ext>
            </a:extLst>
          </p:cNvPr>
          <p:cNvSpPr txBox="1"/>
          <p:nvPr/>
        </p:nvSpPr>
        <p:spPr>
          <a:xfrm>
            <a:off x="9592408" y="1729066"/>
            <a:ext cx="113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solidFill>
                    <a:schemeClr val="bg1"/>
                  </a:solidFill>
                </a:ln>
                <a:solidFill>
                  <a:schemeClr val="accent4"/>
                </a:solidFill>
                <a:latin typeface="Impact" panose="020B0806030902050204" pitchFamily="34" charset="0"/>
                <a:cs typeface="Calibri" pitchFamily="34" charset="0"/>
              </a:rPr>
              <a:t>83%</a:t>
            </a:r>
            <a:endParaRPr lang="ko-KR" altLang="en-US" sz="3200" b="1" dirty="0">
              <a:ln w="12700">
                <a:solidFill>
                  <a:schemeClr val="bg1"/>
                </a:solidFill>
              </a:ln>
              <a:solidFill>
                <a:schemeClr val="accent4"/>
              </a:solidFill>
              <a:latin typeface="Impact" panose="020B0806030902050204" pitchFamily="34" charset="0"/>
              <a:cs typeface="Calibri" pitchFamily="34" charset="0"/>
            </a:endParaRPr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id="{72963C93-D392-4D3B-B4D1-63B187C1BBB5}"/>
              </a:ext>
            </a:extLst>
          </p:cNvPr>
          <p:cNvSpPr/>
          <p:nvPr/>
        </p:nvSpPr>
        <p:spPr>
          <a:xfrm>
            <a:off x="4546808" y="4088311"/>
            <a:ext cx="386165" cy="392609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31" name="Rounded Rectangle 5">
            <a:extLst>
              <a:ext uri="{FF2B5EF4-FFF2-40B4-BE49-F238E27FC236}">
                <a16:creationId xmlns:a16="http://schemas.microsoft.com/office/drawing/2014/main" id="{0A299153-6225-40F3-8865-9C495D5C4C1B}"/>
              </a:ext>
            </a:extLst>
          </p:cNvPr>
          <p:cNvSpPr/>
          <p:nvPr/>
        </p:nvSpPr>
        <p:spPr>
          <a:xfrm flipH="1">
            <a:off x="7233417" y="337606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32" name="Freeform 18">
            <a:extLst>
              <a:ext uri="{FF2B5EF4-FFF2-40B4-BE49-F238E27FC236}">
                <a16:creationId xmlns:a16="http://schemas.microsoft.com/office/drawing/2014/main" id="{E96D2DF9-2BE4-499F-BC73-18B2FFAC16F9}"/>
              </a:ext>
            </a:extLst>
          </p:cNvPr>
          <p:cNvSpPr/>
          <p:nvPr/>
        </p:nvSpPr>
        <p:spPr>
          <a:xfrm>
            <a:off x="1787852" y="4818851"/>
            <a:ext cx="477059" cy="385022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id="{18CD62B0-A5B0-4A2F-8CF8-984757851453}"/>
              </a:ext>
            </a:extLst>
          </p:cNvPr>
          <p:cNvSpPr/>
          <p:nvPr/>
        </p:nvSpPr>
        <p:spPr>
          <a:xfrm>
            <a:off x="9970816" y="2634080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latin typeface="Tahoma" panose="020B060403050404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66A807D-8B8A-44DD-A8D0-77A93466E312}"/>
              </a:ext>
            </a:extLst>
          </p:cNvPr>
          <p:cNvSpPr/>
          <p:nvPr/>
        </p:nvSpPr>
        <p:spPr>
          <a:xfrm>
            <a:off x="223328" y="128728"/>
            <a:ext cx="4336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Path Progress </a:t>
            </a:r>
            <a:r>
              <a:rPr lang="en-US" b="1" dirty="0">
                <a:latin typeface="Tahoma" panose="020B0604030504040204" pitchFamily="34" charset="0"/>
                <a:cs typeface="Tahoma" panose="020B0604030504040204" pitchFamily="34" charset="0"/>
              </a:rPr>
              <a:t>Diagram</a:t>
            </a:r>
            <a:endParaRPr lang="th-TH" b="1" dirty="0">
              <a:latin typeface="Tahoma" panose="020B0604030504040204" pitchFamily="34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7987212-B06B-4F0B-81C1-0BCFD3639FC8}"/>
              </a:ext>
            </a:extLst>
          </p:cNvPr>
          <p:cNvCxnSpPr>
            <a:cxnSpLocks/>
          </p:cNvCxnSpPr>
          <p:nvPr/>
        </p:nvCxnSpPr>
        <p:spPr>
          <a:xfrm>
            <a:off x="223328" y="733634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82656EA-D571-4ECA-8965-9182FD43651F}"/>
              </a:ext>
            </a:extLst>
          </p:cNvPr>
          <p:cNvGrpSpPr/>
          <p:nvPr/>
        </p:nvGrpSpPr>
        <p:grpSpPr>
          <a:xfrm>
            <a:off x="866032" y="2870394"/>
            <a:ext cx="2343226" cy="1354217"/>
            <a:chOff x="866032" y="2870394"/>
            <a:chExt cx="2343226" cy="135421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6ED551A-5050-4DDF-9DA3-448DDD1B77F7}"/>
                </a:ext>
              </a:extLst>
            </p:cNvPr>
            <p:cNvSpPr txBox="1"/>
            <p:nvPr/>
          </p:nvSpPr>
          <p:spPr>
            <a:xfrm>
              <a:off x="866032" y="3270504"/>
              <a:ext cx="23432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 sit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BDFA39-968B-4FAA-933E-23FEA6C121B5}"/>
                </a:ext>
              </a:extLst>
            </p:cNvPr>
            <p:cNvSpPr txBox="1"/>
            <p:nvPr/>
          </p:nvSpPr>
          <p:spPr>
            <a:xfrm>
              <a:off x="866032" y="2870394"/>
              <a:ext cx="23432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GB" sz="2000" b="1">
                  <a:solidFill>
                    <a:schemeClr val="tx2"/>
                  </a:solidFill>
                  <a:latin typeface="Tahoma" panose="020B0604030504040204" pitchFamily="34" charset="0"/>
                </a:rPr>
                <a:t>The title list </a:t>
              </a:r>
              <a:endParaRPr lang="th-TH" sz="2000" b="1" dirty="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0977EC8-FAAE-46CA-BCDE-5F007A564B17}"/>
              </a:ext>
            </a:extLst>
          </p:cNvPr>
          <p:cNvGrpSpPr/>
          <p:nvPr/>
        </p:nvGrpSpPr>
        <p:grpSpPr>
          <a:xfrm>
            <a:off x="3614373" y="2127867"/>
            <a:ext cx="2343226" cy="1354217"/>
            <a:chOff x="866032" y="2870394"/>
            <a:chExt cx="2343226" cy="135421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0C23219-31B7-4BD9-97AA-B5B38B8599ED}"/>
                </a:ext>
              </a:extLst>
            </p:cNvPr>
            <p:cNvSpPr txBox="1"/>
            <p:nvPr/>
          </p:nvSpPr>
          <p:spPr>
            <a:xfrm>
              <a:off x="866032" y="3270504"/>
              <a:ext cx="23432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 sit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B4E5E62-7BE1-4FA8-B382-72BCA6825550}"/>
                </a:ext>
              </a:extLst>
            </p:cNvPr>
            <p:cNvSpPr txBox="1"/>
            <p:nvPr/>
          </p:nvSpPr>
          <p:spPr>
            <a:xfrm>
              <a:off x="866032" y="2870394"/>
              <a:ext cx="23432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GB" sz="2000" b="1">
                  <a:solidFill>
                    <a:schemeClr val="accent2"/>
                  </a:solidFill>
                  <a:latin typeface="Tahoma" panose="020B0604030504040204" pitchFamily="34" charset="0"/>
                </a:rPr>
                <a:t>The title list </a:t>
              </a:r>
              <a:endParaRPr lang="th-TH" sz="2000" b="1" dirty="0">
                <a:solidFill>
                  <a:schemeClr val="accent2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78862C9-8F61-40B3-81C8-20AA0809C044}"/>
              </a:ext>
            </a:extLst>
          </p:cNvPr>
          <p:cNvGrpSpPr/>
          <p:nvPr/>
        </p:nvGrpSpPr>
        <p:grpSpPr>
          <a:xfrm>
            <a:off x="6615927" y="4165765"/>
            <a:ext cx="2343226" cy="1354217"/>
            <a:chOff x="866032" y="2870394"/>
            <a:chExt cx="2343226" cy="135421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4909DB9-0ED1-4F58-B3A0-80869B35B815}"/>
                </a:ext>
              </a:extLst>
            </p:cNvPr>
            <p:cNvSpPr txBox="1"/>
            <p:nvPr/>
          </p:nvSpPr>
          <p:spPr>
            <a:xfrm>
              <a:off x="866032" y="3270504"/>
              <a:ext cx="23432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 sit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19BCDEC-C086-4F6E-9D9C-C3A976029010}"/>
                </a:ext>
              </a:extLst>
            </p:cNvPr>
            <p:cNvSpPr txBox="1"/>
            <p:nvPr/>
          </p:nvSpPr>
          <p:spPr>
            <a:xfrm>
              <a:off x="866032" y="2870394"/>
              <a:ext cx="23432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GB" sz="2000" b="1">
                  <a:solidFill>
                    <a:schemeClr val="accent3"/>
                  </a:solidFill>
                  <a:latin typeface="Tahoma" panose="020B0604030504040204" pitchFamily="34" charset="0"/>
                </a:rPr>
                <a:t>The title list </a:t>
              </a:r>
              <a:endParaRPr lang="th-TH" sz="2000" b="1" dirty="0">
                <a:solidFill>
                  <a:schemeClr val="accent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FB5EFE7-F3DF-4C1E-A9A6-D3602C7BDF6E}"/>
              </a:ext>
            </a:extLst>
          </p:cNvPr>
          <p:cNvGrpSpPr/>
          <p:nvPr/>
        </p:nvGrpSpPr>
        <p:grpSpPr>
          <a:xfrm>
            <a:off x="9385595" y="3325498"/>
            <a:ext cx="2343226" cy="1354217"/>
            <a:chOff x="866032" y="2870394"/>
            <a:chExt cx="2343226" cy="135421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BE55FA1-A327-4909-8834-2A8DEB0C0076}"/>
                </a:ext>
              </a:extLst>
            </p:cNvPr>
            <p:cNvSpPr txBox="1"/>
            <p:nvPr/>
          </p:nvSpPr>
          <p:spPr>
            <a:xfrm>
              <a:off x="866032" y="3270504"/>
              <a:ext cx="234322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 sit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US" altLang="ko-KR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ED16F56-6981-4F9E-BA2D-3BD637115CB4}"/>
                </a:ext>
              </a:extLst>
            </p:cNvPr>
            <p:cNvSpPr txBox="1"/>
            <p:nvPr/>
          </p:nvSpPr>
          <p:spPr>
            <a:xfrm>
              <a:off x="866032" y="2870394"/>
              <a:ext cx="23432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GB" sz="2000" b="1">
                  <a:solidFill>
                    <a:schemeClr val="accent4"/>
                  </a:solidFill>
                  <a:latin typeface="Tahoma" panose="020B0604030504040204" pitchFamily="34" charset="0"/>
                </a:rPr>
                <a:t>The title list </a:t>
              </a:r>
              <a:endParaRPr lang="th-TH" sz="2000" b="1" dirty="0">
                <a:solidFill>
                  <a:schemeClr val="accent4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452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826E83-5666-47C5-90FC-B1A1BA433249}"/>
              </a:ext>
            </a:extLst>
          </p:cNvPr>
          <p:cNvSpPr/>
          <p:nvPr/>
        </p:nvSpPr>
        <p:spPr>
          <a:xfrm>
            <a:off x="223328" y="128728"/>
            <a:ext cx="2940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Shield</a:t>
            </a:r>
            <a:r>
              <a:rPr lang="en-US" b="1" dirty="0">
                <a:latin typeface="Tahoma" panose="020B0604030504040204" pitchFamily="34" charset="0"/>
                <a:cs typeface="Tahoma" panose="020B0604030504040204" pitchFamily="34" charset="0"/>
              </a:rPr>
              <a:t> Diagram</a:t>
            </a:r>
            <a:endParaRPr lang="th-TH" b="1" dirty="0">
              <a:latin typeface="Tahom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98C71CE-5053-4EFF-8FE1-405EFA0D6736}"/>
              </a:ext>
            </a:extLst>
          </p:cNvPr>
          <p:cNvCxnSpPr>
            <a:cxnSpLocks/>
          </p:cNvCxnSpPr>
          <p:nvPr/>
        </p:nvCxnSpPr>
        <p:spPr>
          <a:xfrm>
            <a:off x="223328" y="733634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hape 4271">
            <a:extLst>
              <a:ext uri="{FF2B5EF4-FFF2-40B4-BE49-F238E27FC236}">
                <a16:creationId xmlns:a16="http://schemas.microsoft.com/office/drawing/2014/main" id="{1A808FDE-0CE9-4D06-B1A5-6B2BCD207A0F}"/>
              </a:ext>
            </a:extLst>
          </p:cNvPr>
          <p:cNvSpPr/>
          <p:nvPr/>
        </p:nvSpPr>
        <p:spPr>
          <a:xfrm>
            <a:off x="4190471" y="1432549"/>
            <a:ext cx="1806326" cy="2143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13" h="21600" extrusionOk="0">
                <a:moveTo>
                  <a:pt x="1267" y="4500"/>
                </a:moveTo>
                <a:cubicBezTo>
                  <a:pt x="4114" y="4712"/>
                  <a:pt x="10728" y="5238"/>
                  <a:pt x="20913" y="0"/>
                </a:cubicBezTo>
                <a:lnTo>
                  <a:pt x="20913" y="21600"/>
                </a:lnTo>
                <a:lnTo>
                  <a:pt x="1267" y="21600"/>
                </a:lnTo>
                <a:cubicBezTo>
                  <a:pt x="-135" y="16423"/>
                  <a:pt x="-687" y="10349"/>
                  <a:pt x="1267" y="4500"/>
                </a:cubicBezTo>
                <a:close/>
              </a:path>
            </a:pathLst>
          </a:cu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>
                <a:solidFill>
                  <a:srgbClr val="FFFFFF"/>
                </a:solidFill>
              </a:defRPr>
            </a:pPr>
            <a:endParaRPr dirty="0">
              <a:latin typeface="Tahoma" panose="020B0604030504040204" pitchFamily="34" charset="0"/>
            </a:endParaRPr>
          </a:p>
        </p:txBody>
      </p:sp>
      <p:sp>
        <p:nvSpPr>
          <p:cNvPr id="5" name="Shape 4272">
            <a:extLst>
              <a:ext uri="{FF2B5EF4-FFF2-40B4-BE49-F238E27FC236}">
                <a16:creationId xmlns:a16="http://schemas.microsoft.com/office/drawing/2014/main" id="{B82530A3-2F2B-4DBE-AB64-37304BABA164}"/>
              </a:ext>
            </a:extLst>
          </p:cNvPr>
          <p:cNvSpPr/>
          <p:nvPr/>
        </p:nvSpPr>
        <p:spPr>
          <a:xfrm>
            <a:off x="4311076" y="3672040"/>
            <a:ext cx="1687779" cy="2214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cubicBezTo>
                  <a:pt x="8646" y="15455"/>
                  <a:pt x="2859" y="9765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>
                <a:solidFill>
                  <a:srgbClr val="FFFFFF"/>
                </a:solidFill>
              </a:defRPr>
            </a:pPr>
            <a:endParaRPr dirty="0">
              <a:latin typeface="Tahoma" panose="020B0604030504040204" pitchFamily="34" charset="0"/>
            </a:endParaRPr>
          </a:p>
        </p:txBody>
      </p:sp>
      <p:sp>
        <p:nvSpPr>
          <p:cNvPr id="6" name="Shape 4273">
            <a:extLst>
              <a:ext uri="{FF2B5EF4-FFF2-40B4-BE49-F238E27FC236}">
                <a16:creationId xmlns:a16="http://schemas.microsoft.com/office/drawing/2014/main" id="{C07BADF7-AAD1-4F72-B010-34E40A24AF5B}"/>
              </a:ext>
            </a:extLst>
          </p:cNvPr>
          <p:cNvSpPr/>
          <p:nvPr/>
        </p:nvSpPr>
        <p:spPr>
          <a:xfrm flipH="1">
            <a:off x="6096000" y="1432549"/>
            <a:ext cx="1806327" cy="2143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13" h="21600" extrusionOk="0">
                <a:moveTo>
                  <a:pt x="1267" y="4500"/>
                </a:moveTo>
                <a:cubicBezTo>
                  <a:pt x="4114" y="4712"/>
                  <a:pt x="10728" y="5238"/>
                  <a:pt x="20913" y="0"/>
                </a:cubicBezTo>
                <a:lnTo>
                  <a:pt x="20913" y="21600"/>
                </a:lnTo>
                <a:lnTo>
                  <a:pt x="1267" y="21600"/>
                </a:lnTo>
                <a:cubicBezTo>
                  <a:pt x="-135" y="16423"/>
                  <a:pt x="-687" y="10349"/>
                  <a:pt x="1267" y="450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>
                <a:solidFill>
                  <a:srgbClr val="FFFFFF"/>
                </a:solidFill>
              </a:defRPr>
            </a:pPr>
            <a:endParaRPr dirty="0">
              <a:latin typeface="Tahoma" panose="020B0604030504040204" pitchFamily="34" charset="0"/>
            </a:endParaRPr>
          </a:p>
        </p:txBody>
      </p:sp>
      <p:sp>
        <p:nvSpPr>
          <p:cNvPr id="7" name="Shape 4274">
            <a:extLst>
              <a:ext uri="{FF2B5EF4-FFF2-40B4-BE49-F238E27FC236}">
                <a16:creationId xmlns:a16="http://schemas.microsoft.com/office/drawing/2014/main" id="{0BA994E3-F558-4F75-9F43-BF525101D163}"/>
              </a:ext>
            </a:extLst>
          </p:cNvPr>
          <p:cNvSpPr/>
          <p:nvPr/>
        </p:nvSpPr>
        <p:spPr>
          <a:xfrm flipH="1">
            <a:off x="6094974" y="3672040"/>
            <a:ext cx="1687779" cy="2214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cubicBezTo>
                  <a:pt x="8646" y="15455"/>
                  <a:pt x="2859" y="9765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algn="ctr">
              <a:defRPr>
                <a:solidFill>
                  <a:srgbClr val="FFFFFF"/>
                </a:solidFill>
              </a:defRPr>
            </a:pPr>
            <a:endParaRPr dirty="0">
              <a:latin typeface="Tahoma" panose="020B060403050404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94AD763-7AA7-4B5E-9380-B0369D278D50}"/>
              </a:ext>
            </a:extLst>
          </p:cNvPr>
          <p:cNvGrpSpPr/>
          <p:nvPr/>
        </p:nvGrpSpPr>
        <p:grpSpPr>
          <a:xfrm>
            <a:off x="272175" y="1183594"/>
            <a:ext cx="3738880" cy="1265029"/>
            <a:chOff x="152123" y="1183594"/>
            <a:chExt cx="3738880" cy="126502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0100BC6-589B-4896-A6B4-8DF487834622}"/>
                </a:ext>
              </a:extLst>
            </p:cNvPr>
            <p:cNvSpPr/>
            <p:nvPr/>
          </p:nvSpPr>
          <p:spPr>
            <a:xfrm>
              <a:off x="152123" y="1709959"/>
              <a:ext cx="365759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792F3A0-EBBB-4867-8EB7-35AB015AC21A}"/>
                </a:ext>
              </a:extLst>
            </p:cNvPr>
            <p:cNvSpPr/>
            <p:nvPr/>
          </p:nvSpPr>
          <p:spPr>
            <a:xfrm>
              <a:off x="1231670" y="1183594"/>
              <a:ext cx="265933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tx2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6C4AC41-9410-4593-B879-7B0909CDFB21}"/>
              </a:ext>
            </a:extLst>
          </p:cNvPr>
          <p:cNvSpPr/>
          <p:nvPr/>
        </p:nvSpPr>
        <p:spPr>
          <a:xfrm>
            <a:off x="353456" y="4773644"/>
            <a:ext cx="36575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The title list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dolor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sit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amet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,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consectetur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adipiscing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elit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Praesent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id ante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erat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fermentum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eleifend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7027F9-05A0-4F76-812F-82C01D19D7C4}"/>
              </a:ext>
            </a:extLst>
          </p:cNvPr>
          <p:cNvSpPr/>
          <p:nvPr/>
        </p:nvSpPr>
        <p:spPr>
          <a:xfrm>
            <a:off x="1351722" y="4248533"/>
            <a:ext cx="2659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>
                <a:solidFill>
                  <a:schemeClr val="accent3"/>
                </a:solidFill>
                <a:latin typeface="Tahoma" panose="020B0604030504040204" pitchFamily="34" charset="0"/>
              </a:rPr>
              <a:t>The title list </a:t>
            </a:r>
            <a:endParaRPr lang="th-TH" b="1" dirty="0">
              <a:solidFill>
                <a:schemeClr val="accent3"/>
              </a:solidFill>
              <a:latin typeface="Tahoma" panose="020B060403050404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749622-1060-44C9-9B72-C269184FC755}"/>
              </a:ext>
            </a:extLst>
          </p:cNvPr>
          <p:cNvGrpSpPr/>
          <p:nvPr/>
        </p:nvGrpSpPr>
        <p:grpSpPr>
          <a:xfrm>
            <a:off x="8300999" y="1183594"/>
            <a:ext cx="3481389" cy="1261884"/>
            <a:chOff x="8300999" y="1327499"/>
            <a:chExt cx="3481389" cy="126188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695E243-D2FD-4C49-87A7-61712A1246F5}"/>
                </a:ext>
              </a:extLst>
            </p:cNvPr>
            <p:cNvSpPr/>
            <p:nvPr/>
          </p:nvSpPr>
          <p:spPr>
            <a:xfrm>
              <a:off x="8300999" y="1850719"/>
              <a:ext cx="348138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4044BE-5DDD-4E8E-A730-32DFF01BD1DF}"/>
                </a:ext>
              </a:extLst>
            </p:cNvPr>
            <p:cNvSpPr/>
            <p:nvPr/>
          </p:nvSpPr>
          <p:spPr>
            <a:xfrm>
              <a:off x="8300999" y="1327499"/>
              <a:ext cx="275131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2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2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3C4A0AD-EF3D-4DA1-85D7-BD646B785B51}"/>
              </a:ext>
            </a:extLst>
          </p:cNvPr>
          <p:cNvSpPr/>
          <p:nvPr/>
        </p:nvSpPr>
        <p:spPr>
          <a:xfrm>
            <a:off x="8319821" y="4772674"/>
            <a:ext cx="34813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The title list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dolor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sit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amet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,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consectetur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adipiscing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elit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Praesent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id ante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erat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fermentum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eleifend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4718F1-335A-4A27-BEDF-DE49C20D7A4C}"/>
              </a:ext>
            </a:extLst>
          </p:cNvPr>
          <p:cNvSpPr/>
          <p:nvPr/>
        </p:nvSpPr>
        <p:spPr>
          <a:xfrm>
            <a:off x="8319821" y="4249454"/>
            <a:ext cx="2732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>
                <a:solidFill>
                  <a:schemeClr val="accent4"/>
                </a:solidFill>
                <a:latin typeface="Tahoma" panose="020B0604030504040204" pitchFamily="34" charset="0"/>
              </a:rPr>
              <a:t>The title list </a:t>
            </a:r>
            <a:endParaRPr lang="th-TH" b="1" dirty="0">
              <a:solidFill>
                <a:schemeClr val="accent4"/>
              </a:solidFill>
              <a:latin typeface="Tahoma" panose="020B0604030504040204" pitchFamily="34" charset="0"/>
            </a:endParaRPr>
          </a:p>
        </p:txBody>
      </p:sp>
      <p:sp>
        <p:nvSpPr>
          <p:cNvPr id="18" name="Shape 575">
            <a:extLst>
              <a:ext uri="{FF2B5EF4-FFF2-40B4-BE49-F238E27FC236}">
                <a16:creationId xmlns:a16="http://schemas.microsoft.com/office/drawing/2014/main" id="{EEE805EF-0AB6-4941-BC39-A3F4086726DE}"/>
              </a:ext>
            </a:extLst>
          </p:cNvPr>
          <p:cNvSpPr/>
          <p:nvPr/>
        </p:nvSpPr>
        <p:spPr>
          <a:xfrm>
            <a:off x="6520234" y="2441017"/>
            <a:ext cx="599259" cy="599224"/>
          </a:xfrm>
          <a:custGeom>
            <a:avLst/>
            <a:gdLst/>
            <a:ahLst/>
            <a:cxnLst/>
            <a:rect l="0" t="0" r="0" b="0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</a:endParaRPr>
          </a:p>
        </p:txBody>
      </p:sp>
      <p:grpSp>
        <p:nvGrpSpPr>
          <p:cNvPr id="19" name="Shape 604">
            <a:extLst>
              <a:ext uri="{FF2B5EF4-FFF2-40B4-BE49-F238E27FC236}">
                <a16:creationId xmlns:a16="http://schemas.microsoft.com/office/drawing/2014/main" id="{C843DD70-AC80-4B51-89DE-FAD036159121}"/>
              </a:ext>
            </a:extLst>
          </p:cNvPr>
          <p:cNvGrpSpPr/>
          <p:nvPr/>
        </p:nvGrpSpPr>
        <p:grpSpPr>
          <a:xfrm>
            <a:off x="6434477" y="4174264"/>
            <a:ext cx="638810" cy="468374"/>
            <a:chOff x="3936375" y="3703750"/>
            <a:chExt cx="453050" cy="332175"/>
          </a:xfrm>
          <a:solidFill>
            <a:schemeClr val="bg1"/>
          </a:solidFill>
        </p:grpSpPr>
        <p:sp>
          <p:nvSpPr>
            <p:cNvPr id="20" name="Shape 605">
              <a:extLst>
                <a:ext uri="{FF2B5EF4-FFF2-40B4-BE49-F238E27FC236}">
                  <a16:creationId xmlns:a16="http://schemas.microsoft.com/office/drawing/2014/main" id="{EFE3F266-B3C7-4B11-B38D-34AE0BF624B9}"/>
                </a:ext>
              </a:extLst>
            </p:cNvPr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0" t="0" r="0" b="0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1" name="Shape 606">
              <a:extLst>
                <a:ext uri="{FF2B5EF4-FFF2-40B4-BE49-F238E27FC236}">
                  <a16:creationId xmlns:a16="http://schemas.microsoft.com/office/drawing/2014/main" id="{F3C48C45-00FA-441D-BCF6-429D7640CE30}"/>
                </a:ext>
              </a:extLst>
            </p:cNvPr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2" name="Shape 607">
              <a:extLst>
                <a:ext uri="{FF2B5EF4-FFF2-40B4-BE49-F238E27FC236}">
                  <a16:creationId xmlns:a16="http://schemas.microsoft.com/office/drawing/2014/main" id="{0B14E4B6-0353-4345-9D8F-F17765AE0414}"/>
                </a:ext>
              </a:extLst>
            </p:cNvPr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0" t="0" r="0" b="0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3" name="Shape 608">
              <a:extLst>
                <a:ext uri="{FF2B5EF4-FFF2-40B4-BE49-F238E27FC236}">
                  <a16:creationId xmlns:a16="http://schemas.microsoft.com/office/drawing/2014/main" id="{83111CE0-759E-4075-A1C9-2810BD611716}"/>
                </a:ext>
              </a:extLst>
            </p:cNvPr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0" t="0" r="0" b="0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4" name="Shape 609">
              <a:extLst>
                <a:ext uri="{FF2B5EF4-FFF2-40B4-BE49-F238E27FC236}">
                  <a16:creationId xmlns:a16="http://schemas.microsoft.com/office/drawing/2014/main" id="{2FE059B8-5633-4A78-B8D7-984E26A8E06C}"/>
                </a:ext>
              </a:extLst>
            </p:cNvPr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0" t="0" r="0" b="0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25" name="Shape 613">
            <a:extLst>
              <a:ext uri="{FF2B5EF4-FFF2-40B4-BE49-F238E27FC236}">
                <a16:creationId xmlns:a16="http://schemas.microsoft.com/office/drawing/2014/main" id="{1883F3D9-034C-49F6-8659-A7BA53017B03}"/>
              </a:ext>
            </a:extLst>
          </p:cNvPr>
          <p:cNvGrpSpPr/>
          <p:nvPr/>
        </p:nvGrpSpPr>
        <p:grpSpPr>
          <a:xfrm>
            <a:off x="5052355" y="2458449"/>
            <a:ext cx="594042" cy="563057"/>
            <a:chOff x="5300400" y="3670175"/>
            <a:chExt cx="421300" cy="399325"/>
          </a:xfrm>
          <a:solidFill>
            <a:schemeClr val="bg1"/>
          </a:solidFill>
        </p:grpSpPr>
        <p:sp>
          <p:nvSpPr>
            <p:cNvPr id="26" name="Shape 614">
              <a:extLst>
                <a:ext uri="{FF2B5EF4-FFF2-40B4-BE49-F238E27FC236}">
                  <a16:creationId xmlns:a16="http://schemas.microsoft.com/office/drawing/2014/main" id="{F6259583-29D0-4CAD-968A-87BB8E383C32}"/>
                </a:ext>
              </a:extLst>
            </p:cNvPr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0" t="0" r="0" b="0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7" name="Shape 615">
              <a:extLst>
                <a:ext uri="{FF2B5EF4-FFF2-40B4-BE49-F238E27FC236}">
                  <a16:creationId xmlns:a16="http://schemas.microsoft.com/office/drawing/2014/main" id="{87A93670-59A1-44B0-861B-907E09C47E3E}"/>
                </a:ext>
              </a:extLst>
            </p:cNvPr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0" t="0" r="0" b="0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8" name="Shape 616">
              <a:extLst>
                <a:ext uri="{FF2B5EF4-FFF2-40B4-BE49-F238E27FC236}">
                  <a16:creationId xmlns:a16="http://schemas.microsoft.com/office/drawing/2014/main" id="{0EE808AC-A9D6-4790-A326-7FFE7D254C2D}"/>
                </a:ext>
              </a:extLst>
            </p:cNvPr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0" t="0" r="0" b="0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29" name="Shape 617">
              <a:extLst>
                <a:ext uri="{FF2B5EF4-FFF2-40B4-BE49-F238E27FC236}">
                  <a16:creationId xmlns:a16="http://schemas.microsoft.com/office/drawing/2014/main" id="{02DC98C3-14DA-4FF9-8840-34CE4C569E8C}"/>
                </a:ext>
              </a:extLst>
            </p:cNvPr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0" t="0" r="0" b="0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0" name="Shape 618">
              <a:extLst>
                <a:ext uri="{FF2B5EF4-FFF2-40B4-BE49-F238E27FC236}">
                  <a16:creationId xmlns:a16="http://schemas.microsoft.com/office/drawing/2014/main" id="{774F9509-66D4-43D3-99ED-F8038F55AAFD}"/>
                </a:ext>
              </a:extLst>
            </p:cNvPr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0" t="0" r="0" b="0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1" name="Shape 670">
            <a:extLst>
              <a:ext uri="{FF2B5EF4-FFF2-40B4-BE49-F238E27FC236}">
                <a16:creationId xmlns:a16="http://schemas.microsoft.com/office/drawing/2014/main" id="{E1D9EBA6-E2F4-44B9-9E58-7611C6A81114}"/>
              </a:ext>
            </a:extLst>
          </p:cNvPr>
          <p:cNvGrpSpPr/>
          <p:nvPr/>
        </p:nvGrpSpPr>
        <p:grpSpPr>
          <a:xfrm>
            <a:off x="4968812" y="4075227"/>
            <a:ext cx="774877" cy="704271"/>
            <a:chOff x="4562200" y="4968250"/>
            <a:chExt cx="549550" cy="499475"/>
          </a:xfrm>
          <a:solidFill>
            <a:schemeClr val="bg1"/>
          </a:solidFill>
        </p:grpSpPr>
        <p:sp>
          <p:nvSpPr>
            <p:cNvPr id="32" name="Shape 671">
              <a:extLst>
                <a:ext uri="{FF2B5EF4-FFF2-40B4-BE49-F238E27FC236}">
                  <a16:creationId xmlns:a16="http://schemas.microsoft.com/office/drawing/2014/main" id="{9E07000B-D53D-4A25-B9BF-A410BB28B451}"/>
                </a:ext>
              </a:extLst>
            </p:cNvPr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0" t="0" r="0" b="0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3" name="Shape 672">
              <a:extLst>
                <a:ext uri="{FF2B5EF4-FFF2-40B4-BE49-F238E27FC236}">
                  <a16:creationId xmlns:a16="http://schemas.microsoft.com/office/drawing/2014/main" id="{7679028F-46D0-4C16-BF91-2B37665E7976}"/>
                </a:ext>
              </a:extLst>
            </p:cNvPr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0" t="0" r="0" b="0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4" name="Shape 673">
              <a:extLst>
                <a:ext uri="{FF2B5EF4-FFF2-40B4-BE49-F238E27FC236}">
                  <a16:creationId xmlns:a16="http://schemas.microsoft.com/office/drawing/2014/main" id="{19DB9484-9D54-4138-BC78-64399F412D7E}"/>
                </a:ext>
              </a:extLst>
            </p:cNvPr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0" t="0" r="0" b="0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5" name="Shape 674">
              <a:extLst>
                <a:ext uri="{FF2B5EF4-FFF2-40B4-BE49-F238E27FC236}">
                  <a16:creationId xmlns:a16="http://schemas.microsoft.com/office/drawing/2014/main" id="{425E05F8-8B85-4475-9754-AE9524CC9791}"/>
                </a:ext>
              </a:extLst>
            </p:cNvPr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0" t="0" r="0" b="0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  <p:sp>
          <p:nvSpPr>
            <p:cNvPr id="36" name="Shape 675">
              <a:extLst>
                <a:ext uri="{FF2B5EF4-FFF2-40B4-BE49-F238E27FC236}">
                  <a16:creationId xmlns:a16="http://schemas.microsoft.com/office/drawing/2014/main" id="{27F9C5EE-7BAB-4665-83BF-FBB176FA7B6C}"/>
                </a:ext>
              </a:extLst>
            </p:cNvPr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0" t="0" r="0" b="0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 dirty="0"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0832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2BFB4E70-8F31-4FC1-8B73-5107F13481F0}"/>
              </a:ext>
            </a:extLst>
          </p:cNvPr>
          <p:cNvSpPr>
            <a:spLocks/>
          </p:cNvSpPr>
          <p:nvPr/>
        </p:nvSpPr>
        <p:spPr bwMode="auto">
          <a:xfrm>
            <a:off x="4323521" y="1325181"/>
            <a:ext cx="1600316" cy="3588449"/>
          </a:xfrm>
          <a:custGeom>
            <a:avLst/>
            <a:gdLst>
              <a:gd name="T0" fmla="*/ 8816 w 8816"/>
              <a:gd name="T1" fmla="*/ 9586 h 19763"/>
              <a:gd name="T2" fmla="*/ 6980 w 8816"/>
              <a:gd name="T3" fmla="*/ 19763 h 19763"/>
              <a:gd name="T4" fmla="*/ 5142 w 8816"/>
              <a:gd name="T5" fmla="*/ 19626 h 19763"/>
              <a:gd name="T6" fmla="*/ 5120 w 8816"/>
              <a:gd name="T7" fmla="*/ 19116 h 19763"/>
              <a:gd name="T8" fmla="*/ 5071 w 8816"/>
              <a:gd name="T9" fmla="*/ 18653 h 19763"/>
              <a:gd name="T10" fmla="*/ 4995 w 8816"/>
              <a:gd name="T11" fmla="*/ 18230 h 19763"/>
              <a:gd name="T12" fmla="*/ 4897 w 8816"/>
              <a:gd name="T13" fmla="*/ 17845 h 19763"/>
              <a:gd name="T14" fmla="*/ 4776 w 8816"/>
              <a:gd name="T15" fmla="*/ 17494 h 19763"/>
              <a:gd name="T16" fmla="*/ 4635 w 8816"/>
              <a:gd name="T17" fmla="*/ 17175 h 19763"/>
              <a:gd name="T18" fmla="*/ 4476 w 8816"/>
              <a:gd name="T19" fmla="*/ 16882 h 19763"/>
              <a:gd name="T20" fmla="*/ 4256 w 8816"/>
              <a:gd name="T21" fmla="*/ 16548 h 19763"/>
              <a:gd name="T22" fmla="*/ 3858 w 8816"/>
              <a:gd name="T23" fmla="*/ 16075 h 19763"/>
              <a:gd name="T24" fmla="*/ 3418 w 8816"/>
              <a:gd name="T25" fmla="*/ 15648 h 19763"/>
              <a:gd name="T26" fmla="*/ 2835 w 8816"/>
              <a:gd name="T27" fmla="*/ 15139 h 19763"/>
              <a:gd name="T28" fmla="*/ 2237 w 8816"/>
              <a:gd name="T29" fmla="*/ 14601 h 19763"/>
              <a:gd name="T30" fmla="*/ 1770 w 8816"/>
              <a:gd name="T31" fmla="*/ 14115 h 19763"/>
              <a:gd name="T32" fmla="*/ 1380 w 8816"/>
              <a:gd name="T33" fmla="*/ 13622 h 19763"/>
              <a:gd name="T34" fmla="*/ 1171 w 8816"/>
              <a:gd name="T35" fmla="*/ 13305 h 19763"/>
              <a:gd name="T36" fmla="*/ 972 w 8816"/>
              <a:gd name="T37" fmla="*/ 12958 h 19763"/>
              <a:gd name="T38" fmla="*/ 787 w 8816"/>
              <a:gd name="T39" fmla="*/ 12577 h 19763"/>
              <a:gd name="T40" fmla="*/ 617 w 8816"/>
              <a:gd name="T41" fmla="*/ 12158 h 19763"/>
              <a:gd name="T42" fmla="*/ 463 w 8816"/>
              <a:gd name="T43" fmla="*/ 11699 h 19763"/>
              <a:gd name="T44" fmla="*/ 328 w 8816"/>
              <a:gd name="T45" fmla="*/ 11194 h 19763"/>
              <a:gd name="T46" fmla="*/ 214 w 8816"/>
              <a:gd name="T47" fmla="*/ 10641 h 19763"/>
              <a:gd name="T48" fmla="*/ 122 w 8816"/>
              <a:gd name="T49" fmla="*/ 10037 h 19763"/>
              <a:gd name="T50" fmla="*/ 54 w 8816"/>
              <a:gd name="T51" fmla="*/ 9377 h 19763"/>
              <a:gd name="T52" fmla="*/ 13 w 8816"/>
              <a:gd name="T53" fmla="*/ 8657 h 19763"/>
              <a:gd name="T54" fmla="*/ 0 w 8816"/>
              <a:gd name="T55" fmla="*/ 8076 h 19763"/>
              <a:gd name="T56" fmla="*/ 12 w 8816"/>
              <a:gd name="T57" fmla="*/ 7403 h 19763"/>
              <a:gd name="T58" fmla="*/ 48 w 8816"/>
              <a:gd name="T59" fmla="*/ 6877 h 19763"/>
              <a:gd name="T60" fmla="*/ 109 w 8816"/>
              <a:gd name="T61" fmla="*/ 6363 h 19763"/>
              <a:gd name="T62" fmla="*/ 196 w 8816"/>
              <a:gd name="T63" fmla="*/ 5862 h 19763"/>
              <a:gd name="T64" fmla="*/ 309 w 8816"/>
              <a:gd name="T65" fmla="*/ 5375 h 19763"/>
              <a:gd name="T66" fmla="*/ 449 w 8816"/>
              <a:gd name="T67" fmla="*/ 4901 h 19763"/>
              <a:gd name="T68" fmla="*/ 616 w 8816"/>
              <a:gd name="T69" fmla="*/ 4444 h 19763"/>
              <a:gd name="T70" fmla="*/ 813 w 8816"/>
              <a:gd name="T71" fmla="*/ 4002 h 19763"/>
              <a:gd name="T72" fmla="*/ 1038 w 8816"/>
              <a:gd name="T73" fmla="*/ 3578 h 19763"/>
              <a:gd name="T74" fmla="*/ 1294 w 8816"/>
              <a:gd name="T75" fmla="*/ 3173 h 19763"/>
              <a:gd name="T76" fmla="*/ 1582 w 8816"/>
              <a:gd name="T77" fmla="*/ 2787 h 19763"/>
              <a:gd name="T78" fmla="*/ 1901 w 8816"/>
              <a:gd name="T79" fmla="*/ 2420 h 19763"/>
              <a:gd name="T80" fmla="*/ 2252 w 8816"/>
              <a:gd name="T81" fmla="*/ 2074 h 19763"/>
              <a:gd name="T82" fmla="*/ 2638 w 8816"/>
              <a:gd name="T83" fmla="*/ 1750 h 19763"/>
              <a:gd name="T84" fmla="*/ 3058 w 8816"/>
              <a:gd name="T85" fmla="*/ 1449 h 19763"/>
              <a:gd name="T86" fmla="*/ 3396 w 8816"/>
              <a:gd name="T87" fmla="*/ 1238 h 19763"/>
              <a:gd name="T88" fmla="*/ 3872 w 8816"/>
              <a:gd name="T89" fmla="*/ 983 h 19763"/>
              <a:gd name="T90" fmla="*/ 4542 w 8816"/>
              <a:gd name="T91" fmla="*/ 690 h 19763"/>
              <a:gd name="T92" fmla="*/ 5241 w 8816"/>
              <a:gd name="T93" fmla="*/ 451 h 19763"/>
              <a:gd name="T94" fmla="*/ 5955 w 8816"/>
              <a:gd name="T95" fmla="*/ 264 h 19763"/>
              <a:gd name="T96" fmla="*/ 6667 w 8816"/>
              <a:gd name="T97" fmla="*/ 128 h 19763"/>
              <a:gd name="T98" fmla="*/ 7367 w 8816"/>
              <a:gd name="T99" fmla="*/ 41 h 19763"/>
              <a:gd name="T100" fmla="*/ 8038 w 8816"/>
              <a:gd name="T101" fmla="*/ 2 h 19763"/>
              <a:gd name="T102" fmla="*/ 8667 w 8816"/>
              <a:gd name="T103" fmla="*/ 9 h 19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816" h="19763">
                <a:moveTo>
                  <a:pt x="8815" y="19"/>
                </a:moveTo>
                <a:lnTo>
                  <a:pt x="8816" y="9586"/>
                </a:lnTo>
                <a:lnTo>
                  <a:pt x="8815" y="19762"/>
                </a:lnTo>
                <a:lnTo>
                  <a:pt x="6980" y="19763"/>
                </a:lnTo>
                <a:lnTo>
                  <a:pt x="5143" y="19762"/>
                </a:lnTo>
                <a:lnTo>
                  <a:pt x="5142" y="19626"/>
                </a:lnTo>
                <a:lnTo>
                  <a:pt x="5135" y="19365"/>
                </a:lnTo>
                <a:lnTo>
                  <a:pt x="5120" y="19116"/>
                </a:lnTo>
                <a:lnTo>
                  <a:pt x="5099" y="18879"/>
                </a:lnTo>
                <a:lnTo>
                  <a:pt x="5071" y="18653"/>
                </a:lnTo>
                <a:lnTo>
                  <a:pt x="5036" y="18437"/>
                </a:lnTo>
                <a:lnTo>
                  <a:pt x="4995" y="18230"/>
                </a:lnTo>
                <a:lnTo>
                  <a:pt x="4948" y="18033"/>
                </a:lnTo>
                <a:lnTo>
                  <a:pt x="4897" y="17845"/>
                </a:lnTo>
                <a:lnTo>
                  <a:pt x="4839" y="17665"/>
                </a:lnTo>
                <a:lnTo>
                  <a:pt x="4776" y="17494"/>
                </a:lnTo>
                <a:lnTo>
                  <a:pt x="4708" y="17331"/>
                </a:lnTo>
                <a:lnTo>
                  <a:pt x="4635" y="17175"/>
                </a:lnTo>
                <a:lnTo>
                  <a:pt x="4559" y="17026"/>
                </a:lnTo>
                <a:lnTo>
                  <a:pt x="4476" y="16882"/>
                </a:lnTo>
                <a:lnTo>
                  <a:pt x="4391" y="16745"/>
                </a:lnTo>
                <a:lnTo>
                  <a:pt x="4256" y="16548"/>
                </a:lnTo>
                <a:lnTo>
                  <a:pt x="4063" y="16304"/>
                </a:lnTo>
                <a:lnTo>
                  <a:pt x="3858" y="16075"/>
                </a:lnTo>
                <a:lnTo>
                  <a:pt x="3643" y="15857"/>
                </a:lnTo>
                <a:lnTo>
                  <a:pt x="3418" y="15648"/>
                </a:lnTo>
                <a:lnTo>
                  <a:pt x="3188" y="15444"/>
                </a:lnTo>
                <a:lnTo>
                  <a:pt x="2835" y="15139"/>
                </a:lnTo>
                <a:lnTo>
                  <a:pt x="2475" y="14823"/>
                </a:lnTo>
                <a:lnTo>
                  <a:pt x="2237" y="14601"/>
                </a:lnTo>
                <a:lnTo>
                  <a:pt x="2001" y="14366"/>
                </a:lnTo>
                <a:lnTo>
                  <a:pt x="1770" y="14115"/>
                </a:lnTo>
                <a:lnTo>
                  <a:pt x="1544" y="13843"/>
                </a:lnTo>
                <a:lnTo>
                  <a:pt x="1380" y="13622"/>
                </a:lnTo>
                <a:lnTo>
                  <a:pt x="1274" y="13467"/>
                </a:lnTo>
                <a:lnTo>
                  <a:pt x="1171" y="13305"/>
                </a:lnTo>
                <a:lnTo>
                  <a:pt x="1070" y="13136"/>
                </a:lnTo>
                <a:lnTo>
                  <a:pt x="972" y="12958"/>
                </a:lnTo>
                <a:lnTo>
                  <a:pt x="877" y="12772"/>
                </a:lnTo>
                <a:lnTo>
                  <a:pt x="787" y="12577"/>
                </a:lnTo>
                <a:lnTo>
                  <a:pt x="700" y="12373"/>
                </a:lnTo>
                <a:lnTo>
                  <a:pt x="617" y="12158"/>
                </a:lnTo>
                <a:lnTo>
                  <a:pt x="537" y="11934"/>
                </a:lnTo>
                <a:lnTo>
                  <a:pt x="463" y="11699"/>
                </a:lnTo>
                <a:lnTo>
                  <a:pt x="394" y="11452"/>
                </a:lnTo>
                <a:lnTo>
                  <a:pt x="328" y="11194"/>
                </a:lnTo>
                <a:lnTo>
                  <a:pt x="268" y="10924"/>
                </a:lnTo>
                <a:lnTo>
                  <a:pt x="214" y="10641"/>
                </a:lnTo>
                <a:lnTo>
                  <a:pt x="165" y="10345"/>
                </a:lnTo>
                <a:lnTo>
                  <a:pt x="122" y="10037"/>
                </a:lnTo>
                <a:lnTo>
                  <a:pt x="85" y="9714"/>
                </a:lnTo>
                <a:lnTo>
                  <a:pt x="54" y="9377"/>
                </a:lnTo>
                <a:lnTo>
                  <a:pt x="31" y="9025"/>
                </a:lnTo>
                <a:lnTo>
                  <a:pt x="13" y="8657"/>
                </a:lnTo>
                <a:lnTo>
                  <a:pt x="3" y="8274"/>
                </a:lnTo>
                <a:lnTo>
                  <a:pt x="0" y="8076"/>
                </a:lnTo>
                <a:lnTo>
                  <a:pt x="0" y="7805"/>
                </a:lnTo>
                <a:lnTo>
                  <a:pt x="12" y="7403"/>
                </a:lnTo>
                <a:lnTo>
                  <a:pt x="27" y="7139"/>
                </a:lnTo>
                <a:lnTo>
                  <a:pt x="48" y="6877"/>
                </a:lnTo>
                <a:lnTo>
                  <a:pt x="75" y="6619"/>
                </a:lnTo>
                <a:lnTo>
                  <a:pt x="109" y="6363"/>
                </a:lnTo>
                <a:lnTo>
                  <a:pt x="149" y="6111"/>
                </a:lnTo>
                <a:lnTo>
                  <a:pt x="196" y="5862"/>
                </a:lnTo>
                <a:lnTo>
                  <a:pt x="249" y="5616"/>
                </a:lnTo>
                <a:lnTo>
                  <a:pt x="309" y="5375"/>
                </a:lnTo>
                <a:lnTo>
                  <a:pt x="375" y="5136"/>
                </a:lnTo>
                <a:lnTo>
                  <a:pt x="449" y="4901"/>
                </a:lnTo>
                <a:lnTo>
                  <a:pt x="529" y="4670"/>
                </a:lnTo>
                <a:lnTo>
                  <a:pt x="616" y="4444"/>
                </a:lnTo>
                <a:lnTo>
                  <a:pt x="711" y="4222"/>
                </a:lnTo>
                <a:lnTo>
                  <a:pt x="813" y="4002"/>
                </a:lnTo>
                <a:lnTo>
                  <a:pt x="922" y="3788"/>
                </a:lnTo>
                <a:lnTo>
                  <a:pt x="1038" y="3578"/>
                </a:lnTo>
                <a:lnTo>
                  <a:pt x="1163" y="3374"/>
                </a:lnTo>
                <a:lnTo>
                  <a:pt x="1294" y="3173"/>
                </a:lnTo>
                <a:lnTo>
                  <a:pt x="1434" y="2977"/>
                </a:lnTo>
                <a:lnTo>
                  <a:pt x="1582" y="2787"/>
                </a:lnTo>
                <a:lnTo>
                  <a:pt x="1737" y="2600"/>
                </a:lnTo>
                <a:lnTo>
                  <a:pt x="1901" y="2420"/>
                </a:lnTo>
                <a:lnTo>
                  <a:pt x="2073" y="2245"/>
                </a:lnTo>
                <a:lnTo>
                  <a:pt x="2252" y="2074"/>
                </a:lnTo>
                <a:lnTo>
                  <a:pt x="2441" y="1909"/>
                </a:lnTo>
                <a:lnTo>
                  <a:pt x="2638" y="1750"/>
                </a:lnTo>
                <a:lnTo>
                  <a:pt x="2843" y="1597"/>
                </a:lnTo>
                <a:lnTo>
                  <a:pt x="3058" y="1449"/>
                </a:lnTo>
                <a:lnTo>
                  <a:pt x="3281" y="1307"/>
                </a:lnTo>
                <a:lnTo>
                  <a:pt x="3396" y="1238"/>
                </a:lnTo>
                <a:lnTo>
                  <a:pt x="3551" y="1149"/>
                </a:lnTo>
                <a:lnTo>
                  <a:pt x="3872" y="983"/>
                </a:lnTo>
                <a:lnTo>
                  <a:pt x="4202" y="829"/>
                </a:lnTo>
                <a:lnTo>
                  <a:pt x="4542" y="690"/>
                </a:lnTo>
                <a:lnTo>
                  <a:pt x="4889" y="563"/>
                </a:lnTo>
                <a:lnTo>
                  <a:pt x="5241" y="451"/>
                </a:lnTo>
                <a:lnTo>
                  <a:pt x="5597" y="351"/>
                </a:lnTo>
                <a:lnTo>
                  <a:pt x="5955" y="264"/>
                </a:lnTo>
                <a:lnTo>
                  <a:pt x="6312" y="190"/>
                </a:lnTo>
                <a:lnTo>
                  <a:pt x="6667" y="128"/>
                </a:lnTo>
                <a:lnTo>
                  <a:pt x="7020" y="79"/>
                </a:lnTo>
                <a:lnTo>
                  <a:pt x="7367" y="41"/>
                </a:lnTo>
                <a:lnTo>
                  <a:pt x="7707" y="15"/>
                </a:lnTo>
                <a:lnTo>
                  <a:pt x="8038" y="2"/>
                </a:lnTo>
                <a:lnTo>
                  <a:pt x="8358" y="0"/>
                </a:lnTo>
                <a:lnTo>
                  <a:pt x="8667" y="9"/>
                </a:lnTo>
                <a:lnTo>
                  <a:pt x="8815" y="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1D29D8C-3225-4D4C-9F93-42BC46F85AC6}"/>
              </a:ext>
            </a:extLst>
          </p:cNvPr>
          <p:cNvSpPr>
            <a:spLocks/>
          </p:cNvSpPr>
          <p:nvPr/>
        </p:nvSpPr>
        <p:spPr bwMode="auto">
          <a:xfrm>
            <a:off x="5256040" y="4992066"/>
            <a:ext cx="1367187" cy="237487"/>
          </a:xfrm>
          <a:custGeom>
            <a:avLst/>
            <a:gdLst>
              <a:gd name="T0" fmla="*/ 1 w 7526"/>
              <a:gd name="T1" fmla="*/ 0 h 1311"/>
              <a:gd name="T2" fmla="*/ 3763 w 7526"/>
              <a:gd name="T3" fmla="*/ 0 h 1311"/>
              <a:gd name="T4" fmla="*/ 7526 w 7526"/>
              <a:gd name="T5" fmla="*/ 0 h 1311"/>
              <a:gd name="T6" fmla="*/ 7526 w 7526"/>
              <a:gd name="T7" fmla="*/ 655 h 1311"/>
              <a:gd name="T8" fmla="*/ 7526 w 7526"/>
              <a:gd name="T9" fmla="*/ 1309 h 1311"/>
              <a:gd name="T10" fmla="*/ 3763 w 7526"/>
              <a:gd name="T11" fmla="*/ 1311 h 1311"/>
              <a:gd name="T12" fmla="*/ 1 w 7526"/>
              <a:gd name="T13" fmla="*/ 1309 h 1311"/>
              <a:gd name="T14" fmla="*/ 0 w 7526"/>
              <a:gd name="T15" fmla="*/ 655 h 1311"/>
              <a:gd name="T16" fmla="*/ 1 w 7526"/>
              <a:gd name="T17" fmla="*/ 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26" h="1311">
                <a:moveTo>
                  <a:pt x="1" y="0"/>
                </a:moveTo>
                <a:lnTo>
                  <a:pt x="3763" y="0"/>
                </a:lnTo>
                <a:lnTo>
                  <a:pt x="7526" y="0"/>
                </a:lnTo>
                <a:lnTo>
                  <a:pt x="7526" y="655"/>
                </a:lnTo>
                <a:lnTo>
                  <a:pt x="7526" y="1309"/>
                </a:lnTo>
                <a:lnTo>
                  <a:pt x="3763" y="1311"/>
                </a:lnTo>
                <a:lnTo>
                  <a:pt x="1" y="1309"/>
                </a:lnTo>
                <a:lnTo>
                  <a:pt x="0" y="655"/>
                </a:lnTo>
                <a:lnTo>
                  <a:pt x="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6A72C2E-8FAC-4332-94A2-B82569738586}"/>
              </a:ext>
            </a:extLst>
          </p:cNvPr>
          <p:cNvSpPr>
            <a:spLocks/>
          </p:cNvSpPr>
          <p:nvPr/>
        </p:nvSpPr>
        <p:spPr bwMode="auto">
          <a:xfrm>
            <a:off x="5309420" y="5307989"/>
            <a:ext cx="1223387" cy="238576"/>
          </a:xfrm>
          <a:custGeom>
            <a:avLst/>
            <a:gdLst>
              <a:gd name="T0" fmla="*/ 2 w 6739"/>
              <a:gd name="T1" fmla="*/ 1 h 1310"/>
              <a:gd name="T2" fmla="*/ 3369 w 6739"/>
              <a:gd name="T3" fmla="*/ 0 h 1310"/>
              <a:gd name="T4" fmla="*/ 6738 w 6739"/>
              <a:gd name="T5" fmla="*/ 1 h 1310"/>
              <a:gd name="T6" fmla="*/ 6739 w 6739"/>
              <a:gd name="T7" fmla="*/ 655 h 1310"/>
              <a:gd name="T8" fmla="*/ 6738 w 6739"/>
              <a:gd name="T9" fmla="*/ 1309 h 1310"/>
              <a:gd name="T10" fmla="*/ 3369 w 6739"/>
              <a:gd name="T11" fmla="*/ 1310 h 1310"/>
              <a:gd name="T12" fmla="*/ 2 w 6739"/>
              <a:gd name="T13" fmla="*/ 1309 h 1310"/>
              <a:gd name="T14" fmla="*/ 0 w 6739"/>
              <a:gd name="T15" fmla="*/ 655 h 1310"/>
              <a:gd name="T16" fmla="*/ 2 w 6739"/>
              <a:gd name="T17" fmla="*/ 1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39" h="1310">
                <a:moveTo>
                  <a:pt x="2" y="1"/>
                </a:moveTo>
                <a:lnTo>
                  <a:pt x="3369" y="0"/>
                </a:lnTo>
                <a:lnTo>
                  <a:pt x="6738" y="1"/>
                </a:lnTo>
                <a:lnTo>
                  <a:pt x="6739" y="655"/>
                </a:lnTo>
                <a:lnTo>
                  <a:pt x="6738" y="1309"/>
                </a:lnTo>
                <a:lnTo>
                  <a:pt x="3369" y="1310"/>
                </a:lnTo>
                <a:lnTo>
                  <a:pt x="2" y="1309"/>
                </a:lnTo>
                <a:lnTo>
                  <a:pt x="0" y="655"/>
                </a:lnTo>
                <a:lnTo>
                  <a:pt x="2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5A78F69B-032B-4CE9-812E-49FF3CA586C4}"/>
              </a:ext>
            </a:extLst>
          </p:cNvPr>
          <p:cNvSpPr>
            <a:spLocks/>
          </p:cNvSpPr>
          <p:nvPr/>
        </p:nvSpPr>
        <p:spPr bwMode="auto">
          <a:xfrm>
            <a:off x="5385678" y="5634806"/>
            <a:ext cx="1064336" cy="237487"/>
          </a:xfrm>
          <a:custGeom>
            <a:avLst/>
            <a:gdLst>
              <a:gd name="T0" fmla="*/ 1 w 5862"/>
              <a:gd name="T1" fmla="*/ 0 h 1309"/>
              <a:gd name="T2" fmla="*/ 2931 w 5862"/>
              <a:gd name="T3" fmla="*/ 0 h 1309"/>
              <a:gd name="T4" fmla="*/ 5862 w 5862"/>
              <a:gd name="T5" fmla="*/ 0 h 1309"/>
              <a:gd name="T6" fmla="*/ 5862 w 5862"/>
              <a:gd name="T7" fmla="*/ 654 h 1309"/>
              <a:gd name="T8" fmla="*/ 5862 w 5862"/>
              <a:gd name="T9" fmla="*/ 1309 h 1309"/>
              <a:gd name="T10" fmla="*/ 2931 w 5862"/>
              <a:gd name="T11" fmla="*/ 1309 h 1309"/>
              <a:gd name="T12" fmla="*/ 1 w 5862"/>
              <a:gd name="T13" fmla="*/ 1309 h 1309"/>
              <a:gd name="T14" fmla="*/ 0 w 5862"/>
              <a:gd name="T15" fmla="*/ 654 h 1309"/>
              <a:gd name="T16" fmla="*/ 1 w 5862"/>
              <a:gd name="T17" fmla="*/ 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62" h="1309">
                <a:moveTo>
                  <a:pt x="1" y="0"/>
                </a:moveTo>
                <a:lnTo>
                  <a:pt x="2931" y="0"/>
                </a:lnTo>
                <a:lnTo>
                  <a:pt x="5862" y="0"/>
                </a:lnTo>
                <a:lnTo>
                  <a:pt x="5862" y="654"/>
                </a:lnTo>
                <a:lnTo>
                  <a:pt x="5862" y="1309"/>
                </a:lnTo>
                <a:lnTo>
                  <a:pt x="2931" y="1309"/>
                </a:lnTo>
                <a:lnTo>
                  <a:pt x="1" y="1309"/>
                </a:lnTo>
                <a:lnTo>
                  <a:pt x="0" y="654"/>
                </a:lnTo>
                <a:lnTo>
                  <a:pt x="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>
              <a:latin typeface="Tahoma" panose="020B060403050404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823D3-02AB-44D8-9C6B-0D746BFD1E24}"/>
              </a:ext>
            </a:extLst>
          </p:cNvPr>
          <p:cNvSpPr/>
          <p:nvPr/>
        </p:nvSpPr>
        <p:spPr>
          <a:xfrm>
            <a:off x="223328" y="128728"/>
            <a:ext cx="45688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Two Point Idea </a:t>
            </a:r>
            <a:r>
              <a:rPr lang="en-US" b="1" dirty="0">
                <a:latin typeface="Tahoma" panose="020B0604030504040204" pitchFamily="34" charset="0"/>
                <a:cs typeface="Tahoma" panose="020B0604030504040204" pitchFamily="34" charset="0"/>
              </a:rPr>
              <a:t>Diagram</a:t>
            </a:r>
            <a:endParaRPr lang="th-TH" b="1" dirty="0">
              <a:latin typeface="Tahoma" panose="020B060403050404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FD0EFD-45FB-4832-93D6-424EF03B5F95}"/>
              </a:ext>
            </a:extLst>
          </p:cNvPr>
          <p:cNvCxnSpPr>
            <a:cxnSpLocks/>
          </p:cNvCxnSpPr>
          <p:nvPr/>
        </p:nvCxnSpPr>
        <p:spPr>
          <a:xfrm>
            <a:off x="223328" y="733634"/>
            <a:ext cx="1010429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1F7D918-582F-42BB-B1CB-3CED8D3BE118}"/>
              </a:ext>
            </a:extLst>
          </p:cNvPr>
          <p:cNvSpPr/>
          <p:nvPr/>
        </p:nvSpPr>
        <p:spPr>
          <a:xfrm>
            <a:off x="361612" y="2809896"/>
            <a:ext cx="36575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The title list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dolor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sit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amet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,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consectetur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adipiscing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elit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Praesent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id ante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erat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fermentum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eleifend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. Vestibulum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vehicula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arcu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lectus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, at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hendrerit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ante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mollis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rPr>
              <a:t> ac. </a:t>
            </a:r>
            <a:endParaRPr lang="th-TH" sz="14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898D062-6B04-4FED-920E-F4A2DF1CE595}"/>
              </a:ext>
            </a:extLst>
          </p:cNvPr>
          <p:cNvSpPr/>
          <p:nvPr/>
        </p:nvSpPr>
        <p:spPr>
          <a:xfrm>
            <a:off x="1311966" y="2283531"/>
            <a:ext cx="2707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>
                <a:solidFill>
                  <a:schemeClr val="accent1"/>
                </a:solidFill>
                <a:latin typeface="Tahoma" panose="020B0604030504040204" pitchFamily="34" charset="0"/>
              </a:rPr>
              <a:t>The title list </a:t>
            </a:r>
            <a:endParaRPr lang="th-TH" b="1" dirty="0">
              <a:solidFill>
                <a:schemeClr val="accent1"/>
              </a:solidFill>
              <a:latin typeface="Tahoma" panose="020B060403050404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44926C9-C24F-4BB5-9D2E-22810186BC29}"/>
              </a:ext>
            </a:extLst>
          </p:cNvPr>
          <p:cNvGrpSpPr/>
          <p:nvPr/>
        </p:nvGrpSpPr>
        <p:grpSpPr>
          <a:xfrm>
            <a:off x="7895636" y="2330688"/>
            <a:ext cx="3657599" cy="1438124"/>
            <a:chOff x="8181422" y="1656171"/>
            <a:chExt cx="3657599" cy="143812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7491AB2-5F10-4666-A202-DF1961412761}"/>
                </a:ext>
              </a:extLst>
            </p:cNvPr>
            <p:cNvSpPr/>
            <p:nvPr/>
          </p:nvSpPr>
          <p:spPr>
            <a:xfrm>
              <a:off x="8181422" y="2140188"/>
              <a:ext cx="365759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The title list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dolor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sit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amet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consectetur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adipiscing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Praesent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id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erat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fermentum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eleifend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. Vestibulum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vehicula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arcu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lectus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, at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hendrerit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ante </a:t>
              </a:r>
              <a:r>
                <a:rPr lang="en-GB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mollis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anose="020B0604030504040204" pitchFamily="34" charset="0"/>
                </a:rPr>
                <a:t> ac. </a:t>
              </a:r>
              <a:endParaRPr lang="th-T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A4427-0B8E-4301-B59A-9A2203999BF5}"/>
                </a:ext>
              </a:extLst>
            </p:cNvPr>
            <p:cNvSpPr/>
            <p:nvPr/>
          </p:nvSpPr>
          <p:spPr>
            <a:xfrm>
              <a:off x="8181422" y="1656171"/>
              <a:ext cx="27392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>
                  <a:solidFill>
                    <a:schemeClr val="accent3"/>
                  </a:solidFill>
                  <a:latin typeface="Tahoma" panose="020B0604030504040204" pitchFamily="34" charset="0"/>
                </a:rPr>
                <a:t>The title list </a:t>
              </a:r>
              <a:endParaRPr lang="th-TH" b="1" dirty="0">
                <a:solidFill>
                  <a:schemeClr val="accent3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43B1960-2D24-409E-8BF7-3CF243806777}"/>
              </a:ext>
            </a:extLst>
          </p:cNvPr>
          <p:cNvGrpSpPr/>
          <p:nvPr/>
        </p:nvGrpSpPr>
        <p:grpSpPr>
          <a:xfrm>
            <a:off x="6040582" y="1311434"/>
            <a:ext cx="1677457" cy="3588447"/>
            <a:chOff x="5027445" y="1091959"/>
            <a:chExt cx="1566598" cy="335129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010D806-20B6-439D-A85A-AED49B8FD6E0}"/>
                </a:ext>
              </a:extLst>
            </p:cNvPr>
            <p:cNvSpPr/>
            <p:nvPr/>
          </p:nvSpPr>
          <p:spPr>
            <a:xfrm>
              <a:off x="5045983" y="1091959"/>
              <a:ext cx="1548060" cy="3351295"/>
            </a:xfrm>
            <a:custGeom>
              <a:avLst/>
              <a:gdLst>
                <a:gd name="connsiteX0" fmla="*/ 42529 w 1548060"/>
                <a:gd name="connsiteY0" fmla="*/ 170873 h 3351295"/>
                <a:gd name="connsiteX1" fmla="*/ 602213 w 1548060"/>
                <a:gd name="connsiteY1" fmla="*/ 170873 h 3351295"/>
                <a:gd name="connsiteX2" fmla="*/ 1047918 w 1548060"/>
                <a:gd name="connsiteY2" fmla="*/ 532654 h 3351295"/>
                <a:gd name="connsiteX3" fmla="*/ 1234479 w 1548060"/>
                <a:gd name="connsiteY3" fmla="*/ 985164 h 3351295"/>
                <a:gd name="connsiteX4" fmla="*/ 1400059 w 1548060"/>
                <a:gd name="connsiteY4" fmla="*/ 1573200 h 3351295"/>
                <a:gd name="connsiteX5" fmla="*/ 1423875 w 1548060"/>
                <a:gd name="connsiteY5" fmla="*/ 2353467 h 3351295"/>
                <a:gd name="connsiteX6" fmla="*/ 1265667 w 1548060"/>
                <a:gd name="connsiteY6" fmla="*/ 2602405 h 3351295"/>
                <a:gd name="connsiteX7" fmla="*/ 797846 w 1548060"/>
                <a:gd name="connsiteY7" fmla="*/ 3179100 h 3351295"/>
                <a:gd name="connsiteX8" fmla="*/ 0 w 1548060"/>
                <a:gd name="connsiteY8" fmla="*/ 3099712 h 3351295"/>
                <a:gd name="connsiteX9" fmla="*/ 0 w 1548060"/>
                <a:gd name="connsiteY9" fmla="*/ 230413 h 3351295"/>
                <a:gd name="connsiteX10" fmla="*/ 42529 w 1548060"/>
                <a:gd name="connsiteY10" fmla="*/ 170873 h 335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8060" h="3351295">
                  <a:moveTo>
                    <a:pt x="42529" y="170873"/>
                  </a:moveTo>
                  <a:cubicBezTo>
                    <a:pt x="42529" y="170873"/>
                    <a:pt x="343068" y="-213591"/>
                    <a:pt x="602213" y="170873"/>
                  </a:cubicBezTo>
                  <a:cubicBezTo>
                    <a:pt x="602213" y="170873"/>
                    <a:pt x="1037711" y="58029"/>
                    <a:pt x="1047918" y="532654"/>
                  </a:cubicBezTo>
                  <a:cubicBezTo>
                    <a:pt x="1047918" y="532654"/>
                    <a:pt x="1317269" y="645498"/>
                    <a:pt x="1234479" y="985164"/>
                  </a:cubicBezTo>
                  <a:cubicBezTo>
                    <a:pt x="1234479" y="985164"/>
                    <a:pt x="1503830" y="1188736"/>
                    <a:pt x="1400059" y="1573200"/>
                  </a:cubicBezTo>
                  <a:cubicBezTo>
                    <a:pt x="1400059" y="1573200"/>
                    <a:pt x="1727249" y="1844819"/>
                    <a:pt x="1423875" y="2353467"/>
                  </a:cubicBezTo>
                  <a:cubicBezTo>
                    <a:pt x="1423875" y="2353467"/>
                    <a:pt x="1443722" y="2570082"/>
                    <a:pt x="1265667" y="2602405"/>
                  </a:cubicBezTo>
                  <a:cubicBezTo>
                    <a:pt x="1265667" y="2602405"/>
                    <a:pt x="1325208" y="3100279"/>
                    <a:pt x="797846" y="3179100"/>
                  </a:cubicBezTo>
                  <a:cubicBezTo>
                    <a:pt x="797846" y="3179100"/>
                    <a:pt x="662887" y="3620268"/>
                    <a:pt x="0" y="3099712"/>
                  </a:cubicBezTo>
                  <a:lnTo>
                    <a:pt x="0" y="230413"/>
                  </a:lnTo>
                  <a:lnTo>
                    <a:pt x="42529" y="170873"/>
                  </a:lnTo>
                </a:path>
              </a:pathLst>
            </a:custGeom>
            <a:solidFill>
              <a:schemeClr val="accent4"/>
            </a:solidFill>
            <a:ln w="1926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CE3C2E-1479-4C92-A2D5-6A9E16727ED3}"/>
                </a:ext>
              </a:extLst>
            </p:cNvPr>
            <p:cNvSpPr/>
            <p:nvPr/>
          </p:nvSpPr>
          <p:spPr>
            <a:xfrm>
              <a:off x="5142319" y="1243654"/>
              <a:ext cx="521691" cy="374256"/>
            </a:xfrm>
            <a:custGeom>
              <a:avLst/>
              <a:gdLst>
                <a:gd name="connsiteX0" fmla="*/ 524022 w 521690"/>
                <a:gd name="connsiteY0" fmla="*/ 23147 h 374256"/>
                <a:gd name="connsiteX1" fmla="*/ 521754 w 521690"/>
                <a:gd name="connsiteY1" fmla="*/ 31653 h 374256"/>
                <a:gd name="connsiteX2" fmla="*/ 513815 w 521690"/>
                <a:gd name="connsiteY2" fmla="*/ 54335 h 374256"/>
                <a:gd name="connsiteX3" fmla="*/ 470152 w 521690"/>
                <a:gd name="connsiteY3" fmla="*/ 128619 h 374256"/>
                <a:gd name="connsiteX4" fmla="*/ 428190 w 521690"/>
                <a:gd name="connsiteY4" fmla="*/ 168313 h 374256"/>
                <a:gd name="connsiteX5" fmla="*/ 370350 w 521690"/>
                <a:gd name="connsiteY5" fmla="*/ 196666 h 374256"/>
                <a:gd name="connsiteX6" fmla="*/ 302871 w 521690"/>
                <a:gd name="connsiteY6" fmla="*/ 206306 h 374256"/>
                <a:gd name="connsiteX7" fmla="*/ 234257 w 521690"/>
                <a:gd name="connsiteY7" fmla="*/ 197233 h 374256"/>
                <a:gd name="connsiteX8" fmla="*/ 217812 w 521690"/>
                <a:gd name="connsiteY8" fmla="*/ 193264 h 374256"/>
                <a:gd name="connsiteX9" fmla="*/ 201934 w 521690"/>
                <a:gd name="connsiteY9" fmla="*/ 189861 h 374256"/>
                <a:gd name="connsiteX10" fmla="*/ 186057 w 521690"/>
                <a:gd name="connsiteY10" fmla="*/ 187593 h 374256"/>
                <a:gd name="connsiteX11" fmla="*/ 170179 w 521690"/>
                <a:gd name="connsiteY11" fmla="*/ 186459 h 374256"/>
                <a:gd name="connsiteX12" fmla="*/ 108938 w 521690"/>
                <a:gd name="connsiteY12" fmla="*/ 194965 h 374256"/>
                <a:gd name="connsiteX13" fmla="*/ 59604 w 521690"/>
                <a:gd name="connsiteY13" fmla="*/ 225586 h 374256"/>
                <a:gd name="connsiteX14" fmla="*/ 28416 w 521690"/>
                <a:gd name="connsiteY14" fmla="*/ 268115 h 374256"/>
                <a:gd name="connsiteX15" fmla="*/ 11404 w 521690"/>
                <a:gd name="connsiteY15" fmla="*/ 310077 h 374256"/>
                <a:gd name="connsiteX16" fmla="*/ 3465 w 521690"/>
                <a:gd name="connsiteY16" fmla="*/ 344100 h 374256"/>
                <a:gd name="connsiteX17" fmla="*/ 63 w 521690"/>
                <a:gd name="connsiteY17" fmla="*/ 374721 h 374256"/>
                <a:gd name="connsiteX18" fmla="*/ 1764 w 521690"/>
                <a:gd name="connsiteY18" fmla="*/ 344100 h 374256"/>
                <a:gd name="connsiteX19" fmla="*/ 8002 w 521690"/>
                <a:gd name="connsiteY19" fmla="*/ 308943 h 374256"/>
                <a:gd name="connsiteX20" fmla="*/ 22745 w 521690"/>
                <a:gd name="connsiteY20" fmla="*/ 265280 h 374256"/>
                <a:gd name="connsiteX21" fmla="*/ 52799 w 521690"/>
                <a:gd name="connsiteY21" fmla="*/ 219348 h 374256"/>
                <a:gd name="connsiteX22" fmla="*/ 103834 w 521690"/>
                <a:gd name="connsiteY22" fmla="*/ 184191 h 374256"/>
                <a:gd name="connsiteX23" fmla="*/ 169613 w 521690"/>
                <a:gd name="connsiteY23" fmla="*/ 171716 h 374256"/>
                <a:gd name="connsiteX24" fmla="*/ 186624 w 521690"/>
                <a:gd name="connsiteY24" fmla="*/ 172283 h 374256"/>
                <a:gd name="connsiteX25" fmla="*/ 204203 w 521690"/>
                <a:gd name="connsiteY25" fmla="*/ 173984 h 374256"/>
                <a:gd name="connsiteX26" fmla="*/ 221214 w 521690"/>
                <a:gd name="connsiteY26" fmla="*/ 176252 h 374256"/>
                <a:gd name="connsiteX27" fmla="*/ 237659 w 521690"/>
                <a:gd name="connsiteY27" fmla="*/ 179087 h 374256"/>
                <a:gd name="connsiteX28" fmla="*/ 361277 w 521690"/>
                <a:gd name="connsiteY28" fmla="*/ 172850 h 374256"/>
                <a:gd name="connsiteX29" fmla="*/ 410044 w 521690"/>
                <a:gd name="connsiteY29" fmla="*/ 145631 h 374256"/>
                <a:gd name="connsiteX30" fmla="*/ 444634 w 521690"/>
                <a:gd name="connsiteY30" fmla="*/ 109340 h 374256"/>
                <a:gd name="connsiteX31" fmla="*/ 479791 w 521690"/>
                <a:gd name="connsiteY31" fmla="*/ 41860 h 374256"/>
                <a:gd name="connsiteX32" fmla="*/ 486029 w 521690"/>
                <a:gd name="connsiteY32" fmla="*/ 21446 h 374256"/>
                <a:gd name="connsiteX33" fmla="*/ 487730 w 521690"/>
                <a:gd name="connsiteY33" fmla="*/ 14641 h 374256"/>
                <a:gd name="connsiteX34" fmla="*/ 509846 w 521690"/>
                <a:gd name="connsiteY34" fmla="*/ 465 h 374256"/>
                <a:gd name="connsiteX35" fmla="*/ 524022 w 521690"/>
                <a:gd name="connsiteY35" fmla="*/ 23147 h 37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1690" h="374256">
                  <a:moveTo>
                    <a:pt x="524022" y="23147"/>
                  </a:moveTo>
                  <a:cubicBezTo>
                    <a:pt x="524022" y="23147"/>
                    <a:pt x="523455" y="26550"/>
                    <a:pt x="521754" y="31653"/>
                  </a:cubicBezTo>
                  <a:cubicBezTo>
                    <a:pt x="520052" y="37324"/>
                    <a:pt x="517784" y="44695"/>
                    <a:pt x="513815" y="54335"/>
                  </a:cubicBezTo>
                  <a:cubicBezTo>
                    <a:pt x="505876" y="73615"/>
                    <a:pt x="492834" y="100834"/>
                    <a:pt x="470152" y="128619"/>
                  </a:cubicBezTo>
                  <a:cubicBezTo>
                    <a:pt x="458811" y="142229"/>
                    <a:pt x="444634" y="156405"/>
                    <a:pt x="428190" y="168313"/>
                  </a:cubicBezTo>
                  <a:cubicBezTo>
                    <a:pt x="411178" y="180222"/>
                    <a:pt x="391898" y="190428"/>
                    <a:pt x="370350" y="196666"/>
                  </a:cubicBezTo>
                  <a:cubicBezTo>
                    <a:pt x="348802" y="203471"/>
                    <a:pt x="326120" y="206306"/>
                    <a:pt x="302871" y="206306"/>
                  </a:cubicBezTo>
                  <a:cubicBezTo>
                    <a:pt x="279621" y="206306"/>
                    <a:pt x="256939" y="202904"/>
                    <a:pt x="234257" y="197233"/>
                  </a:cubicBezTo>
                  <a:lnTo>
                    <a:pt x="217812" y="193264"/>
                  </a:lnTo>
                  <a:cubicBezTo>
                    <a:pt x="212142" y="192130"/>
                    <a:pt x="207038" y="190428"/>
                    <a:pt x="201934" y="189861"/>
                  </a:cubicBezTo>
                  <a:cubicBezTo>
                    <a:pt x="196831" y="189294"/>
                    <a:pt x="191728" y="188160"/>
                    <a:pt x="186057" y="187593"/>
                  </a:cubicBezTo>
                  <a:cubicBezTo>
                    <a:pt x="180954" y="187026"/>
                    <a:pt x="175283" y="186459"/>
                    <a:pt x="170179" y="186459"/>
                  </a:cubicBezTo>
                  <a:cubicBezTo>
                    <a:pt x="149198" y="185325"/>
                    <a:pt x="127650" y="188160"/>
                    <a:pt x="108938" y="194965"/>
                  </a:cubicBezTo>
                  <a:cubicBezTo>
                    <a:pt x="89658" y="201770"/>
                    <a:pt x="73213" y="212544"/>
                    <a:pt x="59604" y="225586"/>
                  </a:cubicBezTo>
                  <a:cubicBezTo>
                    <a:pt x="45994" y="238628"/>
                    <a:pt x="36355" y="253372"/>
                    <a:pt x="28416" y="268115"/>
                  </a:cubicBezTo>
                  <a:cubicBezTo>
                    <a:pt x="20477" y="282859"/>
                    <a:pt x="15374" y="297035"/>
                    <a:pt x="11404" y="310077"/>
                  </a:cubicBezTo>
                  <a:cubicBezTo>
                    <a:pt x="7435" y="323119"/>
                    <a:pt x="5167" y="334460"/>
                    <a:pt x="3465" y="344100"/>
                  </a:cubicBezTo>
                  <a:cubicBezTo>
                    <a:pt x="63" y="363380"/>
                    <a:pt x="63" y="374721"/>
                    <a:pt x="63" y="374721"/>
                  </a:cubicBezTo>
                  <a:cubicBezTo>
                    <a:pt x="63" y="374721"/>
                    <a:pt x="-504" y="363380"/>
                    <a:pt x="1764" y="344100"/>
                  </a:cubicBezTo>
                  <a:cubicBezTo>
                    <a:pt x="2898" y="334460"/>
                    <a:pt x="4599" y="322552"/>
                    <a:pt x="8002" y="308943"/>
                  </a:cubicBezTo>
                  <a:cubicBezTo>
                    <a:pt x="11404" y="295334"/>
                    <a:pt x="15940" y="280590"/>
                    <a:pt x="22745" y="265280"/>
                  </a:cubicBezTo>
                  <a:cubicBezTo>
                    <a:pt x="30117" y="249969"/>
                    <a:pt x="39757" y="233525"/>
                    <a:pt x="52799" y="219348"/>
                  </a:cubicBezTo>
                  <a:cubicBezTo>
                    <a:pt x="66408" y="205172"/>
                    <a:pt x="83987" y="192130"/>
                    <a:pt x="103834" y="184191"/>
                  </a:cubicBezTo>
                  <a:cubicBezTo>
                    <a:pt x="124248" y="175685"/>
                    <a:pt x="146930" y="171716"/>
                    <a:pt x="169613" y="171716"/>
                  </a:cubicBezTo>
                  <a:cubicBezTo>
                    <a:pt x="175283" y="171716"/>
                    <a:pt x="180954" y="171716"/>
                    <a:pt x="186624" y="172283"/>
                  </a:cubicBezTo>
                  <a:cubicBezTo>
                    <a:pt x="192295" y="172283"/>
                    <a:pt x="197965" y="173417"/>
                    <a:pt x="204203" y="173984"/>
                  </a:cubicBezTo>
                  <a:cubicBezTo>
                    <a:pt x="209873" y="174551"/>
                    <a:pt x="215544" y="175685"/>
                    <a:pt x="221214" y="176252"/>
                  </a:cubicBezTo>
                  <a:lnTo>
                    <a:pt x="237659" y="179087"/>
                  </a:lnTo>
                  <a:cubicBezTo>
                    <a:pt x="280188" y="187593"/>
                    <a:pt x="324419" y="186459"/>
                    <a:pt x="361277" y="172850"/>
                  </a:cubicBezTo>
                  <a:cubicBezTo>
                    <a:pt x="379423" y="166045"/>
                    <a:pt x="396435" y="156972"/>
                    <a:pt x="410044" y="145631"/>
                  </a:cubicBezTo>
                  <a:cubicBezTo>
                    <a:pt x="424220" y="134290"/>
                    <a:pt x="435561" y="121815"/>
                    <a:pt x="444634" y="109340"/>
                  </a:cubicBezTo>
                  <a:cubicBezTo>
                    <a:pt x="463347" y="83822"/>
                    <a:pt x="473554" y="59439"/>
                    <a:pt x="479791" y="41860"/>
                  </a:cubicBezTo>
                  <a:cubicBezTo>
                    <a:pt x="482627" y="33354"/>
                    <a:pt x="484895" y="25982"/>
                    <a:pt x="486029" y="21446"/>
                  </a:cubicBezTo>
                  <a:cubicBezTo>
                    <a:pt x="487163" y="16343"/>
                    <a:pt x="487730" y="14641"/>
                    <a:pt x="487730" y="14641"/>
                  </a:cubicBezTo>
                  <a:cubicBezTo>
                    <a:pt x="489999" y="4434"/>
                    <a:pt x="499638" y="-1803"/>
                    <a:pt x="509846" y="465"/>
                  </a:cubicBezTo>
                  <a:cubicBezTo>
                    <a:pt x="520052" y="3300"/>
                    <a:pt x="526290" y="12940"/>
                    <a:pt x="524022" y="23147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D3A0313-D961-4285-AB26-C5E2350598D0}"/>
                </a:ext>
              </a:extLst>
            </p:cNvPr>
            <p:cNvSpPr/>
            <p:nvPr/>
          </p:nvSpPr>
          <p:spPr>
            <a:xfrm>
              <a:off x="5453695" y="1515738"/>
              <a:ext cx="657784" cy="221151"/>
            </a:xfrm>
            <a:custGeom>
              <a:avLst/>
              <a:gdLst>
                <a:gd name="connsiteX0" fmla="*/ 651546 w 657783"/>
                <a:gd name="connsiteY0" fmla="*/ 123618 h 221151"/>
                <a:gd name="connsiteX1" fmla="*/ 622626 w 657783"/>
                <a:gd name="connsiteY1" fmla="*/ 143465 h 221151"/>
                <a:gd name="connsiteX2" fmla="*/ 593139 w 657783"/>
                <a:gd name="connsiteY2" fmla="*/ 161044 h 221151"/>
                <a:gd name="connsiteX3" fmla="*/ 563086 w 657783"/>
                <a:gd name="connsiteY3" fmla="*/ 176921 h 221151"/>
                <a:gd name="connsiteX4" fmla="*/ 547775 w 657783"/>
                <a:gd name="connsiteY4" fmla="*/ 184293 h 221151"/>
                <a:gd name="connsiteX5" fmla="*/ 531898 w 657783"/>
                <a:gd name="connsiteY5" fmla="*/ 191098 h 221151"/>
                <a:gd name="connsiteX6" fmla="*/ 516020 w 657783"/>
                <a:gd name="connsiteY6" fmla="*/ 197335 h 221151"/>
                <a:gd name="connsiteX7" fmla="*/ 499575 w 657783"/>
                <a:gd name="connsiteY7" fmla="*/ 203006 h 221151"/>
                <a:gd name="connsiteX8" fmla="*/ 466686 w 657783"/>
                <a:gd name="connsiteY8" fmla="*/ 212646 h 221151"/>
                <a:gd name="connsiteX9" fmla="*/ 449675 w 657783"/>
                <a:gd name="connsiteY9" fmla="*/ 216615 h 221151"/>
                <a:gd name="connsiteX10" fmla="*/ 432663 w 657783"/>
                <a:gd name="connsiteY10" fmla="*/ 219450 h 221151"/>
                <a:gd name="connsiteX11" fmla="*/ 398072 w 657783"/>
                <a:gd name="connsiteY11" fmla="*/ 222286 h 221151"/>
                <a:gd name="connsiteX12" fmla="*/ 380494 w 657783"/>
                <a:gd name="connsiteY12" fmla="*/ 222286 h 221151"/>
                <a:gd name="connsiteX13" fmla="*/ 371988 w 657783"/>
                <a:gd name="connsiteY13" fmla="*/ 221719 h 221151"/>
                <a:gd name="connsiteX14" fmla="*/ 363482 w 657783"/>
                <a:gd name="connsiteY14" fmla="*/ 220585 h 221151"/>
                <a:gd name="connsiteX15" fmla="*/ 345904 w 657783"/>
                <a:gd name="connsiteY15" fmla="*/ 217749 h 221151"/>
                <a:gd name="connsiteX16" fmla="*/ 328892 w 657783"/>
                <a:gd name="connsiteY16" fmla="*/ 213213 h 221151"/>
                <a:gd name="connsiteX17" fmla="*/ 312447 w 657783"/>
                <a:gd name="connsiteY17" fmla="*/ 207542 h 221151"/>
                <a:gd name="connsiteX18" fmla="*/ 296570 w 657783"/>
                <a:gd name="connsiteY18" fmla="*/ 200171 h 221151"/>
                <a:gd name="connsiteX19" fmla="*/ 281259 w 657783"/>
                <a:gd name="connsiteY19" fmla="*/ 191098 h 221151"/>
                <a:gd name="connsiteX20" fmla="*/ 273888 w 657783"/>
                <a:gd name="connsiteY20" fmla="*/ 185994 h 221151"/>
                <a:gd name="connsiteX21" fmla="*/ 267083 w 657783"/>
                <a:gd name="connsiteY21" fmla="*/ 180891 h 221151"/>
                <a:gd name="connsiteX22" fmla="*/ 260278 w 657783"/>
                <a:gd name="connsiteY22" fmla="*/ 175787 h 221151"/>
                <a:gd name="connsiteX23" fmla="*/ 254041 w 657783"/>
                <a:gd name="connsiteY23" fmla="*/ 169550 h 221151"/>
                <a:gd name="connsiteX24" fmla="*/ 247803 w 657783"/>
                <a:gd name="connsiteY24" fmla="*/ 163312 h 221151"/>
                <a:gd name="connsiteX25" fmla="*/ 242132 w 657783"/>
                <a:gd name="connsiteY25" fmla="*/ 157074 h 221151"/>
                <a:gd name="connsiteX26" fmla="*/ 230791 w 657783"/>
                <a:gd name="connsiteY26" fmla="*/ 144032 h 221151"/>
                <a:gd name="connsiteX27" fmla="*/ 221151 w 657783"/>
                <a:gd name="connsiteY27" fmla="*/ 129856 h 221151"/>
                <a:gd name="connsiteX28" fmla="*/ 203573 w 657783"/>
                <a:gd name="connsiteY28" fmla="*/ 100369 h 221151"/>
                <a:gd name="connsiteX29" fmla="*/ 196201 w 657783"/>
                <a:gd name="connsiteY29" fmla="*/ 85058 h 221151"/>
                <a:gd name="connsiteX30" fmla="*/ 189396 w 657783"/>
                <a:gd name="connsiteY30" fmla="*/ 69748 h 221151"/>
                <a:gd name="connsiteX31" fmla="*/ 189963 w 657783"/>
                <a:gd name="connsiteY31" fmla="*/ 70882 h 221151"/>
                <a:gd name="connsiteX32" fmla="*/ 180890 w 657783"/>
                <a:gd name="connsiteY32" fmla="*/ 59541 h 221151"/>
                <a:gd name="connsiteX33" fmla="*/ 170683 w 657783"/>
                <a:gd name="connsiteY33" fmla="*/ 48767 h 221151"/>
                <a:gd name="connsiteX34" fmla="*/ 148001 w 657783"/>
                <a:gd name="connsiteY34" fmla="*/ 29487 h 221151"/>
                <a:gd name="connsiteX35" fmla="*/ 135526 w 657783"/>
                <a:gd name="connsiteY35" fmla="*/ 21548 h 221151"/>
                <a:gd name="connsiteX36" fmla="*/ 122484 w 657783"/>
                <a:gd name="connsiteY36" fmla="*/ 14743 h 221151"/>
                <a:gd name="connsiteX37" fmla="*/ 115679 w 657783"/>
                <a:gd name="connsiteY37" fmla="*/ 11908 h 221151"/>
                <a:gd name="connsiteX38" fmla="*/ 108874 w 657783"/>
                <a:gd name="connsiteY38" fmla="*/ 9640 h 221151"/>
                <a:gd name="connsiteX39" fmla="*/ 102070 w 657783"/>
                <a:gd name="connsiteY39" fmla="*/ 7939 h 221151"/>
                <a:gd name="connsiteX40" fmla="*/ 94698 w 657783"/>
                <a:gd name="connsiteY40" fmla="*/ 6805 h 221151"/>
                <a:gd name="connsiteX41" fmla="*/ 79955 w 657783"/>
                <a:gd name="connsiteY41" fmla="*/ 6238 h 221151"/>
                <a:gd name="connsiteX42" fmla="*/ 72583 w 657783"/>
                <a:gd name="connsiteY42" fmla="*/ 7372 h 221151"/>
                <a:gd name="connsiteX43" fmla="*/ 65211 w 657783"/>
                <a:gd name="connsiteY43" fmla="*/ 9073 h 221151"/>
                <a:gd name="connsiteX44" fmla="*/ 58407 w 657783"/>
                <a:gd name="connsiteY44" fmla="*/ 11341 h 221151"/>
                <a:gd name="connsiteX45" fmla="*/ 51602 w 657783"/>
                <a:gd name="connsiteY45" fmla="*/ 14176 h 221151"/>
                <a:gd name="connsiteX46" fmla="*/ 45364 w 657783"/>
                <a:gd name="connsiteY46" fmla="*/ 17579 h 221151"/>
                <a:gd name="connsiteX47" fmla="*/ 39127 w 657783"/>
                <a:gd name="connsiteY47" fmla="*/ 21548 h 221151"/>
                <a:gd name="connsiteX48" fmla="*/ 33456 w 657783"/>
                <a:gd name="connsiteY48" fmla="*/ 26085 h 221151"/>
                <a:gd name="connsiteX49" fmla="*/ 27785 w 657783"/>
                <a:gd name="connsiteY49" fmla="*/ 31188 h 221151"/>
                <a:gd name="connsiteX50" fmla="*/ 17579 w 657783"/>
                <a:gd name="connsiteY50" fmla="*/ 41962 h 221151"/>
                <a:gd name="connsiteX51" fmla="*/ 8506 w 657783"/>
                <a:gd name="connsiteY51" fmla="*/ 53870 h 221151"/>
                <a:gd name="connsiteX52" fmla="*/ 0 w 657783"/>
                <a:gd name="connsiteY52" fmla="*/ 66346 h 221151"/>
                <a:gd name="connsiteX53" fmla="*/ 7372 w 657783"/>
                <a:gd name="connsiteY53" fmla="*/ 53303 h 221151"/>
                <a:gd name="connsiteX54" fmla="*/ 15877 w 657783"/>
                <a:gd name="connsiteY54" fmla="*/ 40828 h 221151"/>
                <a:gd name="connsiteX55" fmla="*/ 25517 w 657783"/>
                <a:gd name="connsiteY55" fmla="*/ 29487 h 221151"/>
                <a:gd name="connsiteX56" fmla="*/ 30621 w 657783"/>
                <a:gd name="connsiteY56" fmla="*/ 23816 h 221151"/>
                <a:gd name="connsiteX57" fmla="*/ 36291 w 657783"/>
                <a:gd name="connsiteY57" fmla="*/ 18713 h 221151"/>
                <a:gd name="connsiteX58" fmla="*/ 42529 w 657783"/>
                <a:gd name="connsiteY58" fmla="*/ 14176 h 221151"/>
                <a:gd name="connsiteX59" fmla="*/ 48767 w 657783"/>
                <a:gd name="connsiteY59" fmla="*/ 10207 h 221151"/>
                <a:gd name="connsiteX60" fmla="*/ 55571 w 657783"/>
                <a:gd name="connsiteY60" fmla="*/ 6805 h 221151"/>
                <a:gd name="connsiteX61" fmla="*/ 62943 w 657783"/>
                <a:gd name="connsiteY61" fmla="*/ 3969 h 221151"/>
                <a:gd name="connsiteX62" fmla="*/ 70315 w 657783"/>
                <a:gd name="connsiteY62" fmla="*/ 1701 h 221151"/>
                <a:gd name="connsiteX63" fmla="*/ 78254 w 657783"/>
                <a:gd name="connsiteY63" fmla="*/ 567 h 221151"/>
                <a:gd name="connsiteX64" fmla="*/ 93564 w 657783"/>
                <a:gd name="connsiteY64" fmla="*/ 0 h 221151"/>
                <a:gd name="connsiteX65" fmla="*/ 101503 w 657783"/>
                <a:gd name="connsiteY65" fmla="*/ 1134 h 221151"/>
                <a:gd name="connsiteX66" fmla="*/ 108874 w 657783"/>
                <a:gd name="connsiteY66" fmla="*/ 2835 h 221151"/>
                <a:gd name="connsiteX67" fmla="*/ 116246 w 657783"/>
                <a:gd name="connsiteY67" fmla="*/ 5104 h 221151"/>
                <a:gd name="connsiteX68" fmla="*/ 123618 w 657783"/>
                <a:gd name="connsiteY68" fmla="*/ 7939 h 221151"/>
                <a:gd name="connsiteX69" fmla="*/ 137794 w 657783"/>
                <a:gd name="connsiteY69" fmla="*/ 14743 h 221151"/>
                <a:gd name="connsiteX70" fmla="*/ 150836 w 657783"/>
                <a:gd name="connsiteY70" fmla="*/ 22682 h 221151"/>
                <a:gd name="connsiteX71" fmla="*/ 175220 w 657783"/>
                <a:gd name="connsiteY71" fmla="*/ 41395 h 221151"/>
                <a:gd name="connsiteX72" fmla="*/ 186561 w 657783"/>
                <a:gd name="connsiteY72" fmla="*/ 52169 h 221151"/>
                <a:gd name="connsiteX73" fmla="*/ 197335 w 657783"/>
                <a:gd name="connsiteY73" fmla="*/ 63510 h 221151"/>
                <a:gd name="connsiteX74" fmla="*/ 197902 w 657783"/>
                <a:gd name="connsiteY74" fmla="*/ 64077 h 221151"/>
                <a:gd name="connsiteX75" fmla="*/ 198469 w 657783"/>
                <a:gd name="connsiteY75" fmla="*/ 64644 h 221151"/>
                <a:gd name="connsiteX76" fmla="*/ 205841 w 657783"/>
                <a:gd name="connsiteY76" fmla="*/ 79388 h 221151"/>
                <a:gd name="connsiteX77" fmla="*/ 213779 w 657783"/>
                <a:gd name="connsiteY77" fmla="*/ 93564 h 221151"/>
                <a:gd name="connsiteX78" fmla="*/ 231925 w 657783"/>
                <a:gd name="connsiteY78" fmla="*/ 120783 h 221151"/>
                <a:gd name="connsiteX79" fmla="*/ 242132 w 657783"/>
                <a:gd name="connsiteY79" fmla="*/ 133258 h 221151"/>
                <a:gd name="connsiteX80" fmla="*/ 252906 w 657783"/>
                <a:gd name="connsiteY80" fmla="*/ 145166 h 221151"/>
                <a:gd name="connsiteX81" fmla="*/ 258577 w 657783"/>
                <a:gd name="connsiteY81" fmla="*/ 150837 h 221151"/>
                <a:gd name="connsiteX82" fmla="*/ 264814 w 657783"/>
                <a:gd name="connsiteY82" fmla="*/ 155940 h 221151"/>
                <a:gd name="connsiteX83" fmla="*/ 271052 w 657783"/>
                <a:gd name="connsiteY83" fmla="*/ 161044 h 221151"/>
                <a:gd name="connsiteX84" fmla="*/ 277290 w 657783"/>
                <a:gd name="connsiteY84" fmla="*/ 165580 h 221151"/>
                <a:gd name="connsiteX85" fmla="*/ 283528 w 657783"/>
                <a:gd name="connsiteY85" fmla="*/ 170117 h 221151"/>
                <a:gd name="connsiteX86" fmla="*/ 290332 w 657783"/>
                <a:gd name="connsiteY86" fmla="*/ 174086 h 221151"/>
                <a:gd name="connsiteX87" fmla="*/ 303941 w 657783"/>
                <a:gd name="connsiteY87" fmla="*/ 181458 h 221151"/>
                <a:gd name="connsiteX88" fmla="*/ 318685 w 657783"/>
                <a:gd name="connsiteY88" fmla="*/ 187128 h 221151"/>
                <a:gd name="connsiteX89" fmla="*/ 333995 w 657783"/>
                <a:gd name="connsiteY89" fmla="*/ 191665 h 221151"/>
                <a:gd name="connsiteX90" fmla="*/ 349306 w 657783"/>
                <a:gd name="connsiteY90" fmla="*/ 195067 h 221151"/>
                <a:gd name="connsiteX91" fmla="*/ 365183 w 657783"/>
                <a:gd name="connsiteY91" fmla="*/ 196768 h 221151"/>
                <a:gd name="connsiteX92" fmla="*/ 373122 w 657783"/>
                <a:gd name="connsiteY92" fmla="*/ 197335 h 221151"/>
                <a:gd name="connsiteX93" fmla="*/ 381061 w 657783"/>
                <a:gd name="connsiteY93" fmla="*/ 197335 h 221151"/>
                <a:gd name="connsiteX94" fmla="*/ 396939 w 657783"/>
                <a:gd name="connsiteY94" fmla="*/ 196768 h 221151"/>
                <a:gd name="connsiteX95" fmla="*/ 428693 w 657783"/>
                <a:gd name="connsiteY95" fmla="*/ 192799 h 221151"/>
                <a:gd name="connsiteX96" fmla="*/ 444571 w 657783"/>
                <a:gd name="connsiteY96" fmla="*/ 189397 h 221151"/>
                <a:gd name="connsiteX97" fmla="*/ 459881 w 657783"/>
                <a:gd name="connsiteY97" fmla="*/ 184860 h 221151"/>
                <a:gd name="connsiteX98" fmla="*/ 490503 w 657783"/>
                <a:gd name="connsiteY98" fmla="*/ 174086 h 221151"/>
                <a:gd name="connsiteX99" fmla="*/ 505246 w 657783"/>
                <a:gd name="connsiteY99" fmla="*/ 167848 h 221151"/>
                <a:gd name="connsiteX100" fmla="*/ 519989 w 657783"/>
                <a:gd name="connsiteY100" fmla="*/ 161044 h 221151"/>
                <a:gd name="connsiteX101" fmla="*/ 534733 w 657783"/>
                <a:gd name="connsiteY101" fmla="*/ 153672 h 221151"/>
                <a:gd name="connsiteX102" fmla="*/ 548909 w 657783"/>
                <a:gd name="connsiteY102" fmla="*/ 146300 h 221151"/>
                <a:gd name="connsiteX103" fmla="*/ 576695 w 657783"/>
                <a:gd name="connsiteY103" fmla="*/ 129856 h 221151"/>
                <a:gd name="connsiteX104" fmla="*/ 603346 w 657783"/>
                <a:gd name="connsiteY104" fmla="*/ 111710 h 221151"/>
                <a:gd name="connsiteX105" fmla="*/ 628864 w 657783"/>
                <a:gd name="connsiteY105" fmla="*/ 92430 h 221151"/>
                <a:gd name="connsiteX106" fmla="*/ 654949 w 657783"/>
                <a:gd name="connsiteY106" fmla="*/ 94698 h 221151"/>
                <a:gd name="connsiteX107" fmla="*/ 652680 w 657783"/>
                <a:gd name="connsiteY107" fmla="*/ 120783 h 221151"/>
                <a:gd name="connsiteX108" fmla="*/ 651546 w 657783"/>
                <a:gd name="connsiteY108" fmla="*/ 123618 h 22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657783" h="221151">
                  <a:moveTo>
                    <a:pt x="651546" y="123618"/>
                  </a:moveTo>
                  <a:cubicBezTo>
                    <a:pt x="641906" y="130990"/>
                    <a:pt x="632833" y="137227"/>
                    <a:pt x="622626" y="143465"/>
                  </a:cubicBezTo>
                  <a:cubicBezTo>
                    <a:pt x="612986" y="149703"/>
                    <a:pt x="603346" y="155373"/>
                    <a:pt x="593139" y="161044"/>
                  </a:cubicBezTo>
                  <a:cubicBezTo>
                    <a:pt x="582933" y="166714"/>
                    <a:pt x="573292" y="171818"/>
                    <a:pt x="563086" y="176921"/>
                  </a:cubicBezTo>
                  <a:cubicBezTo>
                    <a:pt x="557982" y="179757"/>
                    <a:pt x="552879" y="182025"/>
                    <a:pt x="547775" y="184293"/>
                  </a:cubicBezTo>
                  <a:cubicBezTo>
                    <a:pt x="542671" y="186561"/>
                    <a:pt x="537568" y="188829"/>
                    <a:pt x="531898" y="191098"/>
                  </a:cubicBezTo>
                  <a:cubicBezTo>
                    <a:pt x="526794" y="193366"/>
                    <a:pt x="521123" y="195634"/>
                    <a:pt x="516020" y="197335"/>
                  </a:cubicBezTo>
                  <a:cubicBezTo>
                    <a:pt x="510916" y="199603"/>
                    <a:pt x="505246" y="201305"/>
                    <a:pt x="499575" y="203006"/>
                  </a:cubicBezTo>
                  <a:cubicBezTo>
                    <a:pt x="488801" y="206975"/>
                    <a:pt x="477460" y="209810"/>
                    <a:pt x="466686" y="212646"/>
                  </a:cubicBezTo>
                  <a:lnTo>
                    <a:pt x="449675" y="216615"/>
                  </a:lnTo>
                  <a:lnTo>
                    <a:pt x="432663" y="219450"/>
                  </a:lnTo>
                  <a:cubicBezTo>
                    <a:pt x="421322" y="221151"/>
                    <a:pt x="409413" y="222286"/>
                    <a:pt x="398072" y="222286"/>
                  </a:cubicBezTo>
                  <a:cubicBezTo>
                    <a:pt x="392402" y="222853"/>
                    <a:pt x="386164" y="222286"/>
                    <a:pt x="380494" y="222286"/>
                  </a:cubicBezTo>
                  <a:lnTo>
                    <a:pt x="371988" y="221719"/>
                  </a:lnTo>
                  <a:lnTo>
                    <a:pt x="363482" y="220585"/>
                  </a:lnTo>
                  <a:cubicBezTo>
                    <a:pt x="357812" y="220017"/>
                    <a:pt x="352141" y="219450"/>
                    <a:pt x="345904" y="217749"/>
                  </a:cubicBezTo>
                  <a:cubicBezTo>
                    <a:pt x="340233" y="216048"/>
                    <a:pt x="334562" y="215481"/>
                    <a:pt x="328892" y="213213"/>
                  </a:cubicBezTo>
                  <a:cubicBezTo>
                    <a:pt x="323221" y="211512"/>
                    <a:pt x="317551" y="209810"/>
                    <a:pt x="312447" y="207542"/>
                  </a:cubicBezTo>
                  <a:lnTo>
                    <a:pt x="296570" y="200171"/>
                  </a:lnTo>
                  <a:cubicBezTo>
                    <a:pt x="291466" y="197335"/>
                    <a:pt x="286363" y="193933"/>
                    <a:pt x="281259" y="191098"/>
                  </a:cubicBezTo>
                  <a:cubicBezTo>
                    <a:pt x="278424" y="189397"/>
                    <a:pt x="276156" y="187695"/>
                    <a:pt x="273888" y="185994"/>
                  </a:cubicBezTo>
                  <a:lnTo>
                    <a:pt x="267083" y="180891"/>
                  </a:lnTo>
                  <a:lnTo>
                    <a:pt x="260278" y="175787"/>
                  </a:lnTo>
                  <a:lnTo>
                    <a:pt x="254041" y="169550"/>
                  </a:lnTo>
                  <a:lnTo>
                    <a:pt x="247803" y="163312"/>
                  </a:lnTo>
                  <a:cubicBezTo>
                    <a:pt x="245535" y="161611"/>
                    <a:pt x="243834" y="159342"/>
                    <a:pt x="242132" y="157074"/>
                  </a:cubicBezTo>
                  <a:lnTo>
                    <a:pt x="230791" y="144032"/>
                  </a:lnTo>
                  <a:cubicBezTo>
                    <a:pt x="227389" y="139496"/>
                    <a:pt x="223987" y="134959"/>
                    <a:pt x="221151" y="129856"/>
                  </a:cubicBezTo>
                  <a:cubicBezTo>
                    <a:pt x="214347" y="120783"/>
                    <a:pt x="209243" y="110576"/>
                    <a:pt x="203573" y="100369"/>
                  </a:cubicBezTo>
                  <a:cubicBezTo>
                    <a:pt x="200737" y="95265"/>
                    <a:pt x="198469" y="90162"/>
                    <a:pt x="196201" y="85058"/>
                  </a:cubicBezTo>
                  <a:lnTo>
                    <a:pt x="189396" y="69748"/>
                  </a:lnTo>
                  <a:lnTo>
                    <a:pt x="189963" y="70882"/>
                  </a:lnTo>
                  <a:cubicBezTo>
                    <a:pt x="187128" y="66913"/>
                    <a:pt x="183726" y="63510"/>
                    <a:pt x="180890" y="59541"/>
                  </a:cubicBezTo>
                  <a:cubicBezTo>
                    <a:pt x="177488" y="56139"/>
                    <a:pt x="174086" y="52169"/>
                    <a:pt x="170683" y="48767"/>
                  </a:cubicBezTo>
                  <a:cubicBezTo>
                    <a:pt x="163879" y="41962"/>
                    <a:pt x="155940" y="35157"/>
                    <a:pt x="148001" y="29487"/>
                  </a:cubicBezTo>
                  <a:cubicBezTo>
                    <a:pt x="144032" y="26652"/>
                    <a:pt x="140062" y="23816"/>
                    <a:pt x="135526" y="21548"/>
                  </a:cubicBezTo>
                  <a:cubicBezTo>
                    <a:pt x="131556" y="19280"/>
                    <a:pt x="127020" y="16445"/>
                    <a:pt x="122484" y="14743"/>
                  </a:cubicBezTo>
                  <a:cubicBezTo>
                    <a:pt x="120215" y="13609"/>
                    <a:pt x="117947" y="13042"/>
                    <a:pt x="115679" y="11908"/>
                  </a:cubicBezTo>
                  <a:cubicBezTo>
                    <a:pt x="113411" y="10774"/>
                    <a:pt x="111143" y="10207"/>
                    <a:pt x="108874" y="9640"/>
                  </a:cubicBezTo>
                  <a:lnTo>
                    <a:pt x="102070" y="7939"/>
                  </a:lnTo>
                  <a:cubicBezTo>
                    <a:pt x="99802" y="7372"/>
                    <a:pt x="97533" y="6805"/>
                    <a:pt x="94698" y="6805"/>
                  </a:cubicBezTo>
                  <a:cubicBezTo>
                    <a:pt x="90162" y="6238"/>
                    <a:pt x="85058" y="6238"/>
                    <a:pt x="79955" y="6238"/>
                  </a:cubicBezTo>
                  <a:cubicBezTo>
                    <a:pt x="77686" y="6805"/>
                    <a:pt x="74851" y="6805"/>
                    <a:pt x="72583" y="7372"/>
                  </a:cubicBezTo>
                  <a:cubicBezTo>
                    <a:pt x="70315" y="7939"/>
                    <a:pt x="68047" y="8506"/>
                    <a:pt x="65211" y="9073"/>
                  </a:cubicBezTo>
                  <a:lnTo>
                    <a:pt x="58407" y="11341"/>
                  </a:lnTo>
                  <a:cubicBezTo>
                    <a:pt x="56138" y="12475"/>
                    <a:pt x="53870" y="13609"/>
                    <a:pt x="51602" y="14176"/>
                  </a:cubicBezTo>
                  <a:cubicBezTo>
                    <a:pt x="49334" y="15311"/>
                    <a:pt x="47065" y="16445"/>
                    <a:pt x="45364" y="17579"/>
                  </a:cubicBezTo>
                  <a:cubicBezTo>
                    <a:pt x="43096" y="18713"/>
                    <a:pt x="40828" y="19847"/>
                    <a:pt x="39127" y="21548"/>
                  </a:cubicBezTo>
                  <a:lnTo>
                    <a:pt x="33456" y="26085"/>
                  </a:lnTo>
                  <a:cubicBezTo>
                    <a:pt x="31755" y="27786"/>
                    <a:pt x="30054" y="29487"/>
                    <a:pt x="27785" y="31188"/>
                  </a:cubicBezTo>
                  <a:cubicBezTo>
                    <a:pt x="23816" y="34590"/>
                    <a:pt x="20981" y="38560"/>
                    <a:pt x="17579" y="41962"/>
                  </a:cubicBezTo>
                  <a:cubicBezTo>
                    <a:pt x="14176" y="45931"/>
                    <a:pt x="11341" y="49901"/>
                    <a:pt x="8506" y="53870"/>
                  </a:cubicBezTo>
                  <a:lnTo>
                    <a:pt x="0" y="66346"/>
                  </a:lnTo>
                  <a:lnTo>
                    <a:pt x="7372" y="53303"/>
                  </a:lnTo>
                  <a:cubicBezTo>
                    <a:pt x="10207" y="49334"/>
                    <a:pt x="13042" y="44797"/>
                    <a:pt x="15877" y="40828"/>
                  </a:cubicBezTo>
                  <a:cubicBezTo>
                    <a:pt x="19280" y="36859"/>
                    <a:pt x="22115" y="32889"/>
                    <a:pt x="25517" y="29487"/>
                  </a:cubicBezTo>
                  <a:cubicBezTo>
                    <a:pt x="27219" y="27786"/>
                    <a:pt x="28920" y="26085"/>
                    <a:pt x="30621" y="23816"/>
                  </a:cubicBezTo>
                  <a:lnTo>
                    <a:pt x="36291" y="18713"/>
                  </a:lnTo>
                  <a:cubicBezTo>
                    <a:pt x="37992" y="17012"/>
                    <a:pt x="40261" y="15878"/>
                    <a:pt x="42529" y="14176"/>
                  </a:cubicBezTo>
                  <a:cubicBezTo>
                    <a:pt x="44797" y="12475"/>
                    <a:pt x="46498" y="11341"/>
                    <a:pt x="48767" y="10207"/>
                  </a:cubicBezTo>
                  <a:lnTo>
                    <a:pt x="55571" y="6805"/>
                  </a:lnTo>
                  <a:lnTo>
                    <a:pt x="62943" y="3969"/>
                  </a:lnTo>
                  <a:cubicBezTo>
                    <a:pt x="65211" y="3402"/>
                    <a:pt x="68047" y="2835"/>
                    <a:pt x="70315" y="1701"/>
                  </a:cubicBezTo>
                  <a:cubicBezTo>
                    <a:pt x="72583" y="1134"/>
                    <a:pt x="75418" y="567"/>
                    <a:pt x="78254" y="567"/>
                  </a:cubicBezTo>
                  <a:cubicBezTo>
                    <a:pt x="83357" y="0"/>
                    <a:pt x="88460" y="0"/>
                    <a:pt x="93564" y="0"/>
                  </a:cubicBezTo>
                  <a:cubicBezTo>
                    <a:pt x="96399" y="0"/>
                    <a:pt x="98667" y="567"/>
                    <a:pt x="101503" y="1134"/>
                  </a:cubicBezTo>
                  <a:cubicBezTo>
                    <a:pt x="104338" y="1701"/>
                    <a:pt x="106606" y="2268"/>
                    <a:pt x="108874" y="2835"/>
                  </a:cubicBezTo>
                  <a:cubicBezTo>
                    <a:pt x="111143" y="3402"/>
                    <a:pt x="113978" y="3969"/>
                    <a:pt x="116246" y="5104"/>
                  </a:cubicBezTo>
                  <a:cubicBezTo>
                    <a:pt x="118514" y="5671"/>
                    <a:pt x="121350" y="6805"/>
                    <a:pt x="123618" y="7939"/>
                  </a:cubicBezTo>
                  <a:cubicBezTo>
                    <a:pt x="128721" y="9640"/>
                    <a:pt x="133258" y="11908"/>
                    <a:pt x="137794" y="14743"/>
                  </a:cubicBezTo>
                  <a:cubicBezTo>
                    <a:pt x="142331" y="17012"/>
                    <a:pt x="146867" y="19847"/>
                    <a:pt x="150836" y="22682"/>
                  </a:cubicBezTo>
                  <a:cubicBezTo>
                    <a:pt x="159342" y="28353"/>
                    <a:pt x="167281" y="34590"/>
                    <a:pt x="175220" y="41395"/>
                  </a:cubicBezTo>
                  <a:cubicBezTo>
                    <a:pt x="179189" y="44797"/>
                    <a:pt x="182591" y="48200"/>
                    <a:pt x="186561" y="52169"/>
                  </a:cubicBezTo>
                  <a:cubicBezTo>
                    <a:pt x="189963" y="55571"/>
                    <a:pt x="193366" y="59541"/>
                    <a:pt x="197335" y="63510"/>
                  </a:cubicBezTo>
                  <a:lnTo>
                    <a:pt x="197902" y="64077"/>
                  </a:lnTo>
                  <a:lnTo>
                    <a:pt x="198469" y="64644"/>
                  </a:lnTo>
                  <a:lnTo>
                    <a:pt x="205841" y="79388"/>
                  </a:lnTo>
                  <a:cubicBezTo>
                    <a:pt x="208676" y="83924"/>
                    <a:pt x="210377" y="89028"/>
                    <a:pt x="213779" y="93564"/>
                  </a:cubicBezTo>
                  <a:cubicBezTo>
                    <a:pt x="219450" y="102637"/>
                    <a:pt x="225121" y="112277"/>
                    <a:pt x="231925" y="120783"/>
                  </a:cubicBezTo>
                  <a:cubicBezTo>
                    <a:pt x="235328" y="124752"/>
                    <a:pt x="238163" y="129289"/>
                    <a:pt x="242132" y="133258"/>
                  </a:cubicBezTo>
                  <a:lnTo>
                    <a:pt x="252906" y="145166"/>
                  </a:lnTo>
                  <a:cubicBezTo>
                    <a:pt x="254607" y="147434"/>
                    <a:pt x="256876" y="149136"/>
                    <a:pt x="258577" y="150837"/>
                  </a:cubicBezTo>
                  <a:lnTo>
                    <a:pt x="264814" y="155940"/>
                  </a:lnTo>
                  <a:lnTo>
                    <a:pt x="271052" y="161044"/>
                  </a:lnTo>
                  <a:cubicBezTo>
                    <a:pt x="273320" y="162745"/>
                    <a:pt x="275589" y="163879"/>
                    <a:pt x="277290" y="165580"/>
                  </a:cubicBezTo>
                  <a:lnTo>
                    <a:pt x="283528" y="170117"/>
                  </a:lnTo>
                  <a:cubicBezTo>
                    <a:pt x="285796" y="171818"/>
                    <a:pt x="288064" y="172952"/>
                    <a:pt x="290332" y="174086"/>
                  </a:cubicBezTo>
                  <a:lnTo>
                    <a:pt x="303941" y="181458"/>
                  </a:lnTo>
                  <a:lnTo>
                    <a:pt x="318685" y="187128"/>
                  </a:lnTo>
                  <a:cubicBezTo>
                    <a:pt x="323788" y="188829"/>
                    <a:pt x="328892" y="189963"/>
                    <a:pt x="333995" y="191665"/>
                  </a:cubicBezTo>
                  <a:cubicBezTo>
                    <a:pt x="339099" y="193366"/>
                    <a:pt x="344202" y="193933"/>
                    <a:pt x="349306" y="195067"/>
                  </a:cubicBezTo>
                  <a:cubicBezTo>
                    <a:pt x="354409" y="196201"/>
                    <a:pt x="359513" y="196768"/>
                    <a:pt x="365183" y="196768"/>
                  </a:cubicBezTo>
                  <a:lnTo>
                    <a:pt x="373122" y="197335"/>
                  </a:lnTo>
                  <a:lnTo>
                    <a:pt x="381061" y="197335"/>
                  </a:lnTo>
                  <a:cubicBezTo>
                    <a:pt x="386164" y="197335"/>
                    <a:pt x="391835" y="197335"/>
                    <a:pt x="396939" y="196768"/>
                  </a:cubicBezTo>
                  <a:cubicBezTo>
                    <a:pt x="407712" y="196201"/>
                    <a:pt x="417919" y="194500"/>
                    <a:pt x="428693" y="192799"/>
                  </a:cubicBezTo>
                  <a:lnTo>
                    <a:pt x="444571" y="189397"/>
                  </a:lnTo>
                  <a:lnTo>
                    <a:pt x="459881" y="184860"/>
                  </a:lnTo>
                  <a:cubicBezTo>
                    <a:pt x="470088" y="181458"/>
                    <a:pt x="480295" y="178055"/>
                    <a:pt x="490503" y="174086"/>
                  </a:cubicBezTo>
                  <a:cubicBezTo>
                    <a:pt x="495606" y="172385"/>
                    <a:pt x="500710" y="170117"/>
                    <a:pt x="505246" y="167848"/>
                  </a:cubicBezTo>
                  <a:cubicBezTo>
                    <a:pt x="510350" y="165580"/>
                    <a:pt x="514886" y="163312"/>
                    <a:pt x="519989" y="161044"/>
                  </a:cubicBezTo>
                  <a:cubicBezTo>
                    <a:pt x="525093" y="158775"/>
                    <a:pt x="529629" y="156507"/>
                    <a:pt x="534733" y="153672"/>
                  </a:cubicBezTo>
                  <a:cubicBezTo>
                    <a:pt x="539269" y="151404"/>
                    <a:pt x="544373" y="148568"/>
                    <a:pt x="548909" y="146300"/>
                  </a:cubicBezTo>
                  <a:cubicBezTo>
                    <a:pt x="558549" y="141197"/>
                    <a:pt x="567622" y="135526"/>
                    <a:pt x="576695" y="129856"/>
                  </a:cubicBezTo>
                  <a:cubicBezTo>
                    <a:pt x="585768" y="124185"/>
                    <a:pt x="594841" y="117948"/>
                    <a:pt x="603346" y="111710"/>
                  </a:cubicBezTo>
                  <a:cubicBezTo>
                    <a:pt x="611852" y="105472"/>
                    <a:pt x="620925" y="99235"/>
                    <a:pt x="628864" y="92430"/>
                  </a:cubicBezTo>
                  <a:cubicBezTo>
                    <a:pt x="636803" y="86192"/>
                    <a:pt x="648144" y="87327"/>
                    <a:pt x="654949" y="94698"/>
                  </a:cubicBezTo>
                  <a:cubicBezTo>
                    <a:pt x="661186" y="102637"/>
                    <a:pt x="660052" y="113978"/>
                    <a:pt x="652680" y="120783"/>
                  </a:cubicBezTo>
                  <a:cubicBezTo>
                    <a:pt x="652113" y="123051"/>
                    <a:pt x="652113" y="123051"/>
                    <a:pt x="651546" y="123618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A2CBFEB-D56A-4F80-A20F-BD5D29313EE2}"/>
                </a:ext>
              </a:extLst>
            </p:cNvPr>
            <p:cNvSpPr/>
            <p:nvPr/>
          </p:nvSpPr>
          <p:spPr>
            <a:xfrm>
              <a:off x="5453695" y="1945476"/>
              <a:ext cx="844912" cy="334562"/>
            </a:xfrm>
            <a:custGeom>
              <a:avLst/>
              <a:gdLst>
                <a:gd name="connsiteX0" fmla="*/ 815992 w 844911"/>
                <a:gd name="connsiteY0" fmla="*/ 146390 h 334562"/>
                <a:gd name="connsiteX1" fmla="*/ 813724 w 844911"/>
                <a:gd name="connsiteY1" fmla="*/ 144689 h 334562"/>
                <a:gd name="connsiteX2" fmla="*/ 807486 w 844911"/>
                <a:gd name="connsiteY2" fmla="*/ 140152 h 334562"/>
                <a:gd name="connsiteX3" fmla="*/ 782536 w 844911"/>
                <a:gd name="connsiteY3" fmla="*/ 123708 h 334562"/>
                <a:gd name="connsiteX4" fmla="*/ 687270 w 844911"/>
                <a:gd name="connsiteY4" fmla="*/ 73240 h 334562"/>
                <a:gd name="connsiteX5" fmla="*/ 541538 w 844911"/>
                <a:gd name="connsiteY5" fmla="*/ 28443 h 334562"/>
                <a:gd name="connsiteX6" fmla="*/ 455912 w 844911"/>
                <a:gd name="connsiteY6" fmla="*/ 21638 h 334562"/>
                <a:gd name="connsiteX7" fmla="*/ 433797 w 844911"/>
                <a:gd name="connsiteY7" fmla="*/ 22205 h 334562"/>
                <a:gd name="connsiteX8" fmla="*/ 411682 w 844911"/>
                <a:gd name="connsiteY8" fmla="*/ 24473 h 334562"/>
                <a:gd name="connsiteX9" fmla="*/ 400908 w 844911"/>
                <a:gd name="connsiteY9" fmla="*/ 26174 h 334562"/>
                <a:gd name="connsiteX10" fmla="*/ 395237 w 844911"/>
                <a:gd name="connsiteY10" fmla="*/ 26741 h 334562"/>
                <a:gd name="connsiteX11" fmla="*/ 392969 w 844911"/>
                <a:gd name="connsiteY11" fmla="*/ 27308 h 334562"/>
                <a:gd name="connsiteX12" fmla="*/ 390134 w 844911"/>
                <a:gd name="connsiteY12" fmla="*/ 27875 h 334562"/>
                <a:gd name="connsiteX13" fmla="*/ 368019 w 844911"/>
                <a:gd name="connsiteY13" fmla="*/ 32979 h 334562"/>
                <a:gd name="connsiteX14" fmla="*/ 288064 w 844911"/>
                <a:gd name="connsiteY14" fmla="*/ 69270 h 334562"/>
                <a:gd name="connsiteX15" fmla="*/ 269351 w 844911"/>
                <a:gd name="connsiteY15" fmla="*/ 81179 h 334562"/>
                <a:gd name="connsiteX16" fmla="*/ 251205 w 844911"/>
                <a:gd name="connsiteY16" fmla="*/ 93654 h 334562"/>
                <a:gd name="connsiteX17" fmla="*/ 242132 w 844911"/>
                <a:gd name="connsiteY17" fmla="*/ 99892 h 334562"/>
                <a:gd name="connsiteX18" fmla="*/ 233626 w 844911"/>
                <a:gd name="connsiteY18" fmla="*/ 106696 h 334562"/>
                <a:gd name="connsiteX19" fmla="*/ 216615 w 844911"/>
                <a:gd name="connsiteY19" fmla="*/ 119738 h 334562"/>
                <a:gd name="connsiteX20" fmla="*/ 155373 w 844911"/>
                <a:gd name="connsiteY20" fmla="*/ 174176 h 334562"/>
                <a:gd name="connsiteX21" fmla="*/ 141196 w 844911"/>
                <a:gd name="connsiteY21" fmla="*/ 187785 h 334562"/>
                <a:gd name="connsiteX22" fmla="*/ 128154 w 844911"/>
                <a:gd name="connsiteY22" fmla="*/ 200827 h 334562"/>
                <a:gd name="connsiteX23" fmla="*/ 103204 w 844911"/>
                <a:gd name="connsiteY23" fmla="*/ 226345 h 334562"/>
                <a:gd name="connsiteX24" fmla="*/ 60675 w 844911"/>
                <a:gd name="connsiteY24" fmla="*/ 271709 h 334562"/>
                <a:gd name="connsiteX25" fmla="*/ 28353 w 844911"/>
                <a:gd name="connsiteY25" fmla="*/ 307434 h 334562"/>
                <a:gd name="connsiteX26" fmla="*/ 0 w 844911"/>
                <a:gd name="connsiteY26" fmla="*/ 338622 h 334562"/>
                <a:gd name="connsiteX27" fmla="*/ 26651 w 844911"/>
                <a:gd name="connsiteY27" fmla="*/ 306300 h 334562"/>
                <a:gd name="connsiteX28" fmla="*/ 57839 w 844911"/>
                <a:gd name="connsiteY28" fmla="*/ 269441 h 334562"/>
                <a:gd name="connsiteX29" fmla="*/ 98667 w 844911"/>
                <a:gd name="connsiteY29" fmla="*/ 222375 h 334562"/>
                <a:gd name="connsiteX30" fmla="*/ 122484 w 844911"/>
                <a:gd name="connsiteY30" fmla="*/ 195724 h 334562"/>
                <a:gd name="connsiteX31" fmla="*/ 135526 w 844911"/>
                <a:gd name="connsiteY31" fmla="*/ 182115 h 334562"/>
                <a:gd name="connsiteX32" fmla="*/ 149135 w 844911"/>
                <a:gd name="connsiteY32" fmla="*/ 167938 h 334562"/>
                <a:gd name="connsiteX33" fmla="*/ 208676 w 844911"/>
                <a:gd name="connsiteY33" fmla="*/ 110666 h 334562"/>
                <a:gd name="connsiteX34" fmla="*/ 225121 w 844911"/>
                <a:gd name="connsiteY34" fmla="*/ 96489 h 334562"/>
                <a:gd name="connsiteX35" fmla="*/ 233626 w 844911"/>
                <a:gd name="connsiteY35" fmla="*/ 89684 h 334562"/>
                <a:gd name="connsiteX36" fmla="*/ 242699 w 844911"/>
                <a:gd name="connsiteY36" fmla="*/ 82880 h 334562"/>
                <a:gd name="connsiteX37" fmla="*/ 260845 w 844911"/>
                <a:gd name="connsiteY37" fmla="*/ 69270 h 334562"/>
                <a:gd name="connsiteX38" fmla="*/ 279558 w 844911"/>
                <a:gd name="connsiteY38" fmla="*/ 56228 h 334562"/>
                <a:gd name="connsiteX39" fmla="*/ 363482 w 844911"/>
                <a:gd name="connsiteY39" fmla="*/ 14833 h 334562"/>
                <a:gd name="connsiteX40" fmla="*/ 385597 w 844911"/>
                <a:gd name="connsiteY40" fmla="*/ 9163 h 334562"/>
                <a:gd name="connsiteX41" fmla="*/ 388433 w 844911"/>
                <a:gd name="connsiteY41" fmla="*/ 8596 h 334562"/>
                <a:gd name="connsiteX42" fmla="*/ 392402 w 844911"/>
                <a:gd name="connsiteY42" fmla="*/ 8596 h 334562"/>
                <a:gd name="connsiteX43" fmla="*/ 398072 w 844911"/>
                <a:gd name="connsiteY43" fmla="*/ 7461 h 334562"/>
                <a:gd name="connsiteX44" fmla="*/ 409413 w 844911"/>
                <a:gd name="connsiteY44" fmla="*/ 5193 h 334562"/>
                <a:gd name="connsiteX45" fmla="*/ 432663 w 844911"/>
                <a:gd name="connsiteY45" fmla="*/ 2358 h 334562"/>
                <a:gd name="connsiteX46" fmla="*/ 455912 w 844911"/>
                <a:gd name="connsiteY46" fmla="*/ 657 h 334562"/>
                <a:gd name="connsiteX47" fmla="*/ 546074 w 844911"/>
                <a:gd name="connsiteY47" fmla="*/ 4626 h 334562"/>
                <a:gd name="connsiteX48" fmla="*/ 699746 w 844911"/>
                <a:gd name="connsiteY48" fmla="*/ 45454 h 334562"/>
                <a:gd name="connsiteX49" fmla="*/ 801249 w 844911"/>
                <a:gd name="connsiteY49" fmla="*/ 94788 h 334562"/>
                <a:gd name="connsiteX50" fmla="*/ 828467 w 844911"/>
                <a:gd name="connsiteY50" fmla="*/ 111233 h 334562"/>
                <a:gd name="connsiteX51" fmla="*/ 835839 w 844911"/>
                <a:gd name="connsiteY51" fmla="*/ 115769 h 334562"/>
                <a:gd name="connsiteX52" fmla="*/ 838107 w 844911"/>
                <a:gd name="connsiteY52" fmla="*/ 117470 h 334562"/>
                <a:gd name="connsiteX53" fmla="*/ 842644 w 844911"/>
                <a:gd name="connsiteY53" fmla="*/ 142988 h 334562"/>
                <a:gd name="connsiteX54" fmla="*/ 817126 w 844911"/>
                <a:gd name="connsiteY54" fmla="*/ 147524 h 334562"/>
                <a:gd name="connsiteX55" fmla="*/ 815992 w 844911"/>
                <a:gd name="connsiteY55" fmla="*/ 146390 h 334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844911" h="334562">
                  <a:moveTo>
                    <a:pt x="815992" y="146390"/>
                  </a:moveTo>
                  <a:cubicBezTo>
                    <a:pt x="815992" y="146390"/>
                    <a:pt x="815425" y="145823"/>
                    <a:pt x="813724" y="144689"/>
                  </a:cubicBezTo>
                  <a:cubicBezTo>
                    <a:pt x="812023" y="143555"/>
                    <a:pt x="810321" y="142421"/>
                    <a:pt x="807486" y="140152"/>
                  </a:cubicBezTo>
                  <a:cubicBezTo>
                    <a:pt x="801816" y="136183"/>
                    <a:pt x="793310" y="130512"/>
                    <a:pt x="782536" y="123708"/>
                  </a:cubicBezTo>
                  <a:cubicBezTo>
                    <a:pt x="760421" y="110098"/>
                    <a:pt x="728098" y="90819"/>
                    <a:pt x="687270" y="73240"/>
                  </a:cubicBezTo>
                  <a:cubicBezTo>
                    <a:pt x="646443" y="55094"/>
                    <a:pt x="596542" y="38082"/>
                    <a:pt x="541538" y="28443"/>
                  </a:cubicBezTo>
                  <a:cubicBezTo>
                    <a:pt x="514319" y="23906"/>
                    <a:pt x="485399" y="21071"/>
                    <a:pt x="455912" y="21638"/>
                  </a:cubicBezTo>
                  <a:cubicBezTo>
                    <a:pt x="448540" y="21638"/>
                    <a:pt x="441169" y="22205"/>
                    <a:pt x="433797" y="22205"/>
                  </a:cubicBezTo>
                  <a:cubicBezTo>
                    <a:pt x="426425" y="22772"/>
                    <a:pt x="419053" y="23339"/>
                    <a:pt x="411682" y="24473"/>
                  </a:cubicBezTo>
                  <a:lnTo>
                    <a:pt x="400908" y="26174"/>
                  </a:lnTo>
                  <a:lnTo>
                    <a:pt x="395237" y="26741"/>
                  </a:lnTo>
                  <a:lnTo>
                    <a:pt x="392969" y="27308"/>
                  </a:lnTo>
                  <a:lnTo>
                    <a:pt x="390134" y="27875"/>
                  </a:lnTo>
                  <a:lnTo>
                    <a:pt x="368019" y="32979"/>
                  </a:lnTo>
                  <a:cubicBezTo>
                    <a:pt x="340800" y="40918"/>
                    <a:pt x="313014" y="53960"/>
                    <a:pt x="288064" y="69270"/>
                  </a:cubicBezTo>
                  <a:lnTo>
                    <a:pt x="269351" y="81179"/>
                  </a:lnTo>
                  <a:cubicBezTo>
                    <a:pt x="263113" y="85148"/>
                    <a:pt x="257443" y="89684"/>
                    <a:pt x="251205" y="93654"/>
                  </a:cubicBezTo>
                  <a:cubicBezTo>
                    <a:pt x="248370" y="95922"/>
                    <a:pt x="245535" y="97623"/>
                    <a:pt x="242132" y="99892"/>
                  </a:cubicBezTo>
                  <a:lnTo>
                    <a:pt x="233626" y="106696"/>
                  </a:lnTo>
                  <a:cubicBezTo>
                    <a:pt x="227956" y="111233"/>
                    <a:pt x="222285" y="115769"/>
                    <a:pt x="216615" y="119738"/>
                  </a:cubicBezTo>
                  <a:cubicBezTo>
                    <a:pt x="195067" y="137884"/>
                    <a:pt x="174086" y="156030"/>
                    <a:pt x="155373" y="174176"/>
                  </a:cubicBezTo>
                  <a:cubicBezTo>
                    <a:pt x="150836" y="178712"/>
                    <a:pt x="145733" y="183249"/>
                    <a:pt x="141196" y="187785"/>
                  </a:cubicBezTo>
                  <a:lnTo>
                    <a:pt x="128154" y="200827"/>
                  </a:lnTo>
                  <a:cubicBezTo>
                    <a:pt x="119648" y="209333"/>
                    <a:pt x="111143" y="217839"/>
                    <a:pt x="103204" y="226345"/>
                  </a:cubicBezTo>
                  <a:cubicBezTo>
                    <a:pt x="87326" y="242789"/>
                    <a:pt x="73150" y="258100"/>
                    <a:pt x="60675" y="271709"/>
                  </a:cubicBezTo>
                  <a:cubicBezTo>
                    <a:pt x="48200" y="285318"/>
                    <a:pt x="37425" y="297227"/>
                    <a:pt x="28353" y="307434"/>
                  </a:cubicBezTo>
                  <a:cubicBezTo>
                    <a:pt x="10207" y="327280"/>
                    <a:pt x="0" y="338622"/>
                    <a:pt x="0" y="338622"/>
                  </a:cubicBezTo>
                  <a:cubicBezTo>
                    <a:pt x="0" y="338622"/>
                    <a:pt x="9640" y="326714"/>
                    <a:pt x="26651" y="306300"/>
                  </a:cubicBezTo>
                  <a:cubicBezTo>
                    <a:pt x="35157" y="296092"/>
                    <a:pt x="45931" y="283617"/>
                    <a:pt x="57839" y="269441"/>
                  </a:cubicBezTo>
                  <a:cubicBezTo>
                    <a:pt x="69748" y="255265"/>
                    <a:pt x="83357" y="239387"/>
                    <a:pt x="98667" y="222375"/>
                  </a:cubicBezTo>
                  <a:cubicBezTo>
                    <a:pt x="106039" y="213869"/>
                    <a:pt x="113978" y="204797"/>
                    <a:pt x="122484" y="195724"/>
                  </a:cubicBezTo>
                  <a:cubicBezTo>
                    <a:pt x="126453" y="191187"/>
                    <a:pt x="130990" y="186651"/>
                    <a:pt x="135526" y="182115"/>
                  </a:cubicBezTo>
                  <a:cubicBezTo>
                    <a:pt x="140062" y="177578"/>
                    <a:pt x="144599" y="173042"/>
                    <a:pt x="149135" y="167938"/>
                  </a:cubicBezTo>
                  <a:cubicBezTo>
                    <a:pt x="167281" y="149225"/>
                    <a:pt x="187695" y="129945"/>
                    <a:pt x="208676" y="110666"/>
                  </a:cubicBezTo>
                  <a:cubicBezTo>
                    <a:pt x="214347" y="106129"/>
                    <a:pt x="219450" y="101593"/>
                    <a:pt x="225121" y="96489"/>
                  </a:cubicBezTo>
                  <a:lnTo>
                    <a:pt x="233626" y="89684"/>
                  </a:lnTo>
                  <a:lnTo>
                    <a:pt x="242699" y="82880"/>
                  </a:lnTo>
                  <a:cubicBezTo>
                    <a:pt x="248370" y="78343"/>
                    <a:pt x="254607" y="73807"/>
                    <a:pt x="260845" y="69270"/>
                  </a:cubicBezTo>
                  <a:cubicBezTo>
                    <a:pt x="267083" y="64734"/>
                    <a:pt x="273320" y="60765"/>
                    <a:pt x="279558" y="56228"/>
                  </a:cubicBezTo>
                  <a:cubicBezTo>
                    <a:pt x="305076" y="39784"/>
                    <a:pt x="332294" y="25040"/>
                    <a:pt x="363482" y="14833"/>
                  </a:cubicBezTo>
                  <a:lnTo>
                    <a:pt x="385597" y="9163"/>
                  </a:lnTo>
                  <a:lnTo>
                    <a:pt x="388433" y="8596"/>
                  </a:lnTo>
                  <a:lnTo>
                    <a:pt x="392402" y="8596"/>
                  </a:lnTo>
                  <a:lnTo>
                    <a:pt x="398072" y="7461"/>
                  </a:lnTo>
                  <a:lnTo>
                    <a:pt x="409413" y="5193"/>
                  </a:lnTo>
                  <a:cubicBezTo>
                    <a:pt x="417352" y="4059"/>
                    <a:pt x="424724" y="3492"/>
                    <a:pt x="432663" y="2358"/>
                  </a:cubicBezTo>
                  <a:cubicBezTo>
                    <a:pt x="440601" y="1791"/>
                    <a:pt x="447973" y="1224"/>
                    <a:pt x="455912" y="657"/>
                  </a:cubicBezTo>
                  <a:cubicBezTo>
                    <a:pt x="486533" y="-1044"/>
                    <a:pt x="517154" y="657"/>
                    <a:pt x="546074" y="4626"/>
                  </a:cubicBezTo>
                  <a:cubicBezTo>
                    <a:pt x="603914" y="12565"/>
                    <a:pt x="656650" y="28443"/>
                    <a:pt x="699746" y="45454"/>
                  </a:cubicBezTo>
                  <a:cubicBezTo>
                    <a:pt x="743409" y="62466"/>
                    <a:pt x="777432" y="81179"/>
                    <a:pt x="801249" y="94788"/>
                  </a:cubicBezTo>
                  <a:cubicBezTo>
                    <a:pt x="813157" y="101593"/>
                    <a:pt x="822230" y="107263"/>
                    <a:pt x="828467" y="111233"/>
                  </a:cubicBezTo>
                  <a:cubicBezTo>
                    <a:pt x="831869" y="113501"/>
                    <a:pt x="834138" y="114635"/>
                    <a:pt x="835839" y="115769"/>
                  </a:cubicBezTo>
                  <a:cubicBezTo>
                    <a:pt x="837540" y="116903"/>
                    <a:pt x="838107" y="117470"/>
                    <a:pt x="838107" y="117470"/>
                  </a:cubicBezTo>
                  <a:cubicBezTo>
                    <a:pt x="846613" y="123141"/>
                    <a:pt x="848314" y="135049"/>
                    <a:pt x="842644" y="142988"/>
                  </a:cubicBezTo>
                  <a:cubicBezTo>
                    <a:pt x="836973" y="151493"/>
                    <a:pt x="825065" y="153195"/>
                    <a:pt x="817126" y="147524"/>
                  </a:cubicBezTo>
                  <a:lnTo>
                    <a:pt x="815992" y="146390"/>
                  </a:ln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91E4A00-4514-4A83-ABAC-C83A6966B0BD}"/>
                </a:ext>
              </a:extLst>
            </p:cNvPr>
            <p:cNvSpPr/>
            <p:nvPr/>
          </p:nvSpPr>
          <p:spPr>
            <a:xfrm>
              <a:off x="5771935" y="2405215"/>
              <a:ext cx="714489" cy="1054722"/>
            </a:xfrm>
            <a:custGeom>
              <a:avLst/>
              <a:gdLst>
                <a:gd name="connsiteX0" fmla="*/ 696221 w 714489"/>
                <a:gd name="connsiteY0" fmla="*/ 1058924 h 1054722"/>
                <a:gd name="connsiteX1" fmla="*/ 676374 w 714489"/>
                <a:gd name="connsiteY1" fmla="*/ 1056089 h 1054722"/>
                <a:gd name="connsiteX2" fmla="*/ 621370 w 714489"/>
                <a:gd name="connsiteY2" fmla="*/ 1045881 h 1054722"/>
                <a:gd name="connsiteX3" fmla="*/ 537446 w 714489"/>
                <a:gd name="connsiteY3" fmla="*/ 1025467 h 1054722"/>
                <a:gd name="connsiteX4" fmla="*/ 430840 w 714489"/>
                <a:gd name="connsiteY4" fmla="*/ 989743 h 1054722"/>
                <a:gd name="connsiteX5" fmla="*/ 310624 w 714489"/>
                <a:gd name="connsiteY5" fmla="*/ 933605 h 1054722"/>
                <a:gd name="connsiteX6" fmla="*/ 188140 w 714489"/>
                <a:gd name="connsiteY6" fmla="*/ 849114 h 1054722"/>
                <a:gd name="connsiteX7" fmla="*/ 82668 w 714489"/>
                <a:gd name="connsiteY7" fmla="*/ 730032 h 1054722"/>
                <a:gd name="connsiteX8" fmla="*/ 16890 w 714489"/>
                <a:gd name="connsiteY8" fmla="*/ 579762 h 1054722"/>
                <a:gd name="connsiteX9" fmla="*/ 2713 w 714489"/>
                <a:gd name="connsiteY9" fmla="*/ 498673 h 1054722"/>
                <a:gd name="connsiteX10" fmla="*/ 445 w 714489"/>
                <a:gd name="connsiteY10" fmla="*/ 417018 h 1054722"/>
                <a:gd name="connsiteX11" fmla="*/ 23127 w 714489"/>
                <a:gd name="connsiteY11" fmla="*/ 261077 h 1054722"/>
                <a:gd name="connsiteX12" fmla="*/ 43541 w 714489"/>
                <a:gd name="connsiteY12" fmla="*/ 189061 h 1054722"/>
                <a:gd name="connsiteX13" fmla="*/ 46376 w 714489"/>
                <a:gd name="connsiteY13" fmla="*/ 179988 h 1054722"/>
                <a:gd name="connsiteX14" fmla="*/ 49779 w 714489"/>
                <a:gd name="connsiteY14" fmla="*/ 171483 h 1054722"/>
                <a:gd name="connsiteX15" fmla="*/ 57150 w 714489"/>
                <a:gd name="connsiteY15" fmla="*/ 155038 h 1054722"/>
                <a:gd name="connsiteX16" fmla="*/ 73595 w 714489"/>
                <a:gd name="connsiteY16" fmla="*/ 123283 h 1054722"/>
                <a:gd name="connsiteX17" fmla="*/ 162623 w 714489"/>
                <a:gd name="connsiteY17" fmla="*/ 26316 h 1054722"/>
                <a:gd name="connsiteX18" fmla="*/ 217060 w 714489"/>
                <a:gd name="connsiteY18" fmla="*/ 3634 h 1054722"/>
                <a:gd name="connsiteX19" fmla="*/ 269796 w 714489"/>
                <a:gd name="connsiteY19" fmla="*/ 799 h 1054722"/>
                <a:gd name="connsiteX20" fmla="*/ 351452 w 714489"/>
                <a:gd name="connsiteY20" fmla="*/ 25750 h 1054722"/>
                <a:gd name="connsiteX21" fmla="*/ 366195 w 714489"/>
                <a:gd name="connsiteY21" fmla="*/ 33688 h 1054722"/>
                <a:gd name="connsiteX22" fmla="*/ 378671 w 714489"/>
                <a:gd name="connsiteY22" fmla="*/ 41627 h 1054722"/>
                <a:gd name="connsiteX23" fmla="*/ 389445 w 714489"/>
                <a:gd name="connsiteY23" fmla="*/ 48432 h 1054722"/>
                <a:gd name="connsiteX24" fmla="*/ 397951 w 714489"/>
                <a:gd name="connsiteY24" fmla="*/ 54669 h 1054722"/>
                <a:gd name="connsiteX25" fmla="*/ 413828 w 714489"/>
                <a:gd name="connsiteY25" fmla="*/ 66010 h 1054722"/>
                <a:gd name="connsiteX26" fmla="*/ 397951 w 714489"/>
                <a:gd name="connsiteY26" fmla="*/ 55236 h 1054722"/>
                <a:gd name="connsiteX27" fmla="*/ 389445 w 714489"/>
                <a:gd name="connsiteY27" fmla="*/ 49566 h 1054722"/>
                <a:gd name="connsiteX28" fmla="*/ 378671 w 714489"/>
                <a:gd name="connsiteY28" fmla="*/ 43328 h 1054722"/>
                <a:gd name="connsiteX29" fmla="*/ 365628 w 714489"/>
                <a:gd name="connsiteY29" fmla="*/ 35956 h 1054722"/>
                <a:gd name="connsiteX30" fmla="*/ 350885 w 714489"/>
                <a:gd name="connsiteY30" fmla="*/ 28585 h 1054722"/>
                <a:gd name="connsiteX31" fmla="*/ 269796 w 714489"/>
                <a:gd name="connsiteY31" fmla="*/ 5336 h 1054722"/>
                <a:gd name="connsiteX32" fmla="*/ 218194 w 714489"/>
                <a:gd name="connsiteY32" fmla="*/ 9305 h 1054722"/>
                <a:gd name="connsiteX33" fmla="*/ 166025 w 714489"/>
                <a:gd name="connsiteY33" fmla="*/ 31987 h 1054722"/>
                <a:gd name="connsiteX34" fmla="*/ 81534 w 714489"/>
                <a:gd name="connsiteY34" fmla="*/ 128386 h 1054722"/>
                <a:gd name="connsiteX35" fmla="*/ 66223 w 714489"/>
                <a:gd name="connsiteY35" fmla="*/ 159574 h 1054722"/>
                <a:gd name="connsiteX36" fmla="*/ 53748 w 714489"/>
                <a:gd name="connsiteY36" fmla="*/ 193031 h 1054722"/>
                <a:gd name="connsiteX37" fmla="*/ 35035 w 714489"/>
                <a:gd name="connsiteY37" fmla="*/ 265047 h 1054722"/>
                <a:gd name="connsiteX38" fmla="*/ 15755 w 714489"/>
                <a:gd name="connsiteY38" fmla="*/ 418719 h 1054722"/>
                <a:gd name="connsiteX39" fmla="*/ 19725 w 714489"/>
                <a:gd name="connsiteY39" fmla="*/ 498106 h 1054722"/>
                <a:gd name="connsiteX40" fmla="*/ 35035 w 714489"/>
                <a:gd name="connsiteY40" fmla="*/ 576360 h 1054722"/>
                <a:gd name="connsiteX41" fmla="*/ 101381 w 714489"/>
                <a:gd name="connsiteY41" fmla="*/ 719258 h 1054722"/>
                <a:gd name="connsiteX42" fmla="*/ 205152 w 714489"/>
                <a:gd name="connsiteY42" fmla="*/ 830968 h 1054722"/>
                <a:gd name="connsiteX43" fmla="*/ 324800 w 714489"/>
                <a:gd name="connsiteY43" fmla="*/ 909788 h 1054722"/>
                <a:gd name="connsiteX44" fmla="*/ 442748 w 714489"/>
                <a:gd name="connsiteY44" fmla="*/ 961957 h 1054722"/>
                <a:gd name="connsiteX45" fmla="*/ 547086 w 714489"/>
                <a:gd name="connsiteY45" fmla="*/ 994279 h 1054722"/>
                <a:gd name="connsiteX46" fmla="*/ 629309 w 714489"/>
                <a:gd name="connsiteY46" fmla="*/ 1012425 h 1054722"/>
                <a:gd name="connsiteX47" fmla="*/ 682612 w 714489"/>
                <a:gd name="connsiteY47" fmla="*/ 1020931 h 1054722"/>
                <a:gd name="connsiteX48" fmla="*/ 701325 w 714489"/>
                <a:gd name="connsiteY48" fmla="*/ 1023199 h 1054722"/>
                <a:gd name="connsiteX49" fmla="*/ 718337 w 714489"/>
                <a:gd name="connsiteY49" fmla="*/ 1043046 h 1054722"/>
                <a:gd name="connsiteX50" fmla="*/ 698490 w 714489"/>
                <a:gd name="connsiteY50" fmla="*/ 1060058 h 1054722"/>
                <a:gd name="connsiteX51" fmla="*/ 696221 w 714489"/>
                <a:gd name="connsiteY51" fmla="*/ 1058924 h 105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14489" h="1054722">
                  <a:moveTo>
                    <a:pt x="696221" y="1058924"/>
                  </a:moveTo>
                  <a:cubicBezTo>
                    <a:pt x="696221" y="1058924"/>
                    <a:pt x="688850" y="1058357"/>
                    <a:pt x="676374" y="1056089"/>
                  </a:cubicBezTo>
                  <a:cubicBezTo>
                    <a:pt x="663332" y="1054387"/>
                    <a:pt x="644620" y="1050985"/>
                    <a:pt x="621370" y="1045881"/>
                  </a:cubicBezTo>
                  <a:cubicBezTo>
                    <a:pt x="597554" y="1040778"/>
                    <a:pt x="569201" y="1034540"/>
                    <a:pt x="537446" y="1025467"/>
                  </a:cubicBezTo>
                  <a:cubicBezTo>
                    <a:pt x="505124" y="1016395"/>
                    <a:pt x="469399" y="1005054"/>
                    <a:pt x="430840" y="989743"/>
                  </a:cubicBezTo>
                  <a:cubicBezTo>
                    <a:pt x="392280" y="974999"/>
                    <a:pt x="352019" y="956287"/>
                    <a:pt x="310624" y="933605"/>
                  </a:cubicBezTo>
                  <a:cubicBezTo>
                    <a:pt x="269229" y="910355"/>
                    <a:pt x="227834" y="882570"/>
                    <a:pt x="188140" y="849114"/>
                  </a:cubicBezTo>
                  <a:cubicBezTo>
                    <a:pt x="149013" y="815090"/>
                    <a:pt x="112155" y="775396"/>
                    <a:pt x="82668" y="730032"/>
                  </a:cubicBezTo>
                  <a:cubicBezTo>
                    <a:pt x="53181" y="684668"/>
                    <a:pt x="29932" y="633065"/>
                    <a:pt x="16890" y="579762"/>
                  </a:cubicBezTo>
                  <a:cubicBezTo>
                    <a:pt x="10085" y="553111"/>
                    <a:pt x="5548" y="525892"/>
                    <a:pt x="2713" y="498673"/>
                  </a:cubicBezTo>
                  <a:cubicBezTo>
                    <a:pt x="445" y="471455"/>
                    <a:pt x="-689" y="444236"/>
                    <a:pt x="445" y="417018"/>
                  </a:cubicBezTo>
                  <a:cubicBezTo>
                    <a:pt x="2146" y="363147"/>
                    <a:pt x="11219" y="310978"/>
                    <a:pt x="23127" y="261077"/>
                  </a:cubicBezTo>
                  <a:cubicBezTo>
                    <a:pt x="29365" y="236127"/>
                    <a:pt x="36170" y="212311"/>
                    <a:pt x="43541" y="189061"/>
                  </a:cubicBezTo>
                  <a:lnTo>
                    <a:pt x="46376" y="179988"/>
                  </a:lnTo>
                  <a:lnTo>
                    <a:pt x="49779" y="171483"/>
                  </a:lnTo>
                  <a:cubicBezTo>
                    <a:pt x="52047" y="165812"/>
                    <a:pt x="54315" y="160141"/>
                    <a:pt x="57150" y="155038"/>
                  </a:cubicBezTo>
                  <a:cubicBezTo>
                    <a:pt x="62254" y="144264"/>
                    <a:pt x="67924" y="133490"/>
                    <a:pt x="73595" y="123283"/>
                  </a:cubicBezTo>
                  <a:cubicBezTo>
                    <a:pt x="97411" y="83022"/>
                    <a:pt x="127465" y="48432"/>
                    <a:pt x="162623" y="26316"/>
                  </a:cubicBezTo>
                  <a:cubicBezTo>
                    <a:pt x="180201" y="15542"/>
                    <a:pt x="198914" y="8171"/>
                    <a:pt x="217060" y="3634"/>
                  </a:cubicBezTo>
                  <a:cubicBezTo>
                    <a:pt x="235206" y="-902"/>
                    <a:pt x="253352" y="-335"/>
                    <a:pt x="269796" y="799"/>
                  </a:cubicBezTo>
                  <a:cubicBezTo>
                    <a:pt x="303252" y="4201"/>
                    <a:pt x="330471" y="15542"/>
                    <a:pt x="351452" y="25750"/>
                  </a:cubicBezTo>
                  <a:cubicBezTo>
                    <a:pt x="356556" y="28585"/>
                    <a:pt x="361659" y="30853"/>
                    <a:pt x="366195" y="33688"/>
                  </a:cubicBezTo>
                  <a:cubicBezTo>
                    <a:pt x="370732" y="36524"/>
                    <a:pt x="374701" y="38792"/>
                    <a:pt x="378671" y="41627"/>
                  </a:cubicBezTo>
                  <a:cubicBezTo>
                    <a:pt x="382640" y="43895"/>
                    <a:pt x="386042" y="46163"/>
                    <a:pt x="389445" y="48432"/>
                  </a:cubicBezTo>
                  <a:cubicBezTo>
                    <a:pt x="392847" y="50700"/>
                    <a:pt x="395682" y="52968"/>
                    <a:pt x="397951" y="54669"/>
                  </a:cubicBezTo>
                  <a:cubicBezTo>
                    <a:pt x="408157" y="62041"/>
                    <a:pt x="413828" y="66010"/>
                    <a:pt x="413828" y="66010"/>
                  </a:cubicBezTo>
                  <a:cubicBezTo>
                    <a:pt x="413828" y="66010"/>
                    <a:pt x="408157" y="62041"/>
                    <a:pt x="397951" y="55236"/>
                  </a:cubicBezTo>
                  <a:cubicBezTo>
                    <a:pt x="395115" y="53535"/>
                    <a:pt x="392280" y="51267"/>
                    <a:pt x="389445" y="49566"/>
                  </a:cubicBezTo>
                  <a:cubicBezTo>
                    <a:pt x="386042" y="47865"/>
                    <a:pt x="382640" y="45596"/>
                    <a:pt x="378671" y="43328"/>
                  </a:cubicBezTo>
                  <a:cubicBezTo>
                    <a:pt x="374701" y="41060"/>
                    <a:pt x="370732" y="38225"/>
                    <a:pt x="365628" y="35956"/>
                  </a:cubicBezTo>
                  <a:cubicBezTo>
                    <a:pt x="361092" y="33688"/>
                    <a:pt x="355988" y="31420"/>
                    <a:pt x="350885" y="28585"/>
                  </a:cubicBezTo>
                  <a:cubicBezTo>
                    <a:pt x="329337" y="18945"/>
                    <a:pt x="302118" y="8171"/>
                    <a:pt x="269796" y="5336"/>
                  </a:cubicBezTo>
                  <a:cubicBezTo>
                    <a:pt x="253352" y="4201"/>
                    <a:pt x="235773" y="4768"/>
                    <a:pt x="218194" y="9305"/>
                  </a:cubicBezTo>
                  <a:cubicBezTo>
                    <a:pt x="200615" y="13841"/>
                    <a:pt x="182470" y="21213"/>
                    <a:pt x="166025" y="31987"/>
                  </a:cubicBezTo>
                  <a:cubicBezTo>
                    <a:pt x="132569" y="53535"/>
                    <a:pt x="103649" y="88126"/>
                    <a:pt x="81534" y="128386"/>
                  </a:cubicBezTo>
                  <a:cubicBezTo>
                    <a:pt x="75863" y="138593"/>
                    <a:pt x="70760" y="148800"/>
                    <a:pt x="66223" y="159574"/>
                  </a:cubicBezTo>
                  <a:cubicBezTo>
                    <a:pt x="61687" y="170349"/>
                    <a:pt x="57150" y="181123"/>
                    <a:pt x="53748" y="193031"/>
                  </a:cubicBezTo>
                  <a:cubicBezTo>
                    <a:pt x="46943" y="216280"/>
                    <a:pt x="40139" y="240096"/>
                    <a:pt x="35035" y="265047"/>
                  </a:cubicBezTo>
                  <a:cubicBezTo>
                    <a:pt x="24261" y="314381"/>
                    <a:pt x="16890" y="365983"/>
                    <a:pt x="15755" y="418719"/>
                  </a:cubicBezTo>
                  <a:cubicBezTo>
                    <a:pt x="15188" y="444803"/>
                    <a:pt x="16890" y="471455"/>
                    <a:pt x="19725" y="498106"/>
                  </a:cubicBezTo>
                  <a:cubicBezTo>
                    <a:pt x="23127" y="524191"/>
                    <a:pt x="28231" y="550842"/>
                    <a:pt x="35035" y="576360"/>
                  </a:cubicBezTo>
                  <a:cubicBezTo>
                    <a:pt x="49212" y="627395"/>
                    <a:pt x="71894" y="676162"/>
                    <a:pt x="101381" y="719258"/>
                  </a:cubicBezTo>
                  <a:cubicBezTo>
                    <a:pt x="130867" y="762354"/>
                    <a:pt x="166592" y="799780"/>
                    <a:pt x="205152" y="830968"/>
                  </a:cubicBezTo>
                  <a:cubicBezTo>
                    <a:pt x="243712" y="862723"/>
                    <a:pt x="284540" y="888240"/>
                    <a:pt x="324800" y="909788"/>
                  </a:cubicBezTo>
                  <a:cubicBezTo>
                    <a:pt x="365061" y="931336"/>
                    <a:pt x="405322" y="948348"/>
                    <a:pt x="442748" y="961957"/>
                  </a:cubicBezTo>
                  <a:cubicBezTo>
                    <a:pt x="480174" y="975567"/>
                    <a:pt x="515331" y="986341"/>
                    <a:pt x="547086" y="994279"/>
                  </a:cubicBezTo>
                  <a:cubicBezTo>
                    <a:pt x="578274" y="1002218"/>
                    <a:pt x="606060" y="1008456"/>
                    <a:pt x="629309" y="1012425"/>
                  </a:cubicBezTo>
                  <a:cubicBezTo>
                    <a:pt x="651991" y="1016395"/>
                    <a:pt x="670137" y="1019230"/>
                    <a:pt x="682612" y="1020931"/>
                  </a:cubicBezTo>
                  <a:cubicBezTo>
                    <a:pt x="695087" y="1022632"/>
                    <a:pt x="701325" y="1023199"/>
                    <a:pt x="701325" y="1023199"/>
                  </a:cubicBezTo>
                  <a:cubicBezTo>
                    <a:pt x="711532" y="1024333"/>
                    <a:pt x="718904" y="1032839"/>
                    <a:pt x="718337" y="1043046"/>
                  </a:cubicBezTo>
                  <a:cubicBezTo>
                    <a:pt x="717202" y="1053253"/>
                    <a:pt x="708697" y="1060625"/>
                    <a:pt x="698490" y="1060058"/>
                  </a:cubicBezTo>
                  <a:cubicBezTo>
                    <a:pt x="696789" y="1058924"/>
                    <a:pt x="696789" y="1058924"/>
                    <a:pt x="696221" y="1058924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38B8EC-CE2F-4668-859A-15923DD9938A}"/>
                </a:ext>
              </a:extLst>
            </p:cNvPr>
            <p:cNvSpPr/>
            <p:nvPr/>
          </p:nvSpPr>
          <p:spPr>
            <a:xfrm>
              <a:off x="5548048" y="3666577"/>
              <a:ext cx="311880" cy="618090"/>
            </a:xfrm>
            <a:custGeom>
              <a:avLst/>
              <a:gdLst>
                <a:gd name="connsiteX0" fmla="*/ 285574 w 311880"/>
                <a:gd name="connsiteY0" fmla="*/ 620358 h 618089"/>
                <a:gd name="connsiteX1" fmla="*/ 278202 w 311880"/>
                <a:gd name="connsiteY1" fmla="*/ 615255 h 618089"/>
                <a:gd name="connsiteX2" fmla="*/ 258922 w 311880"/>
                <a:gd name="connsiteY2" fmla="*/ 601078 h 618089"/>
                <a:gd name="connsiteX3" fmla="*/ 194278 w 311880"/>
                <a:gd name="connsiteY3" fmla="*/ 546641 h 618089"/>
                <a:gd name="connsiteX4" fmla="*/ 111488 w 311880"/>
                <a:gd name="connsiteY4" fmla="*/ 459882 h 618089"/>
                <a:gd name="connsiteX5" fmla="*/ 36070 w 311880"/>
                <a:gd name="connsiteY5" fmla="*/ 344770 h 618089"/>
                <a:gd name="connsiteX6" fmla="*/ 11119 w 311880"/>
                <a:gd name="connsiteY6" fmla="*/ 279558 h 618089"/>
                <a:gd name="connsiteX7" fmla="*/ 345 w 311880"/>
                <a:gd name="connsiteY7" fmla="*/ 212646 h 618089"/>
                <a:gd name="connsiteX8" fmla="*/ 4881 w 311880"/>
                <a:gd name="connsiteY8" fmla="*/ 149703 h 618089"/>
                <a:gd name="connsiteX9" fmla="*/ 21326 w 311880"/>
                <a:gd name="connsiteY9" fmla="*/ 95832 h 618089"/>
                <a:gd name="connsiteX10" fmla="*/ 43441 w 311880"/>
                <a:gd name="connsiteY10" fmla="*/ 53870 h 618089"/>
                <a:gd name="connsiteX11" fmla="*/ 64422 w 311880"/>
                <a:gd name="connsiteY11" fmla="*/ 24384 h 618089"/>
                <a:gd name="connsiteX12" fmla="*/ 72928 w 311880"/>
                <a:gd name="connsiteY12" fmla="*/ 13609 h 618089"/>
                <a:gd name="connsiteX13" fmla="*/ 79732 w 311880"/>
                <a:gd name="connsiteY13" fmla="*/ 6238 h 618089"/>
                <a:gd name="connsiteX14" fmla="*/ 85403 w 311880"/>
                <a:gd name="connsiteY14" fmla="*/ 0 h 618089"/>
                <a:gd name="connsiteX15" fmla="*/ 80300 w 311880"/>
                <a:gd name="connsiteY15" fmla="*/ 6238 h 618089"/>
                <a:gd name="connsiteX16" fmla="*/ 74062 w 311880"/>
                <a:gd name="connsiteY16" fmla="*/ 14176 h 618089"/>
                <a:gd name="connsiteX17" fmla="*/ 66123 w 311880"/>
                <a:gd name="connsiteY17" fmla="*/ 24951 h 618089"/>
                <a:gd name="connsiteX18" fmla="*/ 46843 w 311880"/>
                <a:gd name="connsiteY18" fmla="*/ 55572 h 618089"/>
                <a:gd name="connsiteX19" fmla="*/ 26996 w 311880"/>
                <a:gd name="connsiteY19" fmla="*/ 98101 h 618089"/>
                <a:gd name="connsiteX20" fmla="*/ 12253 w 311880"/>
                <a:gd name="connsiteY20" fmla="*/ 212079 h 618089"/>
                <a:gd name="connsiteX21" fmla="*/ 25862 w 311880"/>
                <a:gd name="connsiteY21" fmla="*/ 275589 h 618089"/>
                <a:gd name="connsiteX22" fmla="*/ 52514 w 311880"/>
                <a:gd name="connsiteY22" fmla="*/ 336831 h 618089"/>
                <a:gd name="connsiteX23" fmla="*/ 130201 w 311880"/>
                <a:gd name="connsiteY23" fmla="*/ 443437 h 618089"/>
                <a:gd name="connsiteX24" fmla="*/ 214125 w 311880"/>
                <a:gd name="connsiteY24" fmla="*/ 522825 h 618089"/>
                <a:gd name="connsiteX25" fmla="*/ 279336 w 311880"/>
                <a:gd name="connsiteY25" fmla="*/ 572159 h 618089"/>
                <a:gd name="connsiteX26" fmla="*/ 298049 w 311880"/>
                <a:gd name="connsiteY26" fmla="*/ 584634 h 618089"/>
                <a:gd name="connsiteX27" fmla="*/ 304853 w 311880"/>
                <a:gd name="connsiteY27" fmla="*/ 588603 h 618089"/>
                <a:gd name="connsiteX28" fmla="*/ 305421 w 311880"/>
                <a:gd name="connsiteY28" fmla="*/ 588603 h 618089"/>
                <a:gd name="connsiteX29" fmla="*/ 311091 w 311880"/>
                <a:gd name="connsiteY29" fmla="*/ 614121 h 618089"/>
                <a:gd name="connsiteX30" fmla="*/ 285574 w 311880"/>
                <a:gd name="connsiteY30" fmla="*/ 619791 h 618089"/>
                <a:gd name="connsiteX31" fmla="*/ 285574 w 311880"/>
                <a:gd name="connsiteY31" fmla="*/ 620358 h 61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1880" h="618089">
                  <a:moveTo>
                    <a:pt x="285574" y="620358"/>
                  </a:moveTo>
                  <a:cubicBezTo>
                    <a:pt x="285574" y="620358"/>
                    <a:pt x="283305" y="618657"/>
                    <a:pt x="278202" y="615255"/>
                  </a:cubicBezTo>
                  <a:cubicBezTo>
                    <a:pt x="273665" y="611853"/>
                    <a:pt x="266861" y="607316"/>
                    <a:pt x="258922" y="601078"/>
                  </a:cubicBezTo>
                  <a:cubicBezTo>
                    <a:pt x="242477" y="588603"/>
                    <a:pt x="219795" y="570458"/>
                    <a:pt x="194278" y="546641"/>
                  </a:cubicBezTo>
                  <a:cubicBezTo>
                    <a:pt x="168193" y="522825"/>
                    <a:pt x="139273" y="493905"/>
                    <a:pt x="111488" y="459882"/>
                  </a:cubicBezTo>
                  <a:cubicBezTo>
                    <a:pt x="83702" y="425859"/>
                    <a:pt x="56483" y="387299"/>
                    <a:pt x="36070" y="344770"/>
                  </a:cubicBezTo>
                  <a:cubicBezTo>
                    <a:pt x="25862" y="323789"/>
                    <a:pt x="17356" y="301673"/>
                    <a:pt x="11119" y="279558"/>
                  </a:cubicBezTo>
                  <a:cubicBezTo>
                    <a:pt x="4881" y="257443"/>
                    <a:pt x="1479" y="234761"/>
                    <a:pt x="345" y="212646"/>
                  </a:cubicBezTo>
                  <a:cubicBezTo>
                    <a:pt x="-789" y="190531"/>
                    <a:pt x="912" y="169550"/>
                    <a:pt x="4881" y="149703"/>
                  </a:cubicBezTo>
                  <a:cubicBezTo>
                    <a:pt x="8851" y="129856"/>
                    <a:pt x="14521" y="111710"/>
                    <a:pt x="21326" y="95832"/>
                  </a:cubicBezTo>
                  <a:cubicBezTo>
                    <a:pt x="28131" y="79955"/>
                    <a:pt x="36070" y="65779"/>
                    <a:pt x="43441" y="53870"/>
                  </a:cubicBezTo>
                  <a:cubicBezTo>
                    <a:pt x="50813" y="41962"/>
                    <a:pt x="58184" y="31755"/>
                    <a:pt x="64422" y="24384"/>
                  </a:cubicBezTo>
                  <a:cubicBezTo>
                    <a:pt x="67824" y="20414"/>
                    <a:pt x="70093" y="17012"/>
                    <a:pt x="72928" y="13609"/>
                  </a:cubicBezTo>
                  <a:cubicBezTo>
                    <a:pt x="75763" y="10774"/>
                    <a:pt x="77464" y="7939"/>
                    <a:pt x="79732" y="6238"/>
                  </a:cubicBezTo>
                  <a:cubicBezTo>
                    <a:pt x="83135" y="2268"/>
                    <a:pt x="85403" y="0"/>
                    <a:pt x="85403" y="0"/>
                  </a:cubicBezTo>
                  <a:cubicBezTo>
                    <a:pt x="85403" y="0"/>
                    <a:pt x="83702" y="2268"/>
                    <a:pt x="80300" y="6238"/>
                  </a:cubicBezTo>
                  <a:cubicBezTo>
                    <a:pt x="78599" y="8506"/>
                    <a:pt x="76330" y="10774"/>
                    <a:pt x="74062" y="14176"/>
                  </a:cubicBezTo>
                  <a:cubicBezTo>
                    <a:pt x="71794" y="17579"/>
                    <a:pt x="68959" y="20981"/>
                    <a:pt x="66123" y="24951"/>
                  </a:cubicBezTo>
                  <a:cubicBezTo>
                    <a:pt x="60453" y="32889"/>
                    <a:pt x="53648" y="43663"/>
                    <a:pt x="46843" y="55572"/>
                  </a:cubicBezTo>
                  <a:cubicBezTo>
                    <a:pt x="40039" y="68047"/>
                    <a:pt x="33234" y="81656"/>
                    <a:pt x="26996" y="98101"/>
                  </a:cubicBezTo>
                  <a:cubicBezTo>
                    <a:pt x="15088" y="129856"/>
                    <a:pt x="7717" y="170117"/>
                    <a:pt x="12253" y="212079"/>
                  </a:cubicBezTo>
                  <a:cubicBezTo>
                    <a:pt x="14521" y="233060"/>
                    <a:pt x="18491" y="254608"/>
                    <a:pt x="25862" y="275589"/>
                  </a:cubicBezTo>
                  <a:cubicBezTo>
                    <a:pt x="32667" y="296570"/>
                    <a:pt x="41740" y="316984"/>
                    <a:pt x="52514" y="336831"/>
                  </a:cubicBezTo>
                  <a:cubicBezTo>
                    <a:pt x="74062" y="376525"/>
                    <a:pt x="101848" y="412249"/>
                    <a:pt x="130201" y="443437"/>
                  </a:cubicBezTo>
                  <a:cubicBezTo>
                    <a:pt x="158553" y="474625"/>
                    <a:pt x="188040" y="501277"/>
                    <a:pt x="214125" y="522825"/>
                  </a:cubicBezTo>
                  <a:cubicBezTo>
                    <a:pt x="240209" y="544373"/>
                    <a:pt x="262892" y="560818"/>
                    <a:pt x="279336" y="572159"/>
                  </a:cubicBezTo>
                  <a:cubicBezTo>
                    <a:pt x="287275" y="577829"/>
                    <a:pt x="294080" y="581799"/>
                    <a:pt x="298049" y="584634"/>
                  </a:cubicBezTo>
                  <a:cubicBezTo>
                    <a:pt x="302585" y="587469"/>
                    <a:pt x="304853" y="588603"/>
                    <a:pt x="304853" y="588603"/>
                  </a:cubicBezTo>
                  <a:lnTo>
                    <a:pt x="305421" y="588603"/>
                  </a:lnTo>
                  <a:cubicBezTo>
                    <a:pt x="313926" y="594274"/>
                    <a:pt x="316762" y="605615"/>
                    <a:pt x="311091" y="614121"/>
                  </a:cubicBezTo>
                  <a:cubicBezTo>
                    <a:pt x="305421" y="622627"/>
                    <a:pt x="294080" y="625462"/>
                    <a:pt x="285574" y="619791"/>
                  </a:cubicBezTo>
                  <a:cubicBezTo>
                    <a:pt x="286141" y="620358"/>
                    <a:pt x="286141" y="620358"/>
                    <a:pt x="285574" y="620358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DA49C7-D1AC-40BF-80D8-E3D4DFA6492E}"/>
                </a:ext>
              </a:extLst>
            </p:cNvPr>
            <p:cNvSpPr/>
            <p:nvPr/>
          </p:nvSpPr>
          <p:spPr>
            <a:xfrm>
              <a:off x="5289816" y="3379062"/>
              <a:ext cx="572726" cy="374256"/>
            </a:xfrm>
            <a:custGeom>
              <a:avLst/>
              <a:gdLst>
                <a:gd name="connsiteX0" fmla="*/ 537001 w 572725"/>
                <a:gd name="connsiteY0" fmla="*/ 225706 h 374256"/>
                <a:gd name="connsiteX1" fmla="*/ 533599 w 572725"/>
                <a:gd name="connsiteY1" fmla="*/ 217767 h 374256"/>
                <a:gd name="connsiteX2" fmla="*/ 522825 w 572725"/>
                <a:gd name="connsiteY2" fmla="*/ 193951 h 374256"/>
                <a:gd name="connsiteX3" fmla="*/ 475192 w 572725"/>
                <a:gd name="connsiteY3" fmla="*/ 114563 h 374256"/>
                <a:gd name="connsiteX4" fmla="*/ 434931 w 572725"/>
                <a:gd name="connsiteY4" fmla="*/ 68632 h 374256"/>
                <a:gd name="connsiteX5" fmla="*/ 379360 w 572725"/>
                <a:gd name="connsiteY5" fmla="*/ 32340 h 374256"/>
                <a:gd name="connsiteX6" fmla="*/ 311313 w 572725"/>
                <a:gd name="connsiteY6" fmla="*/ 27237 h 374256"/>
                <a:gd name="connsiteX7" fmla="*/ 245535 w 572725"/>
                <a:gd name="connsiteY7" fmla="*/ 60693 h 374256"/>
                <a:gd name="connsiteX8" fmla="*/ 191098 w 572725"/>
                <a:gd name="connsiteY8" fmla="*/ 115130 h 374256"/>
                <a:gd name="connsiteX9" fmla="*/ 147434 w 572725"/>
                <a:gd name="connsiteY9" fmla="*/ 176939 h 374256"/>
                <a:gd name="connsiteX10" fmla="*/ 117380 w 572725"/>
                <a:gd name="connsiteY10" fmla="*/ 240450 h 374256"/>
                <a:gd name="connsiteX11" fmla="*/ 106606 w 572725"/>
                <a:gd name="connsiteY11" fmla="*/ 271638 h 374256"/>
                <a:gd name="connsiteX12" fmla="*/ 97534 w 572725"/>
                <a:gd name="connsiteY12" fmla="*/ 301124 h 374256"/>
                <a:gd name="connsiteX13" fmla="*/ 71449 w 572725"/>
                <a:gd name="connsiteY13" fmla="*/ 349324 h 374256"/>
                <a:gd name="connsiteX14" fmla="*/ 36292 w 572725"/>
                <a:gd name="connsiteY14" fmla="*/ 372006 h 374256"/>
                <a:gd name="connsiteX15" fmla="*/ 20981 w 572725"/>
                <a:gd name="connsiteY15" fmla="*/ 374842 h 374256"/>
                <a:gd name="connsiteX16" fmla="*/ 9640 w 572725"/>
                <a:gd name="connsiteY16" fmla="*/ 374842 h 374256"/>
                <a:gd name="connsiteX17" fmla="*/ 0 w 572725"/>
                <a:gd name="connsiteY17" fmla="*/ 373707 h 374256"/>
                <a:gd name="connsiteX18" fmla="*/ 9640 w 572725"/>
                <a:gd name="connsiteY18" fmla="*/ 374275 h 374256"/>
                <a:gd name="connsiteX19" fmla="*/ 20981 w 572725"/>
                <a:gd name="connsiteY19" fmla="*/ 373707 h 374256"/>
                <a:gd name="connsiteX20" fmla="*/ 35724 w 572725"/>
                <a:gd name="connsiteY20" fmla="*/ 370305 h 374256"/>
                <a:gd name="connsiteX21" fmla="*/ 68614 w 572725"/>
                <a:gd name="connsiteY21" fmla="*/ 346489 h 374256"/>
                <a:gd name="connsiteX22" fmla="*/ 91863 w 572725"/>
                <a:gd name="connsiteY22" fmla="*/ 298856 h 374256"/>
                <a:gd name="connsiteX23" fmla="*/ 99235 w 572725"/>
                <a:gd name="connsiteY23" fmla="*/ 268802 h 374256"/>
                <a:gd name="connsiteX24" fmla="*/ 108875 w 572725"/>
                <a:gd name="connsiteY24" fmla="*/ 237047 h 374256"/>
                <a:gd name="connsiteX25" fmla="*/ 137227 w 572725"/>
                <a:gd name="connsiteY25" fmla="*/ 170702 h 374256"/>
                <a:gd name="connsiteX26" fmla="*/ 179189 w 572725"/>
                <a:gd name="connsiteY26" fmla="*/ 105490 h 374256"/>
                <a:gd name="connsiteX27" fmla="*/ 233627 w 572725"/>
                <a:gd name="connsiteY27" fmla="*/ 45950 h 374256"/>
                <a:gd name="connsiteX28" fmla="*/ 305643 w 572725"/>
                <a:gd name="connsiteY28" fmla="*/ 5122 h 374256"/>
                <a:gd name="connsiteX29" fmla="*/ 387866 w 572725"/>
                <a:gd name="connsiteY29" fmla="*/ 7390 h 374256"/>
                <a:gd name="connsiteX30" fmla="*/ 453644 w 572725"/>
                <a:gd name="connsiteY30" fmla="*/ 45950 h 374256"/>
                <a:gd name="connsiteX31" fmla="*/ 500143 w 572725"/>
                <a:gd name="connsiteY31" fmla="*/ 94149 h 374256"/>
                <a:gd name="connsiteX32" fmla="*/ 554580 w 572725"/>
                <a:gd name="connsiteY32" fmla="*/ 176372 h 374256"/>
                <a:gd name="connsiteX33" fmla="*/ 567055 w 572725"/>
                <a:gd name="connsiteY33" fmla="*/ 201323 h 374256"/>
                <a:gd name="connsiteX34" fmla="*/ 571591 w 572725"/>
                <a:gd name="connsiteY34" fmla="*/ 210396 h 374256"/>
                <a:gd name="connsiteX35" fmla="*/ 561951 w 572725"/>
                <a:gd name="connsiteY35" fmla="*/ 234779 h 374256"/>
                <a:gd name="connsiteX36" fmla="*/ 537001 w 572725"/>
                <a:gd name="connsiteY36" fmla="*/ 225706 h 37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72725" h="374256">
                  <a:moveTo>
                    <a:pt x="537001" y="225706"/>
                  </a:moveTo>
                  <a:cubicBezTo>
                    <a:pt x="537001" y="225706"/>
                    <a:pt x="535867" y="222871"/>
                    <a:pt x="533599" y="217767"/>
                  </a:cubicBezTo>
                  <a:cubicBezTo>
                    <a:pt x="531331" y="212097"/>
                    <a:pt x="527928" y="204158"/>
                    <a:pt x="522825" y="193951"/>
                  </a:cubicBezTo>
                  <a:cubicBezTo>
                    <a:pt x="513185" y="174104"/>
                    <a:pt x="497874" y="145184"/>
                    <a:pt x="475192" y="114563"/>
                  </a:cubicBezTo>
                  <a:cubicBezTo>
                    <a:pt x="463851" y="99253"/>
                    <a:pt x="450809" y="83375"/>
                    <a:pt x="434931" y="68632"/>
                  </a:cubicBezTo>
                  <a:cubicBezTo>
                    <a:pt x="419054" y="53889"/>
                    <a:pt x="400908" y="40846"/>
                    <a:pt x="379360" y="32340"/>
                  </a:cubicBezTo>
                  <a:cubicBezTo>
                    <a:pt x="358379" y="24402"/>
                    <a:pt x="334562" y="21566"/>
                    <a:pt x="311313" y="27237"/>
                  </a:cubicBezTo>
                  <a:cubicBezTo>
                    <a:pt x="288064" y="32340"/>
                    <a:pt x="265382" y="45383"/>
                    <a:pt x="245535" y="60693"/>
                  </a:cubicBezTo>
                  <a:cubicBezTo>
                    <a:pt x="225688" y="76571"/>
                    <a:pt x="207542" y="95284"/>
                    <a:pt x="191098" y="115130"/>
                  </a:cubicBezTo>
                  <a:cubicBezTo>
                    <a:pt x="175220" y="134977"/>
                    <a:pt x="159910" y="155959"/>
                    <a:pt x="147434" y="176939"/>
                  </a:cubicBezTo>
                  <a:cubicBezTo>
                    <a:pt x="134959" y="197920"/>
                    <a:pt x="125319" y="219468"/>
                    <a:pt x="117380" y="240450"/>
                  </a:cubicBezTo>
                  <a:cubicBezTo>
                    <a:pt x="113411" y="251224"/>
                    <a:pt x="110009" y="261431"/>
                    <a:pt x="106606" y="271638"/>
                  </a:cubicBezTo>
                  <a:cubicBezTo>
                    <a:pt x="103204" y="281844"/>
                    <a:pt x="100936" y="291484"/>
                    <a:pt x="97534" y="301124"/>
                  </a:cubicBezTo>
                  <a:cubicBezTo>
                    <a:pt x="91296" y="320404"/>
                    <a:pt x="82223" y="336849"/>
                    <a:pt x="71449" y="349324"/>
                  </a:cubicBezTo>
                  <a:cubicBezTo>
                    <a:pt x="60675" y="361799"/>
                    <a:pt x="47633" y="369171"/>
                    <a:pt x="36292" y="372006"/>
                  </a:cubicBezTo>
                  <a:cubicBezTo>
                    <a:pt x="30621" y="373707"/>
                    <a:pt x="25517" y="374275"/>
                    <a:pt x="20981" y="374842"/>
                  </a:cubicBezTo>
                  <a:cubicBezTo>
                    <a:pt x="16445" y="374842"/>
                    <a:pt x="12475" y="375409"/>
                    <a:pt x="9640" y="374842"/>
                  </a:cubicBezTo>
                  <a:cubicBezTo>
                    <a:pt x="3402" y="374275"/>
                    <a:pt x="0" y="373707"/>
                    <a:pt x="0" y="373707"/>
                  </a:cubicBezTo>
                  <a:cubicBezTo>
                    <a:pt x="0" y="373707"/>
                    <a:pt x="3402" y="373707"/>
                    <a:pt x="9640" y="374275"/>
                  </a:cubicBezTo>
                  <a:cubicBezTo>
                    <a:pt x="12475" y="374275"/>
                    <a:pt x="16445" y="373707"/>
                    <a:pt x="20981" y="373707"/>
                  </a:cubicBezTo>
                  <a:cubicBezTo>
                    <a:pt x="25517" y="373141"/>
                    <a:pt x="30621" y="372573"/>
                    <a:pt x="35724" y="370305"/>
                  </a:cubicBezTo>
                  <a:cubicBezTo>
                    <a:pt x="46499" y="366903"/>
                    <a:pt x="58974" y="359531"/>
                    <a:pt x="68614" y="346489"/>
                  </a:cubicBezTo>
                  <a:cubicBezTo>
                    <a:pt x="78821" y="334014"/>
                    <a:pt x="86192" y="317569"/>
                    <a:pt x="91863" y="298856"/>
                  </a:cubicBezTo>
                  <a:cubicBezTo>
                    <a:pt x="94698" y="289216"/>
                    <a:pt x="96399" y="279009"/>
                    <a:pt x="99235" y="268802"/>
                  </a:cubicBezTo>
                  <a:cubicBezTo>
                    <a:pt x="102070" y="258595"/>
                    <a:pt x="105472" y="247821"/>
                    <a:pt x="108875" y="237047"/>
                  </a:cubicBezTo>
                  <a:cubicBezTo>
                    <a:pt x="116246" y="215499"/>
                    <a:pt x="125319" y="192817"/>
                    <a:pt x="137227" y="170702"/>
                  </a:cubicBezTo>
                  <a:cubicBezTo>
                    <a:pt x="149135" y="148020"/>
                    <a:pt x="163312" y="127039"/>
                    <a:pt x="179189" y="105490"/>
                  </a:cubicBezTo>
                  <a:cubicBezTo>
                    <a:pt x="195067" y="84509"/>
                    <a:pt x="212646" y="64096"/>
                    <a:pt x="233627" y="45950"/>
                  </a:cubicBezTo>
                  <a:cubicBezTo>
                    <a:pt x="254608" y="28371"/>
                    <a:pt x="278424" y="13061"/>
                    <a:pt x="305643" y="5122"/>
                  </a:cubicBezTo>
                  <a:cubicBezTo>
                    <a:pt x="332861" y="-2817"/>
                    <a:pt x="362348" y="-1116"/>
                    <a:pt x="387866" y="7390"/>
                  </a:cubicBezTo>
                  <a:cubicBezTo>
                    <a:pt x="413383" y="15896"/>
                    <a:pt x="434931" y="30639"/>
                    <a:pt x="453644" y="45950"/>
                  </a:cubicBezTo>
                  <a:cubicBezTo>
                    <a:pt x="471790" y="61260"/>
                    <a:pt x="487100" y="78272"/>
                    <a:pt x="500143" y="94149"/>
                  </a:cubicBezTo>
                  <a:cubicBezTo>
                    <a:pt x="525660" y="126472"/>
                    <a:pt x="543239" y="155959"/>
                    <a:pt x="554580" y="176372"/>
                  </a:cubicBezTo>
                  <a:cubicBezTo>
                    <a:pt x="560250" y="186579"/>
                    <a:pt x="564220" y="195085"/>
                    <a:pt x="567055" y="201323"/>
                  </a:cubicBezTo>
                  <a:lnTo>
                    <a:pt x="571591" y="210396"/>
                  </a:lnTo>
                  <a:cubicBezTo>
                    <a:pt x="575561" y="220036"/>
                    <a:pt x="571591" y="230810"/>
                    <a:pt x="561951" y="234779"/>
                  </a:cubicBezTo>
                  <a:cubicBezTo>
                    <a:pt x="552312" y="239883"/>
                    <a:pt x="540971" y="235346"/>
                    <a:pt x="537001" y="225706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2EFA869-E8A4-4F59-89FF-8FBA19101526}"/>
                </a:ext>
              </a:extLst>
            </p:cNvPr>
            <p:cNvSpPr/>
            <p:nvPr/>
          </p:nvSpPr>
          <p:spPr>
            <a:xfrm>
              <a:off x="5446891" y="2968281"/>
              <a:ext cx="385597" cy="187128"/>
            </a:xfrm>
            <a:custGeom>
              <a:avLst/>
              <a:gdLst>
                <a:gd name="connsiteX0" fmla="*/ 369153 w 385597"/>
                <a:gd name="connsiteY0" fmla="*/ 95517 h 187128"/>
                <a:gd name="connsiteX1" fmla="*/ 365183 w 385597"/>
                <a:gd name="connsiteY1" fmla="*/ 92115 h 187128"/>
                <a:gd name="connsiteX2" fmla="*/ 352708 w 385597"/>
                <a:gd name="connsiteY2" fmla="*/ 83042 h 187128"/>
                <a:gd name="connsiteX3" fmla="*/ 332861 w 385597"/>
                <a:gd name="connsiteY3" fmla="*/ 69433 h 187128"/>
                <a:gd name="connsiteX4" fmla="*/ 306210 w 385597"/>
                <a:gd name="connsiteY4" fmla="*/ 53555 h 187128"/>
                <a:gd name="connsiteX5" fmla="*/ 273321 w 385597"/>
                <a:gd name="connsiteY5" fmla="*/ 37111 h 187128"/>
                <a:gd name="connsiteX6" fmla="*/ 234761 w 385597"/>
                <a:gd name="connsiteY6" fmla="*/ 22934 h 187128"/>
                <a:gd name="connsiteX7" fmla="*/ 192231 w 385597"/>
                <a:gd name="connsiteY7" fmla="*/ 14428 h 187128"/>
                <a:gd name="connsiteX8" fmla="*/ 170117 w 385597"/>
                <a:gd name="connsiteY8" fmla="*/ 13294 h 187128"/>
                <a:gd name="connsiteX9" fmla="*/ 148001 w 385597"/>
                <a:gd name="connsiteY9" fmla="*/ 15563 h 187128"/>
                <a:gd name="connsiteX10" fmla="*/ 125886 w 385597"/>
                <a:gd name="connsiteY10" fmla="*/ 20666 h 187128"/>
                <a:gd name="connsiteX11" fmla="*/ 115679 w 385597"/>
                <a:gd name="connsiteY11" fmla="*/ 24635 h 187128"/>
                <a:gd name="connsiteX12" fmla="*/ 105472 w 385597"/>
                <a:gd name="connsiteY12" fmla="*/ 29172 h 187128"/>
                <a:gd name="connsiteX13" fmla="*/ 95832 w 385597"/>
                <a:gd name="connsiteY13" fmla="*/ 34275 h 187128"/>
                <a:gd name="connsiteX14" fmla="*/ 86759 w 385597"/>
                <a:gd name="connsiteY14" fmla="*/ 40513 h 187128"/>
                <a:gd name="connsiteX15" fmla="*/ 70315 w 385597"/>
                <a:gd name="connsiteY15" fmla="*/ 54122 h 187128"/>
                <a:gd name="connsiteX16" fmla="*/ 66346 w 385597"/>
                <a:gd name="connsiteY16" fmla="*/ 57524 h 187128"/>
                <a:gd name="connsiteX17" fmla="*/ 62943 w 385597"/>
                <a:gd name="connsiteY17" fmla="*/ 61494 h 187128"/>
                <a:gd name="connsiteX18" fmla="*/ 56138 w 385597"/>
                <a:gd name="connsiteY18" fmla="*/ 69433 h 187128"/>
                <a:gd name="connsiteX19" fmla="*/ 49901 w 385597"/>
                <a:gd name="connsiteY19" fmla="*/ 77371 h 187128"/>
                <a:gd name="connsiteX20" fmla="*/ 44230 w 385597"/>
                <a:gd name="connsiteY20" fmla="*/ 85310 h 187128"/>
                <a:gd name="connsiteX21" fmla="*/ 41395 w 385597"/>
                <a:gd name="connsiteY21" fmla="*/ 89280 h 187128"/>
                <a:gd name="connsiteX22" fmla="*/ 39127 w 385597"/>
                <a:gd name="connsiteY22" fmla="*/ 93249 h 187128"/>
                <a:gd name="connsiteX23" fmla="*/ 34590 w 385597"/>
                <a:gd name="connsiteY23" fmla="*/ 101755 h 187128"/>
                <a:gd name="connsiteX24" fmla="*/ 30054 w 385597"/>
                <a:gd name="connsiteY24" fmla="*/ 109694 h 187128"/>
                <a:gd name="connsiteX25" fmla="*/ 26084 w 385597"/>
                <a:gd name="connsiteY25" fmla="*/ 117632 h 187128"/>
                <a:gd name="connsiteX26" fmla="*/ 19280 w 385597"/>
                <a:gd name="connsiteY26" fmla="*/ 132943 h 187128"/>
                <a:gd name="connsiteX27" fmla="*/ 14176 w 385597"/>
                <a:gd name="connsiteY27" fmla="*/ 147119 h 187128"/>
                <a:gd name="connsiteX28" fmla="*/ 9640 w 385597"/>
                <a:gd name="connsiteY28" fmla="*/ 159594 h 187128"/>
                <a:gd name="connsiteX29" fmla="*/ 6237 w 385597"/>
                <a:gd name="connsiteY29" fmla="*/ 170368 h 187128"/>
                <a:gd name="connsiteX30" fmla="*/ 0 w 385597"/>
                <a:gd name="connsiteY30" fmla="*/ 190782 h 187128"/>
                <a:gd name="connsiteX31" fmla="*/ 5103 w 385597"/>
                <a:gd name="connsiteY31" fmla="*/ 169802 h 187128"/>
                <a:gd name="connsiteX32" fmla="*/ 7939 w 385597"/>
                <a:gd name="connsiteY32" fmla="*/ 159027 h 187128"/>
                <a:gd name="connsiteX33" fmla="*/ 11908 w 385597"/>
                <a:gd name="connsiteY33" fmla="*/ 146552 h 187128"/>
                <a:gd name="connsiteX34" fmla="*/ 16444 w 385597"/>
                <a:gd name="connsiteY34" fmla="*/ 132376 h 187128"/>
                <a:gd name="connsiteX35" fmla="*/ 22682 w 385597"/>
                <a:gd name="connsiteY35" fmla="*/ 117065 h 187128"/>
                <a:gd name="connsiteX36" fmla="*/ 26084 w 385597"/>
                <a:gd name="connsiteY36" fmla="*/ 108559 h 187128"/>
                <a:gd name="connsiteX37" fmla="*/ 30621 w 385597"/>
                <a:gd name="connsiteY37" fmla="*/ 100054 h 187128"/>
                <a:gd name="connsiteX38" fmla="*/ 35157 w 385597"/>
                <a:gd name="connsiteY38" fmla="*/ 91548 h 187128"/>
                <a:gd name="connsiteX39" fmla="*/ 37425 w 385597"/>
                <a:gd name="connsiteY39" fmla="*/ 87011 h 187128"/>
                <a:gd name="connsiteX40" fmla="*/ 40261 w 385597"/>
                <a:gd name="connsiteY40" fmla="*/ 83042 h 187128"/>
                <a:gd name="connsiteX41" fmla="*/ 45931 w 385597"/>
                <a:gd name="connsiteY41" fmla="*/ 74536 h 187128"/>
                <a:gd name="connsiteX42" fmla="*/ 52169 w 385597"/>
                <a:gd name="connsiteY42" fmla="*/ 66030 h 187128"/>
                <a:gd name="connsiteX43" fmla="*/ 58974 w 385597"/>
                <a:gd name="connsiteY43" fmla="*/ 57524 h 187128"/>
                <a:gd name="connsiteX44" fmla="*/ 62376 w 385597"/>
                <a:gd name="connsiteY44" fmla="*/ 52988 h 187128"/>
                <a:gd name="connsiteX45" fmla="*/ 66346 w 385597"/>
                <a:gd name="connsiteY45" fmla="*/ 49019 h 187128"/>
                <a:gd name="connsiteX46" fmla="*/ 83357 w 385597"/>
                <a:gd name="connsiteY46" fmla="*/ 33708 h 187128"/>
                <a:gd name="connsiteX47" fmla="*/ 92430 w 385597"/>
                <a:gd name="connsiteY47" fmla="*/ 26904 h 187128"/>
                <a:gd name="connsiteX48" fmla="*/ 102637 w 385597"/>
                <a:gd name="connsiteY48" fmla="*/ 20666 h 187128"/>
                <a:gd name="connsiteX49" fmla="*/ 113411 w 385597"/>
                <a:gd name="connsiteY49" fmla="*/ 14995 h 187128"/>
                <a:gd name="connsiteX50" fmla="*/ 124185 w 385597"/>
                <a:gd name="connsiteY50" fmla="*/ 10459 h 187128"/>
                <a:gd name="connsiteX51" fmla="*/ 147434 w 385597"/>
                <a:gd name="connsiteY51" fmla="*/ 3654 h 187128"/>
                <a:gd name="connsiteX52" fmla="*/ 171251 w 385597"/>
                <a:gd name="connsiteY52" fmla="*/ 252 h 187128"/>
                <a:gd name="connsiteX53" fmla="*/ 195067 w 385597"/>
                <a:gd name="connsiteY53" fmla="*/ 252 h 187128"/>
                <a:gd name="connsiteX54" fmla="*/ 240998 w 385597"/>
                <a:gd name="connsiteY54" fmla="*/ 7057 h 187128"/>
                <a:gd name="connsiteX55" fmla="*/ 282393 w 385597"/>
                <a:gd name="connsiteY55" fmla="*/ 20099 h 187128"/>
                <a:gd name="connsiteX56" fmla="*/ 317551 w 385597"/>
                <a:gd name="connsiteY56" fmla="*/ 35409 h 187128"/>
                <a:gd name="connsiteX57" fmla="*/ 346470 w 385597"/>
                <a:gd name="connsiteY57" fmla="*/ 50720 h 187128"/>
                <a:gd name="connsiteX58" fmla="*/ 368019 w 385597"/>
                <a:gd name="connsiteY58" fmla="*/ 63762 h 187128"/>
                <a:gd name="connsiteX59" fmla="*/ 381628 w 385597"/>
                <a:gd name="connsiteY59" fmla="*/ 72835 h 187128"/>
                <a:gd name="connsiteX60" fmla="*/ 386164 w 385597"/>
                <a:gd name="connsiteY60" fmla="*/ 76237 h 187128"/>
                <a:gd name="connsiteX61" fmla="*/ 389000 w 385597"/>
                <a:gd name="connsiteY61" fmla="*/ 92115 h 187128"/>
                <a:gd name="connsiteX62" fmla="*/ 373122 w 385597"/>
                <a:gd name="connsiteY62" fmla="*/ 94950 h 187128"/>
                <a:gd name="connsiteX63" fmla="*/ 369153 w 385597"/>
                <a:gd name="connsiteY63" fmla="*/ 95517 h 187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85597" h="187128">
                  <a:moveTo>
                    <a:pt x="369153" y="95517"/>
                  </a:moveTo>
                  <a:cubicBezTo>
                    <a:pt x="369153" y="95517"/>
                    <a:pt x="367452" y="94383"/>
                    <a:pt x="365183" y="92115"/>
                  </a:cubicBezTo>
                  <a:cubicBezTo>
                    <a:pt x="362348" y="89847"/>
                    <a:pt x="358379" y="87011"/>
                    <a:pt x="352708" y="83042"/>
                  </a:cubicBezTo>
                  <a:cubicBezTo>
                    <a:pt x="347038" y="79073"/>
                    <a:pt x="340800" y="74536"/>
                    <a:pt x="332861" y="69433"/>
                  </a:cubicBezTo>
                  <a:cubicBezTo>
                    <a:pt x="324922" y="64329"/>
                    <a:pt x="315850" y="59226"/>
                    <a:pt x="306210" y="53555"/>
                  </a:cubicBezTo>
                  <a:cubicBezTo>
                    <a:pt x="296003" y="47885"/>
                    <a:pt x="285229" y="42781"/>
                    <a:pt x="273321" y="37111"/>
                  </a:cubicBezTo>
                  <a:cubicBezTo>
                    <a:pt x="261412" y="32007"/>
                    <a:pt x="248370" y="26904"/>
                    <a:pt x="234761" y="22934"/>
                  </a:cubicBezTo>
                  <a:cubicBezTo>
                    <a:pt x="221151" y="18965"/>
                    <a:pt x="206975" y="15563"/>
                    <a:pt x="192231" y="14428"/>
                  </a:cubicBezTo>
                  <a:cubicBezTo>
                    <a:pt x="184860" y="13294"/>
                    <a:pt x="177488" y="13861"/>
                    <a:pt x="170117" y="13294"/>
                  </a:cubicBezTo>
                  <a:cubicBezTo>
                    <a:pt x="162745" y="13861"/>
                    <a:pt x="155373" y="13861"/>
                    <a:pt x="148001" y="15563"/>
                  </a:cubicBezTo>
                  <a:cubicBezTo>
                    <a:pt x="140630" y="16697"/>
                    <a:pt x="133258" y="18965"/>
                    <a:pt x="125886" y="20666"/>
                  </a:cubicBezTo>
                  <a:cubicBezTo>
                    <a:pt x="122484" y="21800"/>
                    <a:pt x="119082" y="23501"/>
                    <a:pt x="115679" y="24635"/>
                  </a:cubicBezTo>
                  <a:cubicBezTo>
                    <a:pt x="112277" y="25769"/>
                    <a:pt x="108875" y="27471"/>
                    <a:pt x="105472" y="29172"/>
                  </a:cubicBezTo>
                  <a:cubicBezTo>
                    <a:pt x="102070" y="30873"/>
                    <a:pt x="99235" y="32574"/>
                    <a:pt x="95832" y="34275"/>
                  </a:cubicBezTo>
                  <a:cubicBezTo>
                    <a:pt x="92430" y="35976"/>
                    <a:pt x="89595" y="38245"/>
                    <a:pt x="86759" y="40513"/>
                  </a:cubicBezTo>
                  <a:cubicBezTo>
                    <a:pt x="80522" y="44482"/>
                    <a:pt x="75418" y="49586"/>
                    <a:pt x="70315" y="54122"/>
                  </a:cubicBezTo>
                  <a:cubicBezTo>
                    <a:pt x="69181" y="55256"/>
                    <a:pt x="67479" y="56391"/>
                    <a:pt x="66346" y="57524"/>
                  </a:cubicBezTo>
                  <a:lnTo>
                    <a:pt x="62943" y="61494"/>
                  </a:lnTo>
                  <a:cubicBezTo>
                    <a:pt x="60675" y="64329"/>
                    <a:pt x="58407" y="66597"/>
                    <a:pt x="56138" y="69433"/>
                  </a:cubicBezTo>
                  <a:cubicBezTo>
                    <a:pt x="53870" y="71701"/>
                    <a:pt x="51602" y="74536"/>
                    <a:pt x="49901" y="77371"/>
                  </a:cubicBezTo>
                  <a:cubicBezTo>
                    <a:pt x="48200" y="80207"/>
                    <a:pt x="45931" y="83042"/>
                    <a:pt x="44230" y="85310"/>
                  </a:cubicBezTo>
                  <a:cubicBezTo>
                    <a:pt x="43096" y="86444"/>
                    <a:pt x="42529" y="88145"/>
                    <a:pt x="41395" y="89280"/>
                  </a:cubicBezTo>
                  <a:cubicBezTo>
                    <a:pt x="40261" y="90414"/>
                    <a:pt x="39694" y="92115"/>
                    <a:pt x="39127" y="93249"/>
                  </a:cubicBezTo>
                  <a:cubicBezTo>
                    <a:pt x="37425" y="96084"/>
                    <a:pt x="35724" y="98920"/>
                    <a:pt x="34590" y="101755"/>
                  </a:cubicBezTo>
                  <a:cubicBezTo>
                    <a:pt x="32889" y="104590"/>
                    <a:pt x="31755" y="106858"/>
                    <a:pt x="30054" y="109694"/>
                  </a:cubicBezTo>
                  <a:cubicBezTo>
                    <a:pt x="28920" y="112529"/>
                    <a:pt x="27785" y="115364"/>
                    <a:pt x="26084" y="117632"/>
                  </a:cubicBezTo>
                  <a:lnTo>
                    <a:pt x="19280" y="132943"/>
                  </a:lnTo>
                  <a:cubicBezTo>
                    <a:pt x="17012" y="138046"/>
                    <a:pt x="15877" y="142583"/>
                    <a:pt x="14176" y="147119"/>
                  </a:cubicBezTo>
                  <a:cubicBezTo>
                    <a:pt x="12475" y="151656"/>
                    <a:pt x="10774" y="155625"/>
                    <a:pt x="9640" y="159594"/>
                  </a:cubicBezTo>
                  <a:cubicBezTo>
                    <a:pt x="8506" y="163564"/>
                    <a:pt x="7372" y="166966"/>
                    <a:pt x="6237" y="170368"/>
                  </a:cubicBezTo>
                  <a:cubicBezTo>
                    <a:pt x="2268" y="183411"/>
                    <a:pt x="0" y="190782"/>
                    <a:pt x="0" y="190782"/>
                  </a:cubicBezTo>
                  <a:cubicBezTo>
                    <a:pt x="0" y="190782"/>
                    <a:pt x="1701" y="183411"/>
                    <a:pt x="5103" y="169802"/>
                  </a:cubicBezTo>
                  <a:cubicBezTo>
                    <a:pt x="6237" y="166399"/>
                    <a:pt x="6805" y="162997"/>
                    <a:pt x="7939" y="159027"/>
                  </a:cubicBezTo>
                  <a:cubicBezTo>
                    <a:pt x="9073" y="155058"/>
                    <a:pt x="10774" y="151088"/>
                    <a:pt x="11908" y="146552"/>
                  </a:cubicBezTo>
                  <a:cubicBezTo>
                    <a:pt x="13609" y="142016"/>
                    <a:pt x="14743" y="136912"/>
                    <a:pt x="16444" y="132376"/>
                  </a:cubicBezTo>
                  <a:cubicBezTo>
                    <a:pt x="18713" y="127272"/>
                    <a:pt x="20414" y="122169"/>
                    <a:pt x="22682" y="117065"/>
                  </a:cubicBezTo>
                  <a:lnTo>
                    <a:pt x="26084" y="108559"/>
                  </a:lnTo>
                  <a:cubicBezTo>
                    <a:pt x="27219" y="105724"/>
                    <a:pt x="28920" y="102889"/>
                    <a:pt x="30621" y="100054"/>
                  </a:cubicBezTo>
                  <a:cubicBezTo>
                    <a:pt x="32322" y="97218"/>
                    <a:pt x="33456" y="94383"/>
                    <a:pt x="35157" y="91548"/>
                  </a:cubicBezTo>
                  <a:cubicBezTo>
                    <a:pt x="35724" y="89847"/>
                    <a:pt x="36859" y="88712"/>
                    <a:pt x="37425" y="87011"/>
                  </a:cubicBezTo>
                  <a:cubicBezTo>
                    <a:pt x="38560" y="85877"/>
                    <a:pt x="39127" y="84176"/>
                    <a:pt x="40261" y="83042"/>
                  </a:cubicBezTo>
                  <a:cubicBezTo>
                    <a:pt x="41962" y="80207"/>
                    <a:pt x="43663" y="77371"/>
                    <a:pt x="45931" y="74536"/>
                  </a:cubicBezTo>
                  <a:cubicBezTo>
                    <a:pt x="47632" y="71701"/>
                    <a:pt x="49334" y="68299"/>
                    <a:pt x="52169" y="66030"/>
                  </a:cubicBezTo>
                  <a:lnTo>
                    <a:pt x="58974" y="57524"/>
                  </a:lnTo>
                  <a:lnTo>
                    <a:pt x="62376" y="52988"/>
                  </a:lnTo>
                  <a:lnTo>
                    <a:pt x="66346" y="49019"/>
                  </a:lnTo>
                  <a:cubicBezTo>
                    <a:pt x="71449" y="43915"/>
                    <a:pt x="76552" y="38245"/>
                    <a:pt x="83357" y="33708"/>
                  </a:cubicBezTo>
                  <a:cubicBezTo>
                    <a:pt x="86192" y="31440"/>
                    <a:pt x="89595" y="28605"/>
                    <a:pt x="92430" y="26904"/>
                  </a:cubicBezTo>
                  <a:cubicBezTo>
                    <a:pt x="95832" y="24635"/>
                    <a:pt x="99235" y="22934"/>
                    <a:pt x="102637" y="20666"/>
                  </a:cubicBezTo>
                  <a:cubicBezTo>
                    <a:pt x="106039" y="18398"/>
                    <a:pt x="109442" y="16697"/>
                    <a:pt x="113411" y="14995"/>
                  </a:cubicBezTo>
                  <a:cubicBezTo>
                    <a:pt x="116813" y="13294"/>
                    <a:pt x="120783" y="11593"/>
                    <a:pt x="124185" y="10459"/>
                  </a:cubicBezTo>
                  <a:cubicBezTo>
                    <a:pt x="131557" y="8191"/>
                    <a:pt x="139495" y="5356"/>
                    <a:pt x="147434" y="3654"/>
                  </a:cubicBezTo>
                  <a:cubicBezTo>
                    <a:pt x="155373" y="1386"/>
                    <a:pt x="163312" y="1386"/>
                    <a:pt x="171251" y="252"/>
                  </a:cubicBezTo>
                  <a:cubicBezTo>
                    <a:pt x="179189" y="252"/>
                    <a:pt x="187128" y="-315"/>
                    <a:pt x="195067" y="252"/>
                  </a:cubicBezTo>
                  <a:cubicBezTo>
                    <a:pt x="210945" y="819"/>
                    <a:pt x="226255" y="3654"/>
                    <a:pt x="240998" y="7057"/>
                  </a:cubicBezTo>
                  <a:cubicBezTo>
                    <a:pt x="255742" y="10459"/>
                    <a:pt x="269351" y="14995"/>
                    <a:pt x="282393" y="20099"/>
                  </a:cubicBezTo>
                  <a:cubicBezTo>
                    <a:pt x="294869" y="25203"/>
                    <a:pt x="306777" y="30306"/>
                    <a:pt x="317551" y="35409"/>
                  </a:cubicBezTo>
                  <a:cubicBezTo>
                    <a:pt x="328325" y="40513"/>
                    <a:pt x="337965" y="45616"/>
                    <a:pt x="346470" y="50720"/>
                  </a:cubicBezTo>
                  <a:cubicBezTo>
                    <a:pt x="354976" y="55823"/>
                    <a:pt x="362348" y="59793"/>
                    <a:pt x="368019" y="63762"/>
                  </a:cubicBezTo>
                  <a:cubicBezTo>
                    <a:pt x="373689" y="67732"/>
                    <a:pt x="378226" y="70567"/>
                    <a:pt x="381628" y="72835"/>
                  </a:cubicBezTo>
                  <a:cubicBezTo>
                    <a:pt x="384463" y="75103"/>
                    <a:pt x="386164" y="76237"/>
                    <a:pt x="386164" y="76237"/>
                  </a:cubicBezTo>
                  <a:cubicBezTo>
                    <a:pt x="391268" y="79640"/>
                    <a:pt x="392402" y="87011"/>
                    <a:pt x="389000" y="92115"/>
                  </a:cubicBezTo>
                  <a:cubicBezTo>
                    <a:pt x="385597" y="97218"/>
                    <a:pt x="378226" y="98352"/>
                    <a:pt x="373122" y="94950"/>
                  </a:cubicBezTo>
                  <a:cubicBezTo>
                    <a:pt x="369720" y="96084"/>
                    <a:pt x="369153" y="96084"/>
                    <a:pt x="369153" y="95517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7C5685-FF96-4AF4-AA67-1910261B8ACC}"/>
                </a:ext>
              </a:extLst>
            </p:cNvPr>
            <p:cNvSpPr/>
            <p:nvPr/>
          </p:nvSpPr>
          <p:spPr>
            <a:xfrm>
              <a:off x="5027445" y="1697785"/>
              <a:ext cx="499008" cy="793877"/>
            </a:xfrm>
            <a:custGeom>
              <a:avLst/>
              <a:gdLst>
                <a:gd name="connsiteX0" fmla="*/ 501669 w 499008"/>
                <a:gd name="connsiteY0" fmla="*/ 796123 h 793877"/>
                <a:gd name="connsiteX1" fmla="*/ 486358 w 499008"/>
                <a:gd name="connsiteY1" fmla="*/ 797825 h 793877"/>
                <a:gd name="connsiteX2" fmla="*/ 443262 w 499008"/>
                <a:gd name="connsiteY2" fmla="*/ 796690 h 793877"/>
                <a:gd name="connsiteX3" fmla="*/ 378618 w 499008"/>
                <a:gd name="connsiteY3" fmla="*/ 778545 h 793877"/>
                <a:gd name="connsiteX4" fmla="*/ 311705 w 499008"/>
                <a:gd name="connsiteY4" fmla="*/ 722406 h 793877"/>
                <a:gd name="connsiteX5" fmla="*/ 273712 w 499008"/>
                <a:gd name="connsiteY5" fmla="*/ 626007 h 793877"/>
                <a:gd name="connsiteX6" fmla="*/ 269176 w 499008"/>
                <a:gd name="connsiteY6" fmla="*/ 510328 h 793877"/>
                <a:gd name="connsiteX7" fmla="*/ 272011 w 499008"/>
                <a:gd name="connsiteY7" fmla="*/ 480274 h 793877"/>
                <a:gd name="connsiteX8" fmla="*/ 275981 w 499008"/>
                <a:gd name="connsiteY8" fmla="*/ 449653 h 793877"/>
                <a:gd name="connsiteX9" fmla="*/ 281084 w 499008"/>
                <a:gd name="connsiteY9" fmla="*/ 419032 h 793877"/>
                <a:gd name="connsiteX10" fmla="*/ 287322 w 499008"/>
                <a:gd name="connsiteY10" fmla="*/ 388411 h 793877"/>
                <a:gd name="connsiteX11" fmla="*/ 320211 w 499008"/>
                <a:gd name="connsiteY11" fmla="*/ 265360 h 793877"/>
                <a:gd name="connsiteX12" fmla="*/ 340625 w 499008"/>
                <a:gd name="connsiteY12" fmla="*/ 204685 h 793877"/>
                <a:gd name="connsiteX13" fmla="*/ 342893 w 499008"/>
                <a:gd name="connsiteY13" fmla="*/ 197313 h 793877"/>
                <a:gd name="connsiteX14" fmla="*/ 345161 w 499008"/>
                <a:gd name="connsiteY14" fmla="*/ 189942 h 793877"/>
                <a:gd name="connsiteX15" fmla="*/ 348564 w 499008"/>
                <a:gd name="connsiteY15" fmla="*/ 175765 h 793877"/>
                <a:gd name="connsiteX16" fmla="*/ 352533 w 499008"/>
                <a:gd name="connsiteY16" fmla="*/ 146278 h 793877"/>
                <a:gd name="connsiteX17" fmla="*/ 346295 w 499008"/>
                <a:gd name="connsiteY17" fmla="*/ 88439 h 793877"/>
                <a:gd name="connsiteX18" fmla="*/ 345161 w 499008"/>
                <a:gd name="connsiteY18" fmla="*/ 85036 h 793877"/>
                <a:gd name="connsiteX19" fmla="*/ 344594 w 499008"/>
                <a:gd name="connsiteY19" fmla="*/ 83335 h 793877"/>
                <a:gd name="connsiteX20" fmla="*/ 344594 w 499008"/>
                <a:gd name="connsiteY20" fmla="*/ 83335 h 793877"/>
                <a:gd name="connsiteX21" fmla="*/ 344594 w 499008"/>
                <a:gd name="connsiteY21" fmla="*/ 82768 h 793877"/>
                <a:gd name="connsiteX22" fmla="*/ 344027 w 499008"/>
                <a:gd name="connsiteY22" fmla="*/ 81634 h 793877"/>
                <a:gd name="connsiteX23" fmla="*/ 341192 w 499008"/>
                <a:gd name="connsiteY23" fmla="*/ 75397 h 793877"/>
                <a:gd name="connsiteX24" fmla="*/ 334387 w 499008"/>
                <a:gd name="connsiteY24" fmla="*/ 65189 h 793877"/>
                <a:gd name="connsiteX25" fmla="*/ 315107 w 499008"/>
                <a:gd name="connsiteY25" fmla="*/ 47044 h 793877"/>
                <a:gd name="connsiteX26" fmla="*/ 266908 w 499008"/>
                <a:gd name="connsiteY26" fmla="*/ 28898 h 793877"/>
                <a:gd name="connsiteX27" fmla="*/ 217574 w 499008"/>
                <a:gd name="connsiteY27" fmla="*/ 34569 h 793877"/>
                <a:gd name="connsiteX28" fmla="*/ 174478 w 499008"/>
                <a:gd name="connsiteY28" fmla="*/ 56684 h 793877"/>
                <a:gd name="connsiteX29" fmla="*/ 139320 w 499008"/>
                <a:gd name="connsiteY29" fmla="*/ 87305 h 793877"/>
                <a:gd name="connsiteX30" fmla="*/ 89420 w 499008"/>
                <a:gd name="connsiteY30" fmla="*/ 154217 h 793877"/>
                <a:gd name="connsiteX31" fmla="*/ 80347 w 499008"/>
                <a:gd name="connsiteY31" fmla="*/ 170095 h 793877"/>
                <a:gd name="connsiteX32" fmla="*/ 71841 w 499008"/>
                <a:gd name="connsiteY32" fmla="*/ 184838 h 793877"/>
                <a:gd name="connsiteX33" fmla="*/ 58232 w 499008"/>
                <a:gd name="connsiteY33" fmla="*/ 211490 h 793877"/>
                <a:gd name="connsiteX34" fmla="*/ 48025 w 499008"/>
                <a:gd name="connsiteY34" fmla="*/ 233605 h 793877"/>
                <a:gd name="connsiteX35" fmla="*/ 41220 w 499008"/>
                <a:gd name="connsiteY35" fmla="*/ 250049 h 793877"/>
                <a:gd name="connsiteX36" fmla="*/ 35549 w 499008"/>
                <a:gd name="connsiteY36" fmla="*/ 263659 h 793877"/>
                <a:gd name="connsiteX37" fmla="*/ 35549 w 499008"/>
                <a:gd name="connsiteY37" fmla="*/ 264226 h 793877"/>
                <a:gd name="connsiteX38" fmla="*/ 11166 w 499008"/>
                <a:gd name="connsiteY38" fmla="*/ 273866 h 793877"/>
                <a:gd name="connsiteX39" fmla="*/ 1526 w 499008"/>
                <a:gd name="connsiteY39" fmla="*/ 249482 h 793877"/>
                <a:gd name="connsiteX40" fmla="*/ 1526 w 499008"/>
                <a:gd name="connsiteY40" fmla="*/ 248915 h 793877"/>
                <a:gd name="connsiteX41" fmla="*/ 7764 w 499008"/>
                <a:gd name="connsiteY41" fmla="*/ 234739 h 793877"/>
                <a:gd name="connsiteX42" fmla="*/ 15702 w 499008"/>
                <a:gd name="connsiteY42" fmla="*/ 217727 h 793877"/>
                <a:gd name="connsiteX43" fmla="*/ 27044 w 499008"/>
                <a:gd name="connsiteY43" fmla="*/ 195045 h 793877"/>
                <a:gd name="connsiteX44" fmla="*/ 41787 w 499008"/>
                <a:gd name="connsiteY44" fmla="*/ 167259 h 793877"/>
                <a:gd name="connsiteX45" fmla="*/ 50860 w 499008"/>
                <a:gd name="connsiteY45" fmla="*/ 151949 h 793877"/>
                <a:gd name="connsiteX46" fmla="*/ 61067 w 499008"/>
                <a:gd name="connsiteY46" fmla="*/ 135504 h 793877"/>
                <a:gd name="connsiteX47" fmla="*/ 117205 w 499008"/>
                <a:gd name="connsiteY47" fmla="*/ 65189 h 793877"/>
                <a:gd name="connsiteX48" fmla="*/ 157466 w 499008"/>
                <a:gd name="connsiteY48" fmla="*/ 31733 h 793877"/>
                <a:gd name="connsiteX49" fmla="*/ 209068 w 499008"/>
                <a:gd name="connsiteY49" fmla="*/ 6783 h 793877"/>
                <a:gd name="connsiteX50" fmla="*/ 270310 w 499008"/>
                <a:gd name="connsiteY50" fmla="*/ 1112 h 793877"/>
                <a:gd name="connsiteX51" fmla="*/ 330418 w 499008"/>
                <a:gd name="connsiteY51" fmla="*/ 25496 h 793877"/>
                <a:gd name="connsiteX52" fmla="*/ 354234 w 499008"/>
                <a:gd name="connsiteY52" fmla="*/ 49312 h 793877"/>
                <a:gd name="connsiteX53" fmla="*/ 363307 w 499008"/>
                <a:gd name="connsiteY53" fmla="*/ 64622 h 793877"/>
                <a:gd name="connsiteX54" fmla="*/ 366142 w 499008"/>
                <a:gd name="connsiteY54" fmla="*/ 71994 h 793877"/>
                <a:gd name="connsiteX55" fmla="*/ 367277 w 499008"/>
                <a:gd name="connsiteY55" fmla="*/ 74262 h 793877"/>
                <a:gd name="connsiteX56" fmla="*/ 367843 w 499008"/>
                <a:gd name="connsiteY56" fmla="*/ 75963 h 793877"/>
                <a:gd name="connsiteX57" fmla="*/ 368978 w 499008"/>
                <a:gd name="connsiteY57" fmla="*/ 79933 h 793877"/>
                <a:gd name="connsiteX58" fmla="*/ 374648 w 499008"/>
                <a:gd name="connsiteY58" fmla="*/ 145711 h 793877"/>
                <a:gd name="connsiteX59" fmla="*/ 369545 w 499008"/>
                <a:gd name="connsiteY59" fmla="*/ 178600 h 793877"/>
                <a:gd name="connsiteX60" fmla="*/ 365008 w 499008"/>
                <a:gd name="connsiteY60" fmla="*/ 194478 h 793877"/>
                <a:gd name="connsiteX61" fmla="*/ 362173 w 499008"/>
                <a:gd name="connsiteY61" fmla="*/ 202417 h 793877"/>
                <a:gd name="connsiteX62" fmla="*/ 359338 w 499008"/>
                <a:gd name="connsiteY62" fmla="*/ 209788 h 793877"/>
                <a:gd name="connsiteX63" fmla="*/ 337790 w 499008"/>
                <a:gd name="connsiteY63" fmla="*/ 269329 h 793877"/>
                <a:gd name="connsiteX64" fmla="*/ 301498 w 499008"/>
                <a:gd name="connsiteY64" fmla="*/ 390112 h 793877"/>
                <a:gd name="connsiteX65" fmla="*/ 294126 w 499008"/>
                <a:gd name="connsiteY65" fmla="*/ 420166 h 793877"/>
                <a:gd name="connsiteX66" fmla="*/ 288456 w 499008"/>
                <a:gd name="connsiteY66" fmla="*/ 450220 h 793877"/>
                <a:gd name="connsiteX67" fmla="*/ 283919 w 499008"/>
                <a:gd name="connsiteY67" fmla="*/ 480274 h 793877"/>
                <a:gd name="connsiteX68" fmla="*/ 279950 w 499008"/>
                <a:gd name="connsiteY68" fmla="*/ 509761 h 793877"/>
                <a:gd name="connsiteX69" fmla="*/ 281084 w 499008"/>
                <a:gd name="connsiteY69" fmla="*/ 623172 h 793877"/>
                <a:gd name="connsiteX70" fmla="*/ 315675 w 499008"/>
                <a:gd name="connsiteY70" fmla="*/ 717870 h 793877"/>
                <a:gd name="connsiteX71" fmla="*/ 379185 w 499008"/>
                <a:gd name="connsiteY71" fmla="*/ 774008 h 793877"/>
                <a:gd name="connsiteX72" fmla="*/ 442695 w 499008"/>
                <a:gd name="connsiteY72" fmla="*/ 793288 h 793877"/>
                <a:gd name="connsiteX73" fmla="*/ 485791 w 499008"/>
                <a:gd name="connsiteY73" fmla="*/ 795556 h 793877"/>
                <a:gd name="connsiteX74" fmla="*/ 501669 w 499008"/>
                <a:gd name="connsiteY74" fmla="*/ 796123 h 793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99008" h="793877">
                  <a:moveTo>
                    <a:pt x="501669" y="796123"/>
                  </a:moveTo>
                  <a:cubicBezTo>
                    <a:pt x="501669" y="796123"/>
                    <a:pt x="496565" y="797258"/>
                    <a:pt x="486358" y="797825"/>
                  </a:cubicBezTo>
                  <a:cubicBezTo>
                    <a:pt x="476151" y="798392"/>
                    <a:pt x="461975" y="798959"/>
                    <a:pt x="443262" y="796690"/>
                  </a:cubicBezTo>
                  <a:cubicBezTo>
                    <a:pt x="424549" y="794422"/>
                    <a:pt x="402434" y="789886"/>
                    <a:pt x="378618" y="778545"/>
                  </a:cubicBezTo>
                  <a:cubicBezTo>
                    <a:pt x="354801" y="767771"/>
                    <a:pt x="330985" y="749058"/>
                    <a:pt x="311705" y="722406"/>
                  </a:cubicBezTo>
                  <a:cubicBezTo>
                    <a:pt x="292425" y="696322"/>
                    <a:pt x="279950" y="662298"/>
                    <a:pt x="273712" y="626007"/>
                  </a:cubicBezTo>
                  <a:cubicBezTo>
                    <a:pt x="267475" y="589715"/>
                    <a:pt x="265774" y="550589"/>
                    <a:pt x="269176" y="510328"/>
                  </a:cubicBezTo>
                  <a:cubicBezTo>
                    <a:pt x="269743" y="500121"/>
                    <a:pt x="270877" y="490481"/>
                    <a:pt x="272011" y="480274"/>
                  </a:cubicBezTo>
                  <a:cubicBezTo>
                    <a:pt x="273146" y="470067"/>
                    <a:pt x="274279" y="459860"/>
                    <a:pt x="275981" y="449653"/>
                  </a:cubicBezTo>
                  <a:lnTo>
                    <a:pt x="281084" y="419032"/>
                  </a:lnTo>
                  <a:cubicBezTo>
                    <a:pt x="282785" y="408825"/>
                    <a:pt x="285620" y="398618"/>
                    <a:pt x="287322" y="388411"/>
                  </a:cubicBezTo>
                  <a:cubicBezTo>
                    <a:pt x="295828" y="347016"/>
                    <a:pt x="307736" y="306188"/>
                    <a:pt x="320211" y="265360"/>
                  </a:cubicBezTo>
                  <a:cubicBezTo>
                    <a:pt x="326448" y="244946"/>
                    <a:pt x="333820" y="225099"/>
                    <a:pt x="340625" y="204685"/>
                  </a:cubicBezTo>
                  <a:lnTo>
                    <a:pt x="342893" y="197313"/>
                  </a:lnTo>
                  <a:cubicBezTo>
                    <a:pt x="343460" y="195045"/>
                    <a:pt x="344594" y="192210"/>
                    <a:pt x="345161" y="189942"/>
                  </a:cubicBezTo>
                  <a:cubicBezTo>
                    <a:pt x="346295" y="185405"/>
                    <a:pt x="347997" y="180302"/>
                    <a:pt x="348564" y="175765"/>
                  </a:cubicBezTo>
                  <a:cubicBezTo>
                    <a:pt x="350832" y="166125"/>
                    <a:pt x="351966" y="155918"/>
                    <a:pt x="352533" y="146278"/>
                  </a:cubicBezTo>
                  <a:cubicBezTo>
                    <a:pt x="353667" y="126431"/>
                    <a:pt x="351399" y="107151"/>
                    <a:pt x="346295" y="88439"/>
                  </a:cubicBezTo>
                  <a:lnTo>
                    <a:pt x="345161" y="85036"/>
                  </a:lnTo>
                  <a:lnTo>
                    <a:pt x="344594" y="83335"/>
                  </a:lnTo>
                  <a:cubicBezTo>
                    <a:pt x="344594" y="83335"/>
                    <a:pt x="345161" y="84469"/>
                    <a:pt x="344594" y="83335"/>
                  </a:cubicBezTo>
                  <a:lnTo>
                    <a:pt x="344594" y="82768"/>
                  </a:lnTo>
                  <a:lnTo>
                    <a:pt x="344027" y="81634"/>
                  </a:lnTo>
                  <a:cubicBezTo>
                    <a:pt x="342893" y="79366"/>
                    <a:pt x="342326" y="76531"/>
                    <a:pt x="341192" y="75397"/>
                  </a:cubicBezTo>
                  <a:cubicBezTo>
                    <a:pt x="339491" y="71994"/>
                    <a:pt x="337223" y="68592"/>
                    <a:pt x="334387" y="65189"/>
                  </a:cubicBezTo>
                  <a:cubicBezTo>
                    <a:pt x="329284" y="58385"/>
                    <a:pt x="322479" y="52147"/>
                    <a:pt x="315107" y="47044"/>
                  </a:cubicBezTo>
                  <a:cubicBezTo>
                    <a:pt x="300931" y="36837"/>
                    <a:pt x="283919" y="30599"/>
                    <a:pt x="266908" y="28898"/>
                  </a:cubicBezTo>
                  <a:cubicBezTo>
                    <a:pt x="249896" y="26630"/>
                    <a:pt x="232884" y="29465"/>
                    <a:pt x="217574" y="34569"/>
                  </a:cubicBezTo>
                  <a:cubicBezTo>
                    <a:pt x="201696" y="39672"/>
                    <a:pt x="187520" y="47611"/>
                    <a:pt x="174478" y="56684"/>
                  </a:cubicBezTo>
                  <a:cubicBezTo>
                    <a:pt x="161436" y="66324"/>
                    <a:pt x="150095" y="76531"/>
                    <a:pt x="139320" y="87305"/>
                  </a:cubicBezTo>
                  <a:cubicBezTo>
                    <a:pt x="118339" y="109420"/>
                    <a:pt x="102462" y="132669"/>
                    <a:pt x="89420" y="154217"/>
                  </a:cubicBezTo>
                  <a:cubicBezTo>
                    <a:pt x="86017" y="159321"/>
                    <a:pt x="83182" y="164991"/>
                    <a:pt x="80347" y="170095"/>
                  </a:cubicBezTo>
                  <a:cubicBezTo>
                    <a:pt x="77511" y="175198"/>
                    <a:pt x="74676" y="180302"/>
                    <a:pt x="71841" y="184838"/>
                  </a:cubicBezTo>
                  <a:cubicBezTo>
                    <a:pt x="66737" y="194478"/>
                    <a:pt x="62201" y="203551"/>
                    <a:pt x="58232" y="211490"/>
                  </a:cubicBezTo>
                  <a:cubicBezTo>
                    <a:pt x="54262" y="219996"/>
                    <a:pt x="50860" y="227367"/>
                    <a:pt x="48025" y="233605"/>
                  </a:cubicBezTo>
                  <a:cubicBezTo>
                    <a:pt x="45189" y="240409"/>
                    <a:pt x="42921" y="245513"/>
                    <a:pt x="41220" y="250049"/>
                  </a:cubicBezTo>
                  <a:cubicBezTo>
                    <a:pt x="37250" y="259122"/>
                    <a:pt x="35549" y="263659"/>
                    <a:pt x="35549" y="263659"/>
                  </a:cubicBezTo>
                  <a:lnTo>
                    <a:pt x="35549" y="264226"/>
                  </a:lnTo>
                  <a:cubicBezTo>
                    <a:pt x="31580" y="273866"/>
                    <a:pt x="20806" y="277835"/>
                    <a:pt x="11166" y="273866"/>
                  </a:cubicBezTo>
                  <a:cubicBezTo>
                    <a:pt x="1526" y="269896"/>
                    <a:pt x="-2443" y="259122"/>
                    <a:pt x="1526" y="249482"/>
                  </a:cubicBezTo>
                  <a:lnTo>
                    <a:pt x="1526" y="248915"/>
                  </a:lnTo>
                  <a:cubicBezTo>
                    <a:pt x="1526" y="248915"/>
                    <a:pt x="3794" y="243812"/>
                    <a:pt x="7764" y="234739"/>
                  </a:cubicBezTo>
                  <a:cubicBezTo>
                    <a:pt x="10032" y="230202"/>
                    <a:pt x="12300" y="224532"/>
                    <a:pt x="15702" y="217727"/>
                  </a:cubicBezTo>
                  <a:cubicBezTo>
                    <a:pt x="19105" y="210923"/>
                    <a:pt x="22507" y="203551"/>
                    <a:pt x="27044" y="195045"/>
                  </a:cubicBezTo>
                  <a:cubicBezTo>
                    <a:pt x="31013" y="186539"/>
                    <a:pt x="36684" y="177466"/>
                    <a:pt x="41787" y="167259"/>
                  </a:cubicBezTo>
                  <a:cubicBezTo>
                    <a:pt x="44622" y="162156"/>
                    <a:pt x="48025" y="157052"/>
                    <a:pt x="50860" y="151949"/>
                  </a:cubicBezTo>
                  <a:cubicBezTo>
                    <a:pt x="54262" y="146845"/>
                    <a:pt x="57097" y="141175"/>
                    <a:pt x="61067" y="135504"/>
                  </a:cubicBezTo>
                  <a:cubicBezTo>
                    <a:pt x="75810" y="113389"/>
                    <a:pt x="93389" y="88439"/>
                    <a:pt x="117205" y="65189"/>
                  </a:cubicBezTo>
                  <a:cubicBezTo>
                    <a:pt x="129113" y="53281"/>
                    <a:pt x="142723" y="41940"/>
                    <a:pt x="157466" y="31733"/>
                  </a:cubicBezTo>
                  <a:cubicBezTo>
                    <a:pt x="172777" y="21526"/>
                    <a:pt x="189788" y="12453"/>
                    <a:pt x="209068" y="6783"/>
                  </a:cubicBezTo>
                  <a:cubicBezTo>
                    <a:pt x="228348" y="1112"/>
                    <a:pt x="249329" y="-1723"/>
                    <a:pt x="270310" y="1112"/>
                  </a:cubicBezTo>
                  <a:cubicBezTo>
                    <a:pt x="291291" y="3948"/>
                    <a:pt x="312272" y="11886"/>
                    <a:pt x="330418" y="25496"/>
                  </a:cubicBezTo>
                  <a:cubicBezTo>
                    <a:pt x="339491" y="32300"/>
                    <a:pt x="347430" y="40239"/>
                    <a:pt x="354234" y="49312"/>
                  </a:cubicBezTo>
                  <a:cubicBezTo>
                    <a:pt x="357637" y="53848"/>
                    <a:pt x="360472" y="58952"/>
                    <a:pt x="363307" y="64622"/>
                  </a:cubicBezTo>
                  <a:cubicBezTo>
                    <a:pt x="365008" y="67458"/>
                    <a:pt x="365575" y="69726"/>
                    <a:pt x="366142" y="71994"/>
                  </a:cubicBezTo>
                  <a:lnTo>
                    <a:pt x="367277" y="74262"/>
                  </a:lnTo>
                  <a:lnTo>
                    <a:pt x="367843" y="75963"/>
                  </a:lnTo>
                  <a:lnTo>
                    <a:pt x="368978" y="79933"/>
                  </a:lnTo>
                  <a:cubicBezTo>
                    <a:pt x="374648" y="100914"/>
                    <a:pt x="376349" y="123596"/>
                    <a:pt x="374648" y="145711"/>
                  </a:cubicBezTo>
                  <a:cubicBezTo>
                    <a:pt x="373514" y="156485"/>
                    <a:pt x="371813" y="167826"/>
                    <a:pt x="369545" y="178600"/>
                  </a:cubicBezTo>
                  <a:cubicBezTo>
                    <a:pt x="368411" y="184271"/>
                    <a:pt x="366710" y="189374"/>
                    <a:pt x="365008" y="194478"/>
                  </a:cubicBezTo>
                  <a:cubicBezTo>
                    <a:pt x="363874" y="197313"/>
                    <a:pt x="363307" y="199582"/>
                    <a:pt x="362173" y="202417"/>
                  </a:cubicBezTo>
                  <a:lnTo>
                    <a:pt x="359338" y="209788"/>
                  </a:lnTo>
                  <a:cubicBezTo>
                    <a:pt x="351966" y="229635"/>
                    <a:pt x="344594" y="249482"/>
                    <a:pt x="337790" y="269329"/>
                  </a:cubicBezTo>
                  <a:cubicBezTo>
                    <a:pt x="324180" y="309590"/>
                    <a:pt x="311705" y="349851"/>
                    <a:pt x="301498" y="390112"/>
                  </a:cubicBezTo>
                  <a:cubicBezTo>
                    <a:pt x="299230" y="400319"/>
                    <a:pt x="296395" y="409959"/>
                    <a:pt x="294126" y="420166"/>
                  </a:cubicBezTo>
                  <a:cubicBezTo>
                    <a:pt x="292425" y="430373"/>
                    <a:pt x="290157" y="440580"/>
                    <a:pt x="288456" y="450220"/>
                  </a:cubicBezTo>
                  <a:cubicBezTo>
                    <a:pt x="286188" y="460427"/>
                    <a:pt x="285054" y="470067"/>
                    <a:pt x="283919" y="480274"/>
                  </a:cubicBezTo>
                  <a:cubicBezTo>
                    <a:pt x="282785" y="490481"/>
                    <a:pt x="280517" y="500121"/>
                    <a:pt x="279950" y="509761"/>
                  </a:cubicBezTo>
                  <a:cubicBezTo>
                    <a:pt x="275414" y="548887"/>
                    <a:pt x="275981" y="587447"/>
                    <a:pt x="281084" y="623172"/>
                  </a:cubicBezTo>
                  <a:cubicBezTo>
                    <a:pt x="286755" y="658896"/>
                    <a:pt x="297529" y="691785"/>
                    <a:pt x="315675" y="717870"/>
                  </a:cubicBezTo>
                  <a:cubicBezTo>
                    <a:pt x="333253" y="743954"/>
                    <a:pt x="355935" y="762667"/>
                    <a:pt x="379185" y="774008"/>
                  </a:cubicBezTo>
                  <a:cubicBezTo>
                    <a:pt x="402434" y="785349"/>
                    <a:pt x="424549" y="791020"/>
                    <a:pt x="442695" y="793288"/>
                  </a:cubicBezTo>
                  <a:cubicBezTo>
                    <a:pt x="460841" y="796123"/>
                    <a:pt x="475584" y="795556"/>
                    <a:pt x="485791" y="795556"/>
                  </a:cubicBezTo>
                  <a:cubicBezTo>
                    <a:pt x="496565" y="796690"/>
                    <a:pt x="501669" y="796123"/>
                    <a:pt x="501669" y="796123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0E48C33-60C6-4B11-AB5C-2FEBD6C3D292}"/>
                </a:ext>
              </a:extLst>
            </p:cNvPr>
            <p:cNvSpPr/>
            <p:nvPr/>
          </p:nvSpPr>
          <p:spPr>
            <a:xfrm>
              <a:off x="5991830" y="3657270"/>
              <a:ext cx="334562" cy="96399"/>
            </a:xfrm>
            <a:custGeom>
              <a:avLst/>
              <a:gdLst>
                <a:gd name="connsiteX0" fmla="*/ 314149 w 334562"/>
                <a:gd name="connsiteY0" fmla="*/ 54672 h 96399"/>
                <a:gd name="connsiteX1" fmla="*/ 310746 w 334562"/>
                <a:gd name="connsiteY1" fmla="*/ 53538 h 96399"/>
                <a:gd name="connsiteX2" fmla="*/ 299972 w 334562"/>
                <a:gd name="connsiteY2" fmla="*/ 50136 h 96399"/>
                <a:gd name="connsiteX3" fmla="*/ 261413 w 334562"/>
                <a:gd name="connsiteY3" fmla="*/ 38794 h 96399"/>
                <a:gd name="connsiteX4" fmla="*/ 205841 w 334562"/>
                <a:gd name="connsiteY4" fmla="*/ 26319 h 96399"/>
                <a:gd name="connsiteX5" fmla="*/ 174086 w 334562"/>
                <a:gd name="connsiteY5" fmla="*/ 21783 h 96399"/>
                <a:gd name="connsiteX6" fmla="*/ 141197 w 334562"/>
                <a:gd name="connsiteY6" fmla="*/ 18948 h 96399"/>
                <a:gd name="connsiteX7" fmla="*/ 108308 w 334562"/>
                <a:gd name="connsiteY7" fmla="*/ 19515 h 96399"/>
                <a:gd name="connsiteX8" fmla="*/ 77120 w 334562"/>
                <a:gd name="connsiteY8" fmla="*/ 24618 h 96399"/>
                <a:gd name="connsiteX9" fmla="*/ 62376 w 334562"/>
                <a:gd name="connsiteY9" fmla="*/ 29154 h 96399"/>
                <a:gd name="connsiteX10" fmla="*/ 55571 w 334562"/>
                <a:gd name="connsiteY10" fmla="*/ 31990 h 96399"/>
                <a:gd name="connsiteX11" fmla="*/ 52169 w 334562"/>
                <a:gd name="connsiteY11" fmla="*/ 33124 h 96399"/>
                <a:gd name="connsiteX12" fmla="*/ 48767 w 334562"/>
                <a:gd name="connsiteY12" fmla="*/ 34825 h 96399"/>
                <a:gd name="connsiteX13" fmla="*/ 42529 w 334562"/>
                <a:gd name="connsiteY13" fmla="*/ 38228 h 96399"/>
                <a:gd name="connsiteX14" fmla="*/ 36859 w 334562"/>
                <a:gd name="connsiteY14" fmla="*/ 42197 h 96399"/>
                <a:gd name="connsiteX15" fmla="*/ 31755 w 334562"/>
                <a:gd name="connsiteY15" fmla="*/ 46166 h 96399"/>
                <a:gd name="connsiteX16" fmla="*/ 27219 w 334562"/>
                <a:gd name="connsiteY16" fmla="*/ 50136 h 96399"/>
                <a:gd name="connsiteX17" fmla="*/ 22682 w 334562"/>
                <a:gd name="connsiteY17" fmla="*/ 54105 h 96399"/>
                <a:gd name="connsiteX18" fmla="*/ 18713 w 334562"/>
                <a:gd name="connsiteY18" fmla="*/ 58641 h 96399"/>
                <a:gd name="connsiteX19" fmla="*/ 15311 w 334562"/>
                <a:gd name="connsiteY19" fmla="*/ 63178 h 96399"/>
                <a:gd name="connsiteX20" fmla="*/ 12475 w 334562"/>
                <a:gd name="connsiteY20" fmla="*/ 67715 h 96399"/>
                <a:gd name="connsiteX21" fmla="*/ 4536 w 334562"/>
                <a:gd name="connsiteY21" fmla="*/ 83592 h 96399"/>
                <a:gd name="connsiteX22" fmla="*/ 1134 w 334562"/>
                <a:gd name="connsiteY22" fmla="*/ 94366 h 96399"/>
                <a:gd name="connsiteX23" fmla="*/ 0 w 334562"/>
                <a:gd name="connsiteY23" fmla="*/ 98335 h 96399"/>
                <a:gd name="connsiteX24" fmla="*/ 567 w 334562"/>
                <a:gd name="connsiteY24" fmla="*/ 94366 h 96399"/>
                <a:gd name="connsiteX25" fmla="*/ 2835 w 334562"/>
                <a:gd name="connsiteY25" fmla="*/ 83025 h 96399"/>
                <a:gd name="connsiteX26" fmla="*/ 9640 w 334562"/>
                <a:gd name="connsiteY26" fmla="*/ 66013 h 96399"/>
                <a:gd name="connsiteX27" fmla="*/ 11908 w 334562"/>
                <a:gd name="connsiteY27" fmla="*/ 60910 h 96399"/>
                <a:gd name="connsiteX28" fmla="*/ 15311 w 334562"/>
                <a:gd name="connsiteY28" fmla="*/ 55806 h 96399"/>
                <a:gd name="connsiteX29" fmla="*/ 18713 w 334562"/>
                <a:gd name="connsiteY29" fmla="*/ 50703 h 96399"/>
                <a:gd name="connsiteX30" fmla="*/ 22682 w 334562"/>
                <a:gd name="connsiteY30" fmla="*/ 45599 h 96399"/>
                <a:gd name="connsiteX31" fmla="*/ 27219 w 334562"/>
                <a:gd name="connsiteY31" fmla="*/ 40496 h 96399"/>
                <a:gd name="connsiteX32" fmla="*/ 32322 w 334562"/>
                <a:gd name="connsiteY32" fmla="*/ 35959 h 96399"/>
                <a:gd name="connsiteX33" fmla="*/ 37993 w 334562"/>
                <a:gd name="connsiteY33" fmla="*/ 31423 h 96399"/>
                <a:gd name="connsiteX34" fmla="*/ 44230 w 334562"/>
                <a:gd name="connsiteY34" fmla="*/ 27453 h 96399"/>
                <a:gd name="connsiteX35" fmla="*/ 47633 w 334562"/>
                <a:gd name="connsiteY35" fmla="*/ 25185 h 96399"/>
                <a:gd name="connsiteX36" fmla="*/ 51035 w 334562"/>
                <a:gd name="connsiteY36" fmla="*/ 23484 h 96399"/>
                <a:gd name="connsiteX37" fmla="*/ 57840 w 334562"/>
                <a:gd name="connsiteY37" fmla="*/ 20082 h 96399"/>
                <a:gd name="connsiteX38" fmla="*/ 72583 w 334562"/>
                <a:gd name="connsiteY38" fmla="*/ 13844 h 96399"/>
                <a:gd name="connsiteX39" fmla="*/ 105472 w 334562"/>
                <a:gd name="connsiteY39" fmla="*/ 5338 h 96399"/>
                <a:gd name="connsiteX40" fmla="*/ 140063 w 334562"/>
                <a:gd name="connsiteY40" fmla="*/ 802 h 96399"/>
                <a:gd name="connsiteX41" fmla="*/ 174653 w 334562"/>
                <a:gd name="connsiteY41" fmla="*/ 235 h 96399"/>
                <a:gd name="connsiteX42" fmla="*/ 208109 w 334562"/>
                <a:gd name="connsiteY42" fmla="*/ 1936 h 96399"/>
                <a:gd name="connsiteX43" fmla="*/ 267083 w 334562"/>
                <a:gd name="connsiteY43" fmla="*/ 8741 h 96399"/>
                <a:gd name="connsiteX44" fmla="*/ 308478 w 334562"/>
                <a:gd name="connsiteY44" fmla="*/ 16680 h 96399"/>
                <a:gd name="connsiteX45" fmla="*/ 320386 w 334562"/>
                <a:gd name="connsiteY45" fmla="*/ 19515 h 96399"/>
                <a:gd name="connsiteX46" fmla="*/ 324356 w 334562"/>
                <a:gd name="connsiteY46" fmla="*/ 20649 h 96399"/>
                <a:gd name="connsiteX47" fmla="*/ 337965 w 334562"/>
                <a:gd name="connsiteY47" fmla="*/ 43331 h 96399"/>
                <a:gd name="connsiteX48" fmla="*/ 315283 w 334562"/>
                <a:gd name="connsiteY48" fmla="*/ 56940 h 96399"/>
                <a:gd name="connsiteX49" fmla="*/ 314149 w 334562"/>
                <a:gd name="connsiteY49" fmla="*/ 54672 h 9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34562" h="96399">
                  <a:moveTo>
                    <a:pt x="314149" y="54672"/>
                  </a:moveTo>
                  <a:cubicBezTo>
                    <a:pt x="314149" y="54672"/>
                    <a:pt x="313014" y="54105"/>
                    <a:pt x="310746" y="53538"/>
                  </a:cubicBezTo>
                  <a:cubicBezTo>
                    <a:pt x="308478" y="52971"/>
                    <a:pt x="304509" y="51270"/>
                    <a:pt x="299972" y="50136"/>
                  </a:cubicBezTo>
                  <a:cubicBezTo>
                    <a:pt x="290899" y="47300"/>
                    <a:pt x="277290" y="42764"/>
                    <a:pt x="261413" y="38794"/>
                  </a:cubicBezTo>
                  <a:cubicBezTo>
                    <a:pt x="245535" y="34258"/>
                    <a:pt x="226255" y="29722"/>
                    <a:pt x="205841" y="26319"/>
                  </a:cubicBezTo>
                  <a:cubicBezTo>
                    <a:pt x="195634" y="24618"/>
                    <a:pt x="184860" y="22917"/>
                    <a:pt x="174086" y="21783"/>
                  </a:cubicBezTo>
                  <a:cubicBezTo>
                    <a:pt x="163312" y="20649"/>
                    <a:pt x="151971" y="19515"/>
                    <a:pt x="141197" y="18948"/>
                  </a:cubicBezTo>
                  <a:cubicBezTo>
                    <a:pt x="130423" y="18948"/>
                    <a:pt x="119082" y="18948"/>
                    <a:pt x="108308" y="19515"/>
                  </a:cubicBezTo>
                  <a:cubicBezTo>
                    <a:pt x="97534" y="20082"/>
                    <a:pt x="86759" y="22350"/>
                    <a:pt x="77120" y="24618"/>
                  </a:cubicBezTo>
                  <a:cubicBezTo>
                    <a:pt x="72016" y="25752"/>
                    <a:pt x="67480" y="27453"/>
                    <a:pt x="62376" y="29154"/>
                  </a:cubicBezTo>
                  <a:cubicBezTo>
                    <a:pt x="60108" y="30289"/>
                    <a:pt x="57840" y="30856"/>
                    <a:pt x="55571" y="31990"/>
                  </a:cubicBezTo>
                  <a:lnTo>
                    <a:pt x="52169" y="33124"/>
                  </a:lnTo>
                  <a:lnTo>
                    <a:pt x="48767" y="34825"/>
                  </a:lnTo>
                  <a:cubicBezTo>
                    <a:pt x="46499" y="35959"/>
                    <a:pt x="44797" y="37093"/>
                    <a:pt x="42529" y="38228"/>
                  </a:cubicBezTo>
                  <a:cubicBezTo>
                    <a:pt x="40261" y="39362"/>
                    <a:pt x="38560" y="40496"/>
                    <a:pt x="36859" y="42197"/>
                  </a:cubicBezTo>
                  <a:cubicBezTo>
                    <a:pt x="35157" y="43331"/>
                    <a:pt x="33456" y="44465"/>
                    <a:pt x="31755" y="46166"/>
                  </a:cubicBezTo>
                  <a:cubicBezTo>
                    <a:pt x="30054" y="47868"/>
                    <a:pt x="28353" y="49001"/>
                    <a:pt x="27219" y="50136"/>
                  </a:cubicBezTo>
                  <a:cubicBezTo>
                    <a:pt x="25517" y="51837"/>
                    <a:pt x="23816" y="52971"/>
                    <a:pt x="22682" y="54105"/>
                  </a:cubicBezTo>
                  <a:cubicBezTo>
                    <a:pt x="21548" y="55806"/>
                    <a:pt x="20414" y="56940"/>
                    <a:pt x="18713" y="58641"/>
                  </a:cubicBezTo>
                  <a:cubicBezTo>
                    <a:pt x="17579" y="60343"/>
                    <a:pt x="16445" y="61477"/>
                    <a:pt x="15311" y="63178"/>
                  </a:cubicBezTo>
                  <a:cubicBezTo>
                    <a:pt x="14176" y="64879"/>
                    <a:pt x="13609" y="66013"/>
                    <a:pt x="12475" y="67715"/>
                  </a:cubicBezTo>
                  <a:cubicBezTo>
                    <a:pt x="8506" y="73385"/>
                    <a:pt x="6805" y="79056"/>
                    <a:pt x="4536" y="83592"/>
                  </a:cubicBezTo>
                  <a:cubicBezTo>
                    <a:pt x="2835" y="88128"/>
                    <a:pt x="1701" y="92098"/>
                    <a:pt x="1134" y="94366"/>
                  </a:cubicBezTo>
                  <a:cubicBezTo>
                    <a:pt x="567" y="97201"/>
                    <a:pt x="0" y="98335"/>
                    <a:pt x="0" y="98335"/>
                  </a:cubicBezTo>
                  <a:cubicBezTo>
                    <a:pt x="0" y="98335"/>
                    <a:pt x="0" y="97201"/>
                    <a:pt x="567" y="94366"/>
                  </a:cubicBezTo>
                  <a:cubicBezTo>
                    <a:pt x="1134" y="91531"/>
                    <a:pt x="1701" y="87561"/>
                    <a:pt x="2835" y="83025"/>
                  </a:cubicBezTo>
                  <a:cubicBezTo>
                    <a:pt x="4536" y="78488"/>
                    <a:pt x="5671" y="72251"/>
                    <a:pt x="9640" y="66013"/>
                  </a:cubicBezTo>
                  <a:cubicBezTo>
                    <a:pt x="10207" y="64312"/>
                    <a:pt x="11341" y="62611"/>
                    <a:pt x="11908" y="60910"/>
                  </a:cubicBezTo>
                  <a:lnTo>
                    <a:pt x="15311" y="55806"/>
                  </a:lnTo>
                  <a:lnTo>
                    <a:pt x="18713" y="50703"/>
                  </a:lnTo>
                  <a:cubicBezTo>
                    <a:pt x="19847" y="49001"/>
                    <a:pt x="21548" y="47300"/>
                    <a:pt x="22682" y="45599"/>
                  </a:cubicBezTo>
                  <a:cubicBezTo>
                    <a:pt x="24383" y="43898"/>
                    <a:pt x="25517" y="42197"/>
                    <a:pt x="27219" y="40496"/>
                  </a:cubicBezTo>
                  <a:cubicBezTo>
                    <a:pt x="28920" y="38794"/>
                    <a:pt x="30621" y="37660"/>
                    <a:pt x="32322" y="35959"/>
                  </a:cubicBezTo>
                  <a:cubicBezTo>
                    <a:pt x="34023" y="34258"/>
                    <a:pt x="35724" y="32557"/>
                    <a:pt x="37993" y="31423"/>
                  </a:cubicBezTo>
                  <a:cubicBezTo>
                    <a:pt x="40261" y="30289"/>
                    <a:pt x="41962" y="28588"/>
                    <a:pt x="44230" y="27453"/>
                  </a:cubicBezTo>
                  <a:lnTo>
                    <a:pt x="47633" y="25185"/>
                  </a:lnTo>
                  <a:lnTo>
                    <a:pt x="51035" y="23484"/>
                  </a:lnTo>
                  <a:lnTo>
                    <a:pt x="57840" y="20082"/>
                  </a:lnTo>
                  <a:cubicBezTo>
                    <a:pt x="62943" y="17813"/>
                    <a:pt x="67480" y="15545"/>
                    <a:pt x="72583" y="13844"/>
                  </a:cubicBezTo>
                  <a:cubicBezTo>
                    <a:pt x="82790" y="10442"/>
                    <a:pt x="94131" y="7040"/>
                    <a:pt x="105472" y="5338"/>
                  </a:cubicBezTo>
                  <a:cubicBezTo>
                    <a:pt x="116814" y="3070"/>
                    <a:pt x="128155" y="1936"/>
                    <a:pt x="140063" y="802"/>
                  </a:cubicBezTo>
                  <a:cubicBezTo>
                    <a:pt x="151971" y="235"/>
                    <a:pt x="163312" y="-332"/>
                    <a:pt x="174653" y="235"/>
                  </a:cubicBezTo>
                  <a:cubicBezTo>
                    <a:pt x="185994" y="235"/>
                    <a:pt x="197335" y="802"/>
                    <a:pt x="208109" y="1936"/>
                  </a:cubicBezTo>
                  <a:cubicBezTo>
                    <a:pt x="229657" y="3637"/>
                    <a:pt x="250071" y="6472"/>
                    <a:pt x="267083" y="8741"/>
                  </a:cubicBezTo>
                  <a:cubicBezTo>
                    <a:pt x="284095" y="11576"/>
                    <a:pt x="298271" y="14411"/>
                    <a:pt x="308478" y="16680"/>
                  </a:cubicBezTo>
                  <a:cubicBezTo>
                    <a:pt x="313581" y="17813"/>
                    <a:pt x="317551" y="18948"/>
                    <a:pt x="320386" y="19515"/>
                  </a:cubicBezTo>
                  <a:cubicBezTo>
                    <a:pt x="323221" y="20082"/>
                    <a:pt x="324356" y="20649"/>
                    <a:pt x="324356" y="20649"/>
                  </a:cubicBezTo>
                  <a:cubicBezTo>
                    <a:pt x="334562" y="22917"/>
                    <a:pt x="340233" y="33124"/>
                    <a:pt x="337965" y="43331"/>
                  </a:cubicBezTo>
                  <a:cubicBezTo>
                    <a:pt x="335697" y="53538"/>
                    <a:pt x="325490" y="59209"/>
                    <a:pt x="315283" y="56940"/>
                  </a:cubicBezTo>
                  <a:cubicBezTo>
                    <a:pt x="315850" y="55239"/>
                    <a:pt x="315283" y="55239"/>
                    <a:pt x="314149" y="54672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3D540F-D2EB-4C63-B82B-B9FC81869600}"/>
                </a:ext>
              </a:extLst>
            </p:cNvPr>
            <p:cNvSpPr/>
            <p:nvPr/>
          </p:nvSpPr>
          <p:spPr>
            <a:xfrm>
              <a:off x="6045700" y="2629299"/>
              <a:ext cx="413950" cy="124752"/>
            </a:xfrm>
            <a:custGeom>
              <a:avLst/>
              <a:gdLst>
                <a:gd name="connsiteX0" fmla="*/ 387866 w 413950"/>
                <a:gd name="connsiteY0" fmla="*/ 48902 h 124752"/>
                <a:gd name="connsiteX1" fmla="*/ 387299 w 413950"/>
                <a:gd name="connsiteY1" fmla="*/ 48335 h 124752"/>
                <a:gd name="connsiteX2" fmla="*/ 385597 w 413950"/>
                <a:gd name="connsiteY2" fmla="*/ 46634 h 124752"/>
                <a:gd name="connsiteX3" fmla="*/ 376525 w 413950"/>
                <a:gd name="connsiteY3" fmla="*/ 39262 h 124752"/>
                <a:gd name="connsiteX4" fmla="*/ 361214 w 413950"/>
                <a:gd name="connsiteY4" fmla="*/ 32457 h 124752"/>
                <a:gd name="connsiteX5" fmla="*/ 341367 w 413950"/>
                <a:gd name="connsiteY5" fmla="*/ 34159 h 124752"/>
                <a:gd name="connsiteX6" fmla="*/ 330026 w 413950"/>
                <a:gd name="connsiteY6" fmla="*/ 40396 h 124752"/>
                <a:gd name="connsiteX7" fmla="*/ 324356 w 413950"/>
                <a:gd name="connsiteY7" fmla="*/ 45500 h 124752"/>
                <a:gd name="connsiteX8" fmla="*/ 316984 w 413950"/>
                <a:gd name="connsiteY8" fmla="*/ 52304 h 124752"/>
                <a:gd name="connsiteX9" fmla="*/ 282393 w 413950"/>
                <a:gd name="connsiteY9" fmla="*/ 76688 h 124752"/>
                <a:gd name="connsiteX10" fmla="*/ 201305 w 413950"/>
                <a:gd name="connsiteY10" fmla="*/ 112979 h 124752"/>
                <a:gd name="connsiteX11" fmla="*/ 157074 w 413950"/>
                <a:gd name="connsiteY11" fmla="*/ 123186 h 124752"/>
                <a:gd name="connsiteX12" fmla="*/ 113411 w 413950"/>
                <a:gd name="connsiteY12" fmla="*/ 124320 h 124752"/>
                <a:gd name="connsiteX13" fmla="*/ 73717 w 413950"/>
                <a:gd name="connsiteY13" fmla="*/ 115247 h 124752"/>
                <a:gd name="connsiteX14" fmla="*/ 42529 w 413950"/>
                <a:gd name="connsiteY14" fmla="*/ 96535 h 124752"/>
                <a:gd name="connsiteX15" fmla="*/ 30621 w 413950"/>
                <a:gd name="connsiteY15" fmla="*/ 85761 h 124752"/>
                <a:gd name="connsiteX16" fmla="*/ 21548 w 413950"/>
                <a:gd name="connsiteY16" fmla="*/ 74419 h 124752"/>
                <a:gd name="connsiteX17" fmla="*/ 14176 w 413950"/>
                <a:gd name="connsiteY17" fmla="*/ 64213 h 124752"/>
                <a:gd name="connsiteX18" fmla="*/ 9073 w 413950"/>
                <a:gd name="connsiteY18" fmla="*/ 54573 h 124752"/>
                <a:gd name="connsiteX19" fmla="*/ 5104 w 413950"/>
                <a:gd name="connsiteY19" fmla="*/ 46634 h 124752"/>
                <a:gd name="connsiteX20" fmla="*/ 2268 w 413950"/>
                <a:gd name="connsiteY20" fmla="*/ 40963 h 124752"/>
                <a:gd name="connsiteX21" fmla="*/ 0 w 413950"/>
                <a:gd name="connsiteY21" fmla="*/ 36427 h 124752"/>
                <a:gd name="connsiteX22" fmla="*/ 2268 w 413950"/>
                <a:gd name="connsiteY22" fmla="*/ 40963 h 124752"/>
                <a:gd name="connsiteX23" fmla="*/ 5104 w 413950"/>
                <a:gd name="connsiteY23" fmla="*/ 46634 h 124752"/>
                <a:gd name="connsiteX24" fmla="*/ 9640 w 413950"/>
                <a:gd name="connsiteY24" fmla="*/ 54006 h 124752"/>
                <a:gd name="connsiteX25" fmla="*/ 15311 w 413950"/>
                <a:gd name="connsiteY25" fmla="*/ 63078 h 124752"/>
                <a:gd name="connsiteX26" fmla="*/ 23249 w 413950"/>
                <a:gd name="connsiteY26" fmla="*/ 72718 h 124752"/>
                <a:gd name="connsiteX27" fmla="*/ 32889 w 413950"/>
                <a:gd name="connsiteY27" fmla="*/ 82925 h 124752"/>
                <a:gd name="connsiteX28" fmla="*/ 44797 w 413950"/>
                <a:gd name="connsiteY28" fmla="*/ 92565 h 124752"/>
                <a:gd name="connsiteX29" fmla="*/ 75418 w 413950"/>
                <a:gd name="connsiteY29" fmla="*/ 107876 h 124752"/>
                <a:gd name="connsiteX30" fmla="*/ 112844 w 413950"/>
                <a:gd name="connsiteY30" fmla="*/ 113546 h 124752"/>
                <a:gd name="connsiteX31" fmla="*/ 193933 w 413950"/>
                <a:gd name="connsiteY31" fmla="*/ 96535 h 124752"/>
                <a:gd name="connsiteX32" fmla="*/ 267083 w 413950"/>
                <a:gd name="connsiteY32" fmla="*/ 56274 h 124752"/>
                <a:gd name="connsiteX33" fmla="*/ 295436 w 413950"/>
                <a:gd name="connsiteY33" fmla="*/ 32457 h 124752"/>
                <a:gd name="connsiteX34" fmla="*/ 301106 w 413950"/>
                <a:gd name="connsiteY34" fmla="*/ 26220 h 124752"/>
                <a:gd name="connsiteX35" fmla="*/ 308478 w 413950"/>
                <a:gd name="connsiteY35" fmla="*/ 18848 h 124752"/>
                <a:gd name="connsiteX36" fmla="*/ 326057 w 413950"/>
                <a:gd name="connsiteY36" fmla="*/ 6940 h 124752"/>
                <a:gd name="connsiteX37" fmla="*/ 364616 w 413950"/>
                <a:gd name="connsiteY37" fmla="*/ 702 h 124752"/>
                <a:gd name="connsiteX38" fmla="*/ 392402 w 413950"/>
                <a:gd name="connsiteY38" fmla="*/ 9775 h 124752"/>
                <a:gd name="connsiteX39" fmla="*/ 407713 w 413950"/>
                <a:gd name="connsiteY39" fmla="*/ 19415 h 124752"/>
                <a:gd name="connsiteX40" fmla="*/ 411682 w 413950"/>
                <a:gd name="connsiteY40" fmla="*/ 22818 h 124752"/>
                <a:gd name="connsiteX41" fmla="*/ 412816 w 413950"/>
                <a:gd name="connsiteY41" fmla="*/ 23952 h 124752"/>
                <a:gd name="connsiteX42" fmla="*/ 413950 w 413950"/>
                <a:gd name="connsiteY42" fmla="*/ 50036 h 124752"/>
                <a:gd name="connsiteX43" fmla="*/ 387866 w 413950"/>
                <a:gd name="connsiteY43" fmla="*/ 51170 h 124752"/>
                <a:gd name="connsiteX44" fmla="*/ 387866 w 413950"/>
                <a:gd name="connsiteY44" fmla="*/ 48902 h 12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3950" h="124752">
                  <a:moveTo>
                    <a:pt x="387866" y="48902"/>
                  </a:moveTo>
                  <a:lnTo>
                    <a:pt x="387299" y="48335"/>
                  </a:lnTo>
                  <a:lnTo>
                    <a:pt x="385597" y="46634"/>
                  </a:lnTo>
                  <a:cubicBezTo>
                    <a:pt x="383896" y="44933"/>
                    <a:pt x="380494" y="42097"/>
                    <a:pt x="376525" y="39262"/>
                  </a:cubicBezTo>
                  <a:cubicBezTo>
                    <a:pt x="372555" y="36427"/>
                    <a:pt x="366885" y="34159"/>
                    <a:pt x="361214" y="32457"/>
                  </a:cubicBezTo>
                  <a:cubicBezTo>
                    <a:pt x="354977" y="31323"/>
                    <a:pt x="348739" y="31323"/>
                    <a:pt x="341367" y="34159"/>
                  </a:cubicBezTo>
                  <a:cubicBezTo>
                    <a:pt x="337965" y="35293"/>
                    <a:pt x="333996" y="38128"/>
                    <a:pt x="330026" y="40396"/>
                  </a:cubicBezTo>
                  <a:cubicBezTo>
                    <a:pt x="328325" y="42097"/>
                    <a:pt x="326057" y="43799"/>
                    <a:pt x="324356" y="45500"/>
                  </a:cubicBezTo>
                  <a:cubicBezTo>
                    <a:pt x="321520" y="48335"/>
                    <a:pt x="319819" y="49469"/>
                    <a:pt x="316984" y="52304"/>
                  </a:cubicBezTo>
                  <a:cubicBezTo>
                    <a:pt x="306210" y="61377"/>
                    <a:pt x="294869" y="69316"/>
                    <a:pt x="282393" y="76688"/>
                  </a:cubicBezTo>
                  <a:cubicBezTo>
                    <a:pt x="258010" y="91431"/>
                    <a:pt x="230225" y="103906"/>
                    <a:pt x="201305" y="112979"/>
                  </a:cubicBezTo>
                  <a:cubicBezTo>
                    <a:pt x="187128" y="117516"/>
                    <a:pt x="171818" y="120918"/>
                    <a:pt x="157074" y="123186"/>
                  </a:cubicBezTo>
                  <a:cubicBezTo>
                    <a:pt x="142331" y="124887"/>
                    <a:pt x="127587" y="125454"/>
                    <a:pt x="113411" y="124320"/>
                  </a:cubicBezTo>
                  <a:cubicBezTo>
                    <a:pt x="99235" y="123186"/>
                    <a:pt x="85626" y="119784"/>
                    <a:pt x="73717" y="115247"/>
                  </a:cubicBezTo>
                  <a:cubicBezTo>
                    <a:pt x="61809" y="110144"/>
                    <a:pt x="51035" y="103906"/>
                    <a:pt x="42529" y="96535"/>
                  </a:cubicBezTo>
                  <a:cubicBezTo>
                    <a:pt x="37993" y="93132"/>
                    <a:pt x="34591" y="89163"/>
                    <a:pt x="30621" y="85761"/>
                  </a:cubicBezTo>
                  <a:cubicBezTo>
                    <a:pt x="27219" y="81791"/>
                    <a:pt x="23816" y="78389"/>
                    <a:pt x="21548" y="74419"/>
                  </a:cubicBezTo>
                  <a:cubicBezTo>
                    <a:pt x="18713" y="70450"/>
                    <a:pt x="16445" y="67048"/>
                    <a:pt x="14176" y="64213"/>
                  </a:cubicBezTo>
                  <a:cubicBezTo>
                    <a:pt x="12475" y="60810"/>
                    <a:pt x="10774" y="57408"/>
                    <a:pt x="9073" y="54573"/>
                  </a:cubicBezTo>
                  <a:cubicBezTo>
                    <a:pt x="7372" y="51737"/>
                    <a:pt x="6238" y="49469"/>
                    <a:pt x="5104" y="46634"/>
                  </a:cubicBezTo>
                  <a:cubicBezTo>
                    <a:pt x="3969" y="44366"/>
                    <a:pt x="3403" y="42664"/>
                    <a:pt x="2268" y="40963"/>
                  </a:cubicBezTo>
                  <a:cubicBezTo>
                    <a:pt x="1134" y="37561"/>
                    <a:pt x="0" y="36427"/>
                    <a:pt x="0" y="36427"/>
                  </a:cubicBezTo>
                  <a:cubicBezTo>
                    <a:pt x="0" y="36427"/>
                    <a:pt x="1134" y="38128"/>
                    <a:pt x="2268" y="40963"/>
                  </a:cubicBezTo>
                  <a:cubicBezTo>
                    <a:pt x="2835" y="42664"/>
                    <a:pt x="3969" y="44366"/>
                    <a:pt x="5104" y="46634"/>
                  </a:cubicBezTo>
                  <a:cubicBezTo>
                    <a:pt x="6238" y="48902"/>
                    <a:pt x="7372" y="51170"/>
                    <a:pt x="9640" y="54006"/>
                  </a:cubicBezTo>
                  <a:cubicBezTo>
                    <a:pt x="11341" y="56841"/>
                    <a:pt x="13609" y="59676"/>
                    <a:pt x="15311" y="63078"/>
                  </a:cubicBezTo>
                  <a:cubicBezTo>
                    <a:pt x="17579" y="65914"/>
                    <a:pt x="20414" y="69316"/>
                    <a:pt x="23249" y="72718"/>
                  </a:cubicBezTo>
                  <a:cubicBezTo>
                    <a:pt x="26085" y="76121"/>
                    <a:pt x="29487" y="79523"/>
                    <a:pt x="32889" y="82925"/>
                  </a:cubicBezTo>
                  <a:cubicBezTo>
                    <a:pt x="36859" y="86328"/>
                    <a:pt x="40261" y="89730"/>
                    <a:pt x="44797" y="92565"/>
                  </a:cubicBezTo>
                  <a:cubicBezTo>
                    <a:pt x="53303" y="98803"/>
                    <a:pt x="64077" y="103906"/>
                    <a:pt x="75418" y="107876"/>
                  </a:cubicBezTo>
                  <a:cubicBezTo>
                    <a:pt x="86759" y="111845"/>
                    <a:pt x="99802" y="113546"/>
                    <a:pt x="112844" y="113546"/>
                  </a:cubicBezTo>
                  <a:cubicBezTo>
                    <a:pt x="139496" y="114113"/>
                    <a:pt x="167281" y="107309"/>
                    <a:pt x="193933" y="96535"/>
                  </a:cubicBezTo>
                  <a:cubicBezTo>
                    <a:pt x="220585" y="85761"/>
                    <a:pt x="245535" y="72151"/>
                    <a:pt x="267083" y="56274"/>
                  </a:cubicBezTo>
                  <a:cubicBezTo>
                    <a:pt x="277857" y="48902"/>
                    <a:pt x="288064" y="40396"/>
                    <a:pt x="295436" y="32457"/>
                  </a:cubicBezTo>
                  <a:cubicBezTo>
                    <a:pt x="297137" y="30756"/>
                    <a:pt x="299972" y="27921"/>
                    <a:pt x="301106" y="26220"/>
                  </a:cubicBezTo>
                  <a:cubicBezTo>
                    <a:pt x="303374" y="23384"/>
                    <a:pt x="306210" y="21116"/>
                    <a:pt x="308478" y="18848"/>
                  </a:cubicBezTo>
                  <a:cubicBezTo>
                    <a:pt x="313581" y="14312"/>
                    <a:pt x="319252" y="9775"/>
                    <a:pt x="326057" y="6940"/>
                  </a:cubicBezTo>
                  <a:cubicBezTo>
                    <a:pt x="338532" y="135"/>
                    <a:pt x="353275" y="-999"/>
                    <a:pt x="364616" y="702"/>
                  </a:cubicBezTo>
                  <a:cubicBezTo>
                    <a:pt x="375957" y="2404"/>
                    <a:pt x="385597" y="6373"/>
                    <a:pt x="392402" y="9775"/>
                  </a:cubicBezTo>
                  <a:cubicBezTo>
                    <a:pt x="399207" y="13178"/>
                    <a:pt x="404310" y="17147"/>
                    <a:pt x="407713" y="19415"/>
                  </a:cubicBezTo>
                  <a:cubicBezTo>
                    <a:pt x="409414" y="20549"/>
                    <a:pt x="410548" y="21683"/>
                    <a:pt x="411682" y="22818"/>
                  </a:cubicBezTo>
                  <a:lnTo>
                    <a:pt x="412816" y="23952"/>
                  </a:lnTo>
                  <a:cubicBezTo>
                    <a:pt x="420188" y="30756"/>
                    <a:pt x="420755" y="42664"/>
                    <a:pt x="413950" y="50036"/>
                  </a:cubicBezTo>
                  <a:cubicBezTo>
                    <a:pt x="407145" y="57408"/>
                    <a:pt x="395237" y="57975"/>
                    <a:pt x="387866" y="51170"/>
                  </a:cubicBezTo>
                  <a:cubicBezTo>
                    <a:pt x="388433" y="50036"/>
                    <a:pt x="388433" y="49469"/>
                    <a:pt x="387866" y="48902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15A2582-EE97-4968-A9BE-A7FABB2C0E5A}"/>
                </a:ext>
              </a:extLst>
            </p:cNvPr>
            <p:cNvSpPr/>
            <p:nvPr/>
          </p:nvSpPr>
          <p:spPr>
            <a:xfrm>
              <a:off x="5034705" y="2749833"/>
              <a:ext cx="413950" cy="1428979"/>
            </a:xfrm>
            <a:custGeom>
              <a:avLst/>
              <a:gdLst>
                <a:gd name="connsiteX0" fmla="*/ 30558 w 413950"/>
                <a:gd name="connsiteY0" fmla="*/ 3786 h 1428978"/>
                <a:gd name="connsiteX1" fmla="*/ 34527 w 413950"/>
                <a:gd name="connsiteY1" fmla="*/ 6621 h 1428978"/>
                <a:gd name="connsiteX2" fmla="*/ 45301 w 413950"/>
                <a:gd name="connsiteY2" fmla="*/ 15127 h 1428978"/>
                <a:gd name="connsiteX3" fmla="*/ 83294 w 413950"/>
                <a:gd name="connsiteY3" fmla="*/ 49718 h 1428978"/>
                <a:gd name="connsiteX4" fmla="*/ 137731 w 413950"/>
                <a:gd name="connsiteY4" fmla="*/ 108691 h 1428978"/>
                <a:gd name="connsiteX5" fmla="*/ 197839 w 413950"/>
                <a:gd name="connsiteY5" fmla="*/ 193749 h 1428978"/>
                <a:gd name="connsiteX6" fmla="*/ 247740 w 413950"/>
                <a:gd name="connsiteY6" fmla="*/ 306593 h 1428978"/>
                <a:gd name="connsiteX7" fmla="*/ 261916 w 413950"/>
                <a:gd name="connsiteY7" fmla="*/ 444388 h 1428978"/>
                <a:gd name="connsiteX8" fmla="*/ 219387 w 413950"/>
                <a:gd name="connsiteY8" fmla="*/ 585585 h 1428978"/>
                <a:gd name="connsiteX9" fmla="*/ 210314 w 413950"/>
                <a:gd name="connsiteY9" fmla="*/ 602029 h 1428978"/>
                <a:gd name="connsiteX10" fmla="*/ 200674 w 413950"/>
                <a:gd name="connsiteY10" fmla="*/ 618474 h 1428978"/>
                <a:gd name="connsiteX11" fmla="*/ 191034 w 413950"/>
                <a:gd name="connsiteY11" fmla="*/ 634351 h 1428978"/>
                <a:gd name="connsiteX12" fmla="*/ 181961 w 413950"/>
                <a:gd name="connsiteY12" fmla="*/ 649662 h 1428978"/>
                <a:gd name="connsiteX13" fmla="*/ 155310 w 413950"/>
                <a:gd name="connsiteY13" fmla="*/ 716574 h 1428978"/>
                <a:gd name="connsiteX14" fmla="*/ 142835 w 413950"/>
                <a:gd name="connsiteY14" fmla="*/ 860606 h 1428978"/>
                <a:gd name="connsiteX15" fmla="*/ 170620 w 413950"/>
                <a:gd name="connsiteY15" fmla="*/ 999535 h 1428978"/>
                <a:gd name="connsiteX16" fmla="*/ 219387 w 413950"/>
                <a:gd name="connsiteY16" fmla="*/ 1123720 h 1428978"/>
                <a:gd name="connsiteX17" fmla="*/ 275525 w 413950"/>
                <a:gd name="connsiteY17" fmla="*/ 1229759 h 1428978"/>
                <a:gd name="connsiteX18" fmla="*/ 374760 w 413950"/>
                <a:gd name="connsiteY18" fmla="*/ 1379462 h 1428978"/>
                <a:gd name="connsiteX19" fmla="*/ 417289 w 413950"/>
                <a:gd name="connsiteY19" fmla="*/ 1433332 h 1428978"/>
                <a:gd name="connsiteX20" fmla="*/ 373626 w 413950"/>
                <a:gd name="connsiteY20" fmla="*/ 1380596 h 1428978"/>
                <a:gd name="connsiteX21" fmla="*/ 270422 w 413950"/>
                <a:gd name="connsiteY21" fmla="*/ 1232594 h 1428978"/>
                <a:gd name="connsiteX22" fmla="*/ 212015 w 413950"/>
                <a:gd name="connsiteY22" fmla="*/ 1127122 h 1428978"/>
                <a:gd name="connsiteX23" fmla="*/ 159846 w 413950"/>
                <a:gd name="connsiteY23" fmla="*/ 1002937 h 1428978"/>
                <a:gd name="connsiteX24" fmla="*/ 128091 w 413950"/>
                <a:gd name="connsiteY24" fmla="*/ 861740 h 1428978"/>
                <a:gd name="connsiteX25" fmla="*/ 137164 w 413950"/>
                <a:gd name="connsiteY25" fmla="*/ 711471 h 1428978"/>
                <a:gd name="connsiteX26" fmla="*/ 163816 w 413950"/>
                <a:gd name="connsiteY26" fmla="*/ 640022 h 1428978"/>
                <a:gd name="connsiteX27" fmla="*/ 172888 w 413950"/>
                <a:gd name="connsiteY27" fmla="*/ 623010 h 1428978"/>
                <a:gd name="connsiteX28" fmla="*/ 177425 w 413950"/>
                <a:gd name="connsiteY28" fmla="*/ 615071 h 1428978"/>
                <a:gd name="connsiteX29" fmla="*/ 181961 w 413950"/>
                <a:gd name="connsiteY29" fmla="*/ 607133 h 1428978"/>
                <a:gd name="connsiteX30" fmla="*/ 191034 w 413950"/>
                <a:gd name="connsiteY30" fmla="*/ 591255 h 1428978"/>
                <a:gd name="connsiteX31" fmla="*/ 199540 w 413950"/>
                <a:gd name="connsiteY31" fmla="*/ 575378 h 1428978"/>
                <a:gd name="connsiteX32" fmla="*/ 236399 w 413950"/>
                <a:gd name="connsiteY32" fmla="*/ 442687 h 1428978"/>
                <a:gd name="connsiteX33" fmla="*/ 219954 w 413950"/>
                <a:gd name="connsiteY33" fmla="*/ 315099 h 1428978"/>
                <a:gd name="connsiteX34" fmla="*/ 170620 w 413950"/>
                <a:gd name="connsiteY34" fmla="*/ 210194 h 1428978"/>
                <a:gd name="connsiteX35" fmla="*/ 111647 w 413950"/>
                <a:gd name="connsiteY35" fmla="*/ 130806 h 1428978"/>
                <a:gd name="connsiteX36" fmla="*/ 58343 w 413950"/>
                <a:gd name="connsiteY36" fmla="*/ 75802 h 1428978"/>
                <a:gd name="connsiteX37" fmla="*/ 21485 w 413950"/>
                <a:gd name="connsiteY37" fmla="*/ 43480 h 1428978"/>
                <a:gd name="connsiteX38" fmla="*/ 11278 w 413950"/>
                <a:gd name="connsiteY38" fmla="*/ 35541 h 1428978"/>
                <a:gd name="connsiteX39" fmla="*/ 7875 w 413950"/>
                <a:gd name="connsiteY39" fmla="*/ 33273 h 1428978"/>
                <a:gd name="connsiteX40" fmla="*/ 7308 w 413950"/>
                <a:gd name="connsiteY40" fmla="*/ 33273 h 1428978"/>
                <a:gd name="connsiteX41" fmla="*/ 3339 w 413950"/>
                <a:gd name="connsiteY41" fmla="*/ 7188 h 1428978"/>
                <a:gd name="connsiteX42" fmla="*/ 30558 w 413950"/>
                <a:gd name="connsiteY42" fmla="*/ 3786 h 1428978"/>
                <a:gd name="connsiteX43" fmla="*/ 30558 w 413950"/>
                <a:gd name="connsiteY43" fmla="*/ 3786 h 1428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13950" h="1428978">
                  <a:moveTo>
                    <a:pt x="30558" y="3786"/>
                  </a:moveTo>
                  <a:cubicBezTo>
                    <a:pt x="30558" y="3786"/>
                    <a:pt x="31692" y="4920"/>
                    <a:pt x="34527" y="6621"/>
                  </a:cubicBezTo>
                  <a:cubicBezTo>
                    <a:pt x="36795" y="8890"/>
                    <a:pt x="40765" y="11725"/>
                    <a:pt x="45301" y="15127"/>
                  </a:cubicBezTo>
                  <a:cubicBezTo>
                    <a:pt x="54374" y="23066"/>
                    <a:pt x="67416" y="34407"/>
                    <a:pt x="83294" y="49718"/>
                  </a:cubicBezTo>
                  <a:cubicBezTo>
                    <a:pt x="99171" y="65028"/>
                    <a:pt x="117884" y="84875"/>
                    <a:pt x="137731" y="108691"/>
                  </a:cubicBezTo>
                  <a:cubicBezTo>
                    <a:pt x="157578" y="132507"/>
                    <a:pt x="178559" y="160860"/>
                    <a:pt x="197839" y="193749"/>
                  </a:cubicBezTo>
                  <a:cubicBezTo>
                    <a:pt x="217119" y="226639"/>
                    <a:pt x="235265" y="264631"/>
                    <a:pt x="247740" y="306593"/>
                  </a:cubicBezTo>
                  <a:cubicBezTo>
                    <a:pt x="259648" y="349123"/>
                    <a:pt x="266453" y="396188"/>
                    <a:pt x="261916" y="444388"/>
                  </a:cubicBezTo>
                  <a:cubicBezTo>
                    <a:pt x="257380" y="492587"/>
                    <a:pt x="242636" y="540787"/>
                    <a:pt x="219387" y="585585"/>
                  </a:cubicBezTo>
                  <a:cubicBezTo>
                    <a:pt x="216552" y="591255"/>
                    <a:pt x="213717" y="596926"/>
                    <a:pt x="210314" y="602029"/>
                  </a:cubicBezTo>
                  <a:lnTo>
                    <a:pt x="200674" y="618474"/>
                  </a:lnTo>
                  <a:lnTo>
                    <a:pt x="191034" y="634351"/>
                  </a:lnTo>
                  <a:cubicBezTo>
                    <a:pt x="187632" y="639455"/>
                    <a:pt x="185364" y="644558"/>
                    <a:pt x="181961" y="649662"/>
                  </a:cubicBezTo>
                  <a:cubicBezTo>
                    <a:pt x="170620" y="670643"/>
                    <a:pt x="161547" y="693325"/>
                    <a:pt x="155310" y="716574"/>
                  </a:cubicBezTo>
                  <a:cubicBezTo>
                    <a:pt x="142267" y="763073"/>
                    <a:pt x="139432" y="812407"/>
                    <a:pt x="142835" y="860606"/>
                  </a:cubicBezTo>
                  <a:cubicBezTo>
                    <a:pt x="146804" y="908806"/>
                    <a:pt x="157011" y="955304"/>
                    <a:pt x="170620" y="999535"/>
                  </a:cubicBezTo>
                  <a:cubicBezTo>
                    <a:pt x="184230" y="1043765"/>
                    <a:pt x="201241" y="1085160"/>
                    <a:pt x="219387" y="1123720"/>
                  </a:cubicBezTo>
                  <a:cubicBezTo>
                    <a:pt x="237533" y="1162280"/>
                    <a:pt x="256246" y="1198004"/>
                    <a:pt x="275525" y="1229759"/>
                  </a:cubicBezTo>
                  <a:cubicBezTo>
                    <a:pt x="312951" y="1293836"/>
                    <a:pt x="349242" y="1344871"/>
                    <a:pt x="374760" y="1379462"/>
                  </a:cubicBezTo>
                  <a:cubicBezTo>
                    <a:pt x="400845" y="1414052"/>
                    <a:pt x="417289" y="1433332"/>
                    <a:pt x="417289" y="1433332"/>
                  </a:cubicBezTo>
                  <a:cubicBezTo>
                    <a:pt x="417289" y="1433332"/>
                    <a:pt x="400845" y="1414619"/>
                    <a:pt x="373626" y="1380596"/>
                  </a:cubicBezTo>
                  <a:cubicBezTo>
                    <a:pt x="346974" y="1346572"/>
                    <a:pt x="309549" y="1296671"/>
                    <a:pt x="270422" y="1232594"/>
                  </a:cubicBezTo>
                  <a:cubicBezTo>
                    <a:pt x="250575" y="1200839"/>
                    <a:pt x="230728" y="1165682"/>
                    <a:pt x="212015" y="1127122"/>
                  </a:cubicBezTo>
                  <a:cubicBezTo>
                    <a:pt x="192735" y="1088562"/>
                    <a:pt x="174590" y="1047167"/>
                    <a:pt x="159846" y="1002937"/>
                  </a:cubicBezTo>
                  <a:cubicBezTo>
                    <a:pt x="145103" y="958707"/>
                    <a:pt x="133195" y="911074"/>
                    <a:pt x="128091" y="861740"/>
                  </a:cubicBezTo>
                  <a:cubicBezTo>
                    <a:pt x="122988" y="812407"/>
                    <a:pt x="124689" y="761372"/>
                    <a:pt x="137164" y="711471"/>
                  </a:cubicBezTo>
                  <a:cubicBezTo>
                    <a:pt x="143402" y="686520"/>
                    <a:pt x="152475" y="662704"/>
                    <a:pt x="163816" y="640022"/>
                  </a:cubicBezTo>
                  <a:cubicBezTo>
                    <a:pt x="166651" y="634351"/>
                    <a:pt x="169486" y="628114"/>
                    <a:pt x="172888" y="623010"/>
                  </a:cubicBezTo>
                  <a:lnTo>
                    <a:pt x="177425" y="615071"/>
                  </a:lnTo>
                  <a:lnTo>
                    <a:pt x="181961" y="607133"/>
                  </a:lnTo>
                  <a:lnTo>
                    <a:pt x="191034" y="591255"/>
                  </a:lnTo>
                  <a:cubicBezTo>
                    <a:pt x="193870" y="586151"/>
                    <a:pt x="197272" y="581048"/>
                    <a:pt x="199540" y="575378"/>
                  </a:cubicBezTo>
                  <a:cubicBezTo>
                    <a:pt x="220521" y="532848"/>
                    <a:pt x="233563" y="486917"/>
                    <a:pt x="236399" y="442687"/>
                  </a:cubicBezTo>
                  <a:cubicBezTo>
                    <a:pt x="239234" y="397889"/>
                    <a:pt x="232429" y="354226"/>
                    <a:pt x="219954" y="315099"/>
                  </a:cubicBezTo>
                  <a:cubicBezTo>
                    <a:pt x="207479" y="275972"/>
                    <a:pt x="189333" y="240815"/>
                    <a:pt x="170620" y="210194"/>
                  </a:cubicBezTo>
                  <a:cubicBezTo>
                    <a:pt x="151340" y="179573"/>
                    <a:pt x="130926" y="152921"/>
                    <a:pt x="111647" y="130806"/>
                  </a:cubicBezTo>
                  <a:cubicBezTo>
                    <a:pt x="92367" y="108691"/>
                    <a:pt x="73654" y="90545"/>
                    <a:pt x="58343" y="75802"/>
                  </a:cubicBezTo>
                  <a:cubicBezTo>
                    <a:pt x="43033" y="61059"/>
                    <a:pt x="29991" y="50852"/>
                    <a:pt x="21485" y="43480"/>
                  </a:cubicBezTo>
                  <a:cubicBezTo>
                    <a:pt x="16948" y="40078"/>
                    <a:pt x="13546" y="37242"/>
                    <a:pt x="11278" y="35541"/>
                  </a:cubicBezTo>
                  <a:cubicBezTo>
                    <a:pt x="9010" y="33840"/>
                    <a:pt x="7875" y="33273"/>
                    <a:pt x="7875" y="33273"/>
                  </a:cubicBezTo>
                  <a:lnTo>
                    <a:pt x="7308" y="33273"/>
                  </a:lnTo>
                  <a:cubicBezTo>
                    <a:pt x="-630" y="27035"/>
                    <a:pt x="-2331" y="15694"/>
                    <a:pt x="3339" y="7188"/>
                  </a:cubicBezTo>
                  <a:cubicBezTo>
                    <a:pt x="10144" y="-751"/>
                    <a:pt x="22052" y="-2452"/>
                    <a:pt x="30558" y="3786"/>
                  </a:cubicBezTo>
                  <a:cubicBezTo>
                    <a:pt x="29991" y="3786"/>
                    <a:pt x="30558" y="3786"/>
                    <a:pt x="30558" y="3786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3FD8755-ED8A-4EE8-8427-2F012235ED3B}"/>
                </a:ext>
              </a:extLst>
            </p:cNvPr>
            <p:cNvSpPr/>
            <p:nvPr/>
          </p:nvSpPr>
          <p:spPr>
            <a:xfrm>
              <a:off x="5033861" y="2246672"/>
              <a:ext cx="793877" cy="555714"/>
            </a:xfrm>
            <a:custGeom>
              <a:avLst/>
              <a:gdLst>
                <a:gd name="connsiteX0" fmla="*/ 796358 w 793877"/>
                <a:gd name="connsiteY0" fmla="*/ 0 h 555713"/>
                <a:gd name="connsiteX1" fmla="*/ 780481 w 793877"/>
                <a:gd name="connsiteY1" fmla="*/ 41962 h 555713"/>
                <a:gd name="connsiteX2" fmla="*/ 771975 w 793877"/>
                <a:gd name="connsiteY2" fmla="*/ 64077 h 555713"/>
                <a:gd name="connsiteX3" fmla="*/ 761201 w 793877"/>
                <a:gd name="connsiteY3" fmla="*/ 89595 h 555713"/>
                <a:gd name="connsiteX4" fmla="*/ 748726 w 793877"/>
                <a:gd name="connsiteY4" fmla="*/ 118514 h 555713"/>
                <a:gd name="connsiteX5" fmla="*/ 733415 w 793877"/>
                <a:gd name="connsiteY5" fmla="*/ 150270 h 555713"/>
                <a:gd name="connsiteX6" fmla="*/ 716404 w 793877"/>
                <a:gd name="connsiteY6" fmla="*/ 184293 h 555713"/>
                <a:gd name="connsiteX7" fmla="*/ 696557 w 793877"/>
                <a:gd name="connsiteY7" fmla="*/ 220017 h 555713"/>
                <a:gd name="connsiteX8" fmla="*/ 691453 w 793877"/>
                <a:gd name="connsiteY8" fmla="*/ 229090 h 555713"/>
                <a:gd name="connsiteX9" fmla="*/ 685782 w 793877"/>
                <a:gd name="connsiteY9" fmla="*/ 238163 h 555713"/>
                <a:gd name="connsiteX10" fmla="*/ 673874 w 793877"/>
                <a:gd name="connsiteY10" fmla="*/ 256876 h 555713"/>
                <a:gd name="connsiteX11" fmla="*/ 661966 w 793877"/>
                <a:gd name="connsiteY11" fmla="*/ 275589 h 555713"/>
                <a:gd name="connsiteX12" fmla="*/ 648357 w 793877"/>
                <a:gd name="connsiteY12" fmla="*/ 294302 h 555713"/>
                <a:gd name="connsiteX13" fmla="*/ 634747 w 793877"/>
                <a:gd name="connsiteY13" fmla="*/ 313014 h 555713"/>
                <a:gd name="connsiteX14" fmla="*/ 620004 w 793877"/>
                <a:gd name="connsiteY14" fmla="*/ 331160 h 555713"/>
                <a:gd name="connsiteX15" fmla="*/ 604694 w 793877"/>
                <a:gd name="connsiteY15" fmla="*/ 349873 h 555713"/>
                <a:gd name="connsiteX16" fmla="*/ 596755 w 793877"/>
                <a:gd name="connsiteY16" fmla="*/ 358946 h 555713"/>
                <a:gd name="connsiteX17" fmla="*/ 588249 w 793877"/>
                <a:gd name="connsiteY17" fmla="*/ 368019 h 555713"/>
                <a:gd name="connsiteX18" fmla="*/ 571805 w 793877"/>
                <a:gd name="connsiteY18" fmla="*/ 385597 h 555713"/>
                <a:gd name="connsiteX19" fmla="*/ 554226 w 793877"/>
                <a:gd name="connsiteY19" fmla="*/ 402609 h 555713"/>
                <a:gd name="connsiteX20" fmla="*/ 536080 w 793877"/>
                <a:gd name="connsiteY20" fmla="*/ 419621 h 555713"/>
                <a:gd name="connsiteX21" fmla="*/ 516800 w 793877"/>
                <a:gd name="connsiteY21" fmla="*/ 435498 h 555713"/>
                <a:gd name="connsiteX22" fmla="*/ 477106 w 793877"/>
                <a:gd name="connsiteY22" fmla="*/ 464985 h 555713"/>
                <a:gd name="connsiteX23" fmla="*/ 466899 w 793877"/>
                <a:gd name="connsiteY23" fmla="*/ 471790 h 555713"/>
                <a:gd name="connsiteX24" fmla="*/ 456692 w 793877"/>
                <a:gd name="connsiteY24" fmla="*/ 478027 h 555713"/>
                <a:gd name="connsiteX25" fmla="*/ 446485 w 793877"/>
                <a:gd name="connsiteY25" fmla="*/ 484265 h 555713"/>
                <a:gd name="connsiteX26" fmla="*/ 435711 w 793877"/>
                <a:gd name="connsiteY26" fmla="*/ 490503 h 555713"/>
                <a:gd name="connsiteX27" fmla="*/ 392048 w 793877"/>
                <a:gd name="connsiteY27" fmla="*/ 512051 h 555713"/>
                <a:gd name="connsiteX28" fmla="*/ 347818 w 793877"/>
                <a:gd name="connsiteY28" fmla="*/ 529629 h 555713"/>
                <a:gd name="connsiteX29" fmla="*/ 325702 w 793877"/>
                <a:gd name="connsiteY29" fmla="*/ 537001 h 555713"/>
                <a:gd name="connsiteX30" fmla="*/ 303588 w 793877"/>
                <a:gd name="connsiteY30" fmla="*/ 543239 h 555713"/>
                <a:gd name="connsiteX31" fmla="*/ 282039 w 793877"/>
                <a:gd name="connsiteY31" fmla="*/ 548342 h 555713"/>
                <a:gd name="connsiteX32" fmla="*/ 260491 w 793877"/>
                <a:gd name="connsiteY32" fmla="*/ 552312 h 555713"/>
                <a:gd name="connsiteX33" fmla="*/ 179969 w 793877"/>
                <a:gd name="connsiteY33" fmla="*/ 560250 h 555713"/>
                <a:gd name="connsiteX34" fmla="*/ 111356 w 793877"/>
                <a:gd name="connsiteY34" fmla="*/ 557982 h 555713"/>
                <a:gd name="connsiteX35" fmla="*/ 58620 w 793877"/>
                <a:gd name="connsiteY35" fmla="*/ 550610 h 555713"/>
                <a:gd name="connsiteX36" fmla="*/ 25163 w 793877"/>
                <a:gd name="connsiteY36" fmla="*/ 542672 h 555713"/>
                <a:gd name="connsiteX37" fmla="*/ 16091 w 793877"/>
                <a:gd name="connsiteY37" fmla="*/ 539836 h 555713"/>
                <a:gd name="connsiteX38" fmla="*/ 12688 w 793877"/>
                <a:gd name="connsiteY38" fmla="*/ 538702 h 555713"/>
                <a:gd name="connsiteX39" fmla="*/ 780 w 793877"/>
                <a:gd name="connsiteY39" fmla="*/ 515453 h 555713"/>
                <a:gd name="connsiteX40" fmla="*/ 24029 w 793877"/>
                <a:gd name="connsiteY40" fmla="*/ 503545 h 555713"/>
                <a:gd name="connsiteX41" fmla="*/ 24596 w 793877"/>
                <a:gd name="connsiteY41" fmla="*/ 503545 h 555713"/>
                <a:gd name="connsiteX42" fmla="*/ 25163 w 793877"/>
                <a:gd name="connsiteY42" fmla="*/ 504112 h 555713"/>
                <a:gd name="connsiteX43" fmla="*/ 27432 w 793877"/>
                <a:gd name="connsiteY43" fmla="*/ 504679 h 555713"/>
                <a:gd name="connsiteX44" fmla="*/ 34803 w 793877"/>
                <a:gd name="connsiteY44" fmla="*/ 506947 h 555713"/>
                <a:gd name="connsiteX45" fmla="*/ 65424 w 793877"/>
                <a:gd name="connsiteY45" fmla="*/ 514886 h 555713"/>
                <a:gd name="connsiteX46" fmla="*/ 114191 w 793877"/>
                <a:gd name="connsiteY46" fmla="*/ 523392 h 555713"/>
                <a:gd name="connsiteX47" fmla="*/ 178835 w 793877"/>
                <a:gd name="connsiteY47" fmla="*/ 527928 h 555713"/>
                <a:gd name="connsiteX48" fmla="*/ 255388 w 793877"/>
                <a:gd name="connsiteY48" fmla="*/ 522825 h 555713"/>
                <a:gd name="connsiteX49" fmla="*/ 275802 w 793877"/>
                <a:gd name="connsiteY49" fmla="*/ 519989 h 555713"/>
                <a:gd name="connsiteX50" fmla="*/ 296783 w 793877"/>
                <a:gd name="connsiteY50" fmla="*/ 515453 h 555713"/>
                <a:gd name="connsiteX51" fmla="*/ 317764 w 793877"/>
                <a:gd name="connsiteY51" fmla="*/ 510350 h 555713"/>
                <a:gd name="connsiteX52" fmla="*/ 339312 w 793877"/>
                <a:gd name="connsiteY52" fmla="*/ 504112 h 555713"/>
                <a:gd name="connsiteX53" fmla="*/ 381841 w 793877"/>
                <a:gd name="connsiteY53" fmla="*/ 488801 h 555713"/>
                <a:gd name="connsiteX54" fmla="*/ 424370 w 793877"/>
                <a:gd name="connsiteY54" fmla="*/ 469521 h 555713"/>
                <a:gd name="connsiteX55" fmla="*/ 434577 w 793877"/>
                <a:gd name="connsiteY55" fmla="*/ 463851 h 555713"/>
                <a:gd name="connsiteX56" fmla="*/ 444784 w 793877"/>
                <a:gd name="connsiteY56" fmla="*/ 458180 h 555713"/>
                <a:gd name="connsiteX57" fmla="*/ 454991 w 793877"/>
                <a:gd name="connsiteY57" fmla="*/ 452510 h 555713"/>
                <a:gd name="connsiteX58" fmla="*/ 465198 w 793877"/>
                <a:gd name="connsiteY58" fmla="*/ 446272 h 555713"/>
                <a:gd name="connsiteX59" fmla="*/ 504325 w 793877"/>
                <a:gd name="connsiteY59" fmla="*/ 419054 h 555713"/>
                <a:gd name="connsiteX60" fmla="*/ 523605 w 793877"/>
                <a:gd name="connsiteY60" fmla="*/ 404310 h 555713"/>
                <a:gd name="connsiteX61" fmla="*/ 541751 w 793877"/>
                <a:gd name="connsiteY61" fmla="*/ 388433 h 555713"/>
                <a:gd name="connsiteX62" fmla="*/ 559896 w 793877"/>
                <a:gd name="connsiteY62" fmla="*/ 372555 h 555713"/>
                <a:gd name="connsiteX63" fmla="*/ 576908 w 793877"/>
                <a:gd name="connsiteY63" fmla="*/ 355543 h 555713"/>
                <a:gd name="connsiteX64" fmla="*/ 585414 w 793877"/>
                <a:gd name="connsiteY64" fmla="*/ 347038 h 555713"/>
                <a:gd name="connsiteX65" fmla="*/ 593353 w 793877"/>
                <a:gd name="connsiteY65" fmla="*/ 338532 h 555713"/>
                <a:gd name="connsiteX66" fmla="*/ 608663 w 793877"/>
                <a:gd name="connsiteY66" fmla="*/ 320953 h 555713"/>
                <a:gd name="connsiteX67" fmla="*/ 623974 w 793877"/>
                <a:gd name="connsiteY67" fmla="*/ 303374 h 555713"/>
                <a:gd name="connsiteX68" fmla="*/ 638150 w 793877"/>
                <a:gd name="connsiteY68" fmla="*/ 285229 h 555713"/>
                <a:gd name="connsiteX69" fmla="*/ 651759 w 793877"/>
                <a:gd name="connsiteY69" fmla="*/ 267650 h 555713"/>
                <a:gd name="connsiteX70" fmla="*/ 664234 w 793877"/>
                <a:gd name="connsiteY70" fmla="*/ 249504 h 555713"/>
                <a:gd name="connsiteX71" fmla="*/ 676710 w 793877"/>
                <a:gd name="connsiteY71" fmla="*/ 231925 h 555713"/>
                <a:gd name="connsiteX72" fmla="*/ 682947 w 793877"/>
                <a:gd name="connsiteY72" fmla="*/ 223420 h 555713"/>
                <a:gd name="connsiteX73" fmla="*/ 688618 w 793877"/>
                <a:gd name="connsiteY73" fmla="*/ 214347 h 555713"/>
                <a:gd name="connsiteX74" fmla="*/ 709599 w 793877"/>
                <a:gd name="connsiteY74" fmla="*/ 179756 h 555713"/>
                <a:gd name="connsiteX75" fmla="*/ 727745 w 793877"/>
                <a:gd name="connsiteY75" fmla="*/ 146300 h 555713"/>
                <a:gd name="connsiteX76" fmla="*/ 744189 w 793877"/>
                <a:gd name="connsiteY76" fmla="*/ 115679 h 555713"/>
                <a:gd name="connsiteX77" fmla="*/ 757798 w 793877"/>
                <a:gd name="connsiteY77" fmla="*/ 87326 h 555713"/>
                <a:gd name="connsiteX78" fmla="*/ 769707 w 793877"/>
                <a:gd name="connsiteY78" fmla="*/ 62376 h 555713"/>
                <a:gd name="connsiteX79" fmla="*/ 778780 w 793877"/>
                <a:gd name="connsiteY79" fmla="*/ 40828 h 555713"/>
                <a:gd name="connsiteX80" fmla="*/ 796358 w 793877"/>
                <a:gd name="connsiteY80" fmla="*/ 0 h 55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793877" h="555713">
                  <a:moveTo>
                    <a:pt x="796358" y="0"/>
                  </a:moveTo>
                  <a:cubicBezTo>
                    <a:pt x="796358" y="0"/>
                    <a:pt x="790688" y="15310"/>
                    <a:pt x="780481" y="41962"/>
                  </a:cubicBezTo>
                  <a:cubicBezTo>
                    <a:pt x="778212" y="48767"/>
                    <a:pt x="775377" y="56138"/>
                    <a:pt x="771975" y="64077"/>
                  </a:cubicBezTo>
                  <a:cubicBezTo>
                    <a:pt x="768573" y="72016"/>
                    <a:pt x="765170" y="80522"/>
                    <a:pt x="761201" y="89595"/>
                  </a:cubicBezTo>
                  <a:cubicBezTo>
                    <a:pt x="757232" y="98668"/>
                    <a:pt x="753262" y="108307"/>
                    <a:pt x="748726" y="118514"/>
                  </a:cubicBezTo>
                  <a:cubicBezTo>
                    <a:pt x="744189" y="128721"/>
                    <a:pt x="738518" y="138928"/>
                    <a:pt x="733415" y="150270"/>
                  </a:cubicBezTo>
                  <a:cubicBezTo>
                    <a:pt x="727745" y="161044"/>
                    <a:pt x="722641" y="172952"/>
                    <a:pt x="716404" y="184293"/>
                  </a:cubicBezTo>
                  <a:cubicBezTo>
                    <a:pt x="710166" y="195634"/>
                    <a:pt x="703361" y="207542"/>
                    <a:pt x="696557" y="220017"/>
                  </a:cubicBezTo>
                  <a:cubicBezTo>
                    <a:pt x="694856" y="222853"/>
                    <a:pt x="693154" y="226255"/>
                    <a:pt x="691453" y="229090"/>
                  </a:cubicBezTo>
                  <a:cubicBezTo>
                    <a:pt x="689752" y="231925"/>
                    <a:pt x="687484" y="235328"/>
                    <a:pt x="685782" y="238163"/>
                  </a:cubicBezTo>
                  <a:cubicBezTo>
                    <a:pt x="681813" y="244401"/>
                    <a:pt x="677844" y="250638"/>
                    <a:pt x="673874" y="256876"/>
                  </a:cubicBezTo>
                  <a:cubicBezTo>
                    <a:pt x="669905" y="263114"/>
                    <a:pt x="665936" y="269351"/>
                    <a:pt x="661966" y="275589"/>
                  </a:cubicBezTo>
                  <a:lnTo>
                    <a:pt x="648357" y="294302"/>
                  </a:lnTo>
                  <a:lnTo>
                    <a:pt x="634747" y="313014"/>
                  </a:lnTo>
                  <a:cubicBezTo>
                    <a:pt x="630211" y="319252"/>
                    <a:pt x="625107" y="324922"/>
                    <a:pt x="620004" y="331160"/>
                  </a:cubicBezTo>
                  <a:lnTo>
                    <a:pt x="604694" y="349873"/>
                  </a:lnTo>
                  <a:cubicBezTo>
                    <a:pt x="602425" y="353275"/>
                    <a:pt x="599590" y="356110"/>
                    <a:pt x="596755" y="358946"/>
                  </a:cubicBezTo>
                  <a:lnTo>
                    <a:pt x="588249" y="368019"/>
                  </a:lnTo>
                  <a:cubicBezTo>
                    <a:pt x="582578" y="373689"/>
                    <a:pt x="576908" y="379927"/>
                    <a:pt x="571805" y="385597"/>
                  </a:cubicBezTo>
                  <a:cubicBezTo>
                    <a:pt x="566134" y="391268"/>
                    <a:pt x="559896" y="396939"/>
                    <a:pt x="554226" y="402609"/>
                  </a:cubicBezTo>
                  <a:cubicBezTo>
                    <a:pt x="547988" y="408280"/>
                    <a:pt x="542318" y="413950"/>
                    <a:pt x="536080" y="419621"/>
                  </a:cubicBezTo>
                  <a:lnTo>
                    <a:pt x="516800" y="435498"/>
                  </a:lnTo>
                  <a:cubicBezTo>
                    <a:pt x="504325" y="446272"/>
                    <a:pt x="490148" y="455345"/>
                    <a:pt x="477106" y="464985"/>
                  </a:cubicBezTo>
                  <a:lnTo>
                    <a:pt x="466899" y="471790"/>
                  </a:lnTo>
                  <a:lnTo>
                    <a:pt x="456692" y="478027"/>
                  </a:lnTo>
                  <a:lnTo>
                    <a:pt x="446485" y="484265"/>
                  </a:lnTo>
                  <a:cubicBezTo>
                    <a:pt x="443083" y="486533"/>
                    <a:pt x="439681" y="488801"/>
                    <a:pt x="435711" y="490503"/>
                  </a:cubicBezTo>
                  <a:cubicBezTo>
                    <a:pt x="421535" y="497874"/>
                    <a:pt x="407359" y="505813"/>
                    <a:pt x="392048" y="512051"/>
                  </a:cubicBezTo>
                  <a:cubicBezTo>
                    <a:pt x="377305" y="518855"/>
                    <a:pt x="362561" y="524526"/>
                    <a:pt x="347818" y="529629"/>
                  </a:cubicBezTo>
                  <a:cubicBezTo>
                    <a:pt x="340446" y="532465"/>
                    <a:pt x="333074" y="534166"/>
                    <a:pt x="325702" y="537001"/>
                  </a:cubicBezTo>
                  <a:cubicBezTo>
                    <a:pt x="318331" y="539269"/>
                    <a:pt x="310959" y="541538"/>
                    <a:pt x="303588" y="543239"/>
                  </a:cubicBezTo>
                  <a:cubicBezTo>
                    <a:pt x="296216" y="544940"/>
                    <a:pt x="288844" y="546641"/>
                    <a:pt x="282039" y="548342"/>
                  </a:cubicBezTo>
                  <a:cubicBezTo>
                    <a:pt x="274668" y="549476"/>
                    <a:pt x="267863" y="551177"/>
                    <a:pt x="260491" y="552312"/>
                  </a:cubicBezTo>
                  <a:cubicBezTo>
                    <a:pt x="232138" y="556848"/>
                    <a:pt x="204920" y="559683"/>
                    <a:pt x="179969" y="560250"/>
                  </a:cubicBezTo>
                  <a:cubicBezTo>
                    <a:pt x="155019" y="560817"/>
                    <a:pt x="131770" y="560250"/>
                    <a:pt x="111356" y="557982"/>
                  </a:cubicBezTo>
                  <a:cubicBezTo>
                    <a:pt x="90942" y="556281"/>
                    <a:pt x="73363" y="553446"/>
                    <a:pt x="58620" y="550610"/>
                  </a:cubicBezTo>
                  <a:cubicBezTo>
                    <a:pt x="43876" y="547775"/>
                    <a:pt x="32535" y="544940"/>
                    <a:pt x="25163" y="542672"/>
                  </a:cubicBezTo>
                  <a:cubicBezTo>
                    <a:pt x="21194" y="541538"/>
                    <a:pt x="18359" y="540970"/>
                    <a:pt x="16091" y="539836"/>
                  </a:cubicBezTo>
                  <a:cubicBezTo>
                    <a:pt x="13822" y="539269"/>
                    <a:pt x="12688" y="538702"/>
                    <a:pt x="12688" y="538702"/>
                  </a:cubicBezTo>
                  <a:cubicBezTo>
                    <a:pt x="3048" y="535300"/>
                    <a:pt x="-2055" y="525093"/>
                    <a:pt x="780" y="515453"/>
                  </a:cubicBezTo>
                  <a:cubicBezTo>
                    <a:pt x="4182" y="505813"/>
                    <a:pt x="14389" y="500710"/>
                    <a:pt x="24029" y="503545"/>
                  </a:cubicBezTo>
                  <a:lnTo>
                    <a:pt x="24596" y="503545"/>
                  </a:lnTo>
                  <a:lnTo>
                    <a:pt x="25163" y="504112"/>
                  </a:lnTo>
                  <a:cubicBezTo>
                    <a:pt x="25163" y="504112"/>
                    <a:pt x="25730" y="504112"/>
                    <a:pt x="27432" y="504679"/>
                  </a:cubicBezTo>
                  <a:cubicBezTo>
                    <a:pt x="29133" y="505246"/>
                    <a:pt x="31401" y="506380"/>
                    <a:pt x="34803" y="506947"/>
                  </a:cubicBezTo>
                  <a:cubicBezTo>
                    <a:pt x="41608" y="509215"/>
                    <a:pt x="51815" y="512051"/>
                    <a:pt x="65424" y="514886"/>
                  </a:cubicBezTo>
                  <a:cubicBezTo>
                    <a:pt x="79034" y="517721"/>
                    <a:pt x="94911" y="521124"/>
                    <a:pt x="114191" y="523392"/>
                  </a:cubicBezTo>
                  <a:cubicBezTo>
                    <a:pt x="133471" y="526227"/>
                    <a:pt x="155019" y="527361"/>
                    <a:pt x="178835" y="527928"/>
                  </a:cubicBezTo>
                  <a:cubicBezTo>
                    <a:pt x="202651" y="528495"/>
                    <a:pt x="228169" y="526794"/>
                    <a:pt x="255388" y="522825"/>
                  </a:cubicBezTo>
                  <a:cubicBezTo>
                    <a:pt x="262192" y="521691"/>
                    <a:pt x="268997" y="520556"/>
                    <a:pt x="275802" y="519989"/>
                  </a:cubicBezTo>
                  <a:cubicBezTo>
                    <a:pt x="282606" y="518288"/>
                    <a:pt x="289411" y="517154"/>
                    <a:pt x="296783" y="515453"/>
                  </a:cubicBezTo>
                  <a:cubicBezTo>
                    <a:pt x="303588" y="514319"/>
                    <a:pt x="310959" y="512051"/>
                    <a:pt x="317764" y="510350"/>
                  </a:cubicBezTo>
                  <a:cubicBezTo>
                    <a:pt x="324568" y="508081"/>
                    <a:pt x="331940" y="506947"/>
                    <a:pt x="339312" y="504112"/>
                  </a:cubicBezTo>
                  <a:cubicBezTo>
                    <a:pt x="353488" y="499575"/>
                    <a:pt x="367665" y="495039"/>
                    <a:pt x="381841" y="488801"/>
                  </a:cubicBezTo>
                  <a:cubicBezTo>
                    <a:pt x="396017" y="483131"/>
                    <a:pt x="410194" y="476326"/>
                    <a:pt x="424370" y="469521"/>
                  </a:cubicBezTo>
                  <a:cubicBezTo>
                    <a:pt x="427772" y="467820"/>
                    <a:pt x="431175" y="466119"/>
                    <a:pt x="434577" y="463851"/>
                  </a:cubicBezTo>
                  <a:lnTo>
                    <a:pt x="444784" y="458180"/>
                  </a:lnTo>
                  <a:lnTo>
                    <a:pt x="454991" y="452510"/>
                  </a:lnTo>
                  <a:cubicBezTo>
                    <a:pt x="458394" y="450809"/>
                    <a:pt x="461796" y="448540"/>
                    <a:pt x="465198" y="446272"/>
                  </a:cubicBezTo>
                  <a:cubicBezTo>
                    <a:pt x="478240" y="437199"/>
                    <a:pt x="492417" y="429261"/>
                    <a:pt x="504325" y="419054"/>
                  </a:cubicBezTo>
                  <a:lnTo>
                    <a:pt x="523605" y="404310"/>
                  </a:lnTo>
                  <a:cubicBezTo>
                    <a:pt x="529842" y="399207"/>
                    <a:pt x="535513" y="394103"/>
                    <a:pt x="541751" y="388433"/>
                  </a:cubicBezTo>
                  <a:cubicBezTo>
                    <a:pt x="547988" y="383329"/>
                    <a:pt x="553659" y="378226"/>
                    <a:pt x="559896" y="372555"/>
                  </a:cubicBezTo>
                  <a:lnTo>
                    <a:pt x="576908" y="355543"/>
                  </a:lnTo>
                  <a:lnTo>
                    <a:pt x="585414" y="347038"/>
                  </a:lnTo>
                  <a:cubicBezTo>
                    <a:pt x="588249" y="344202"/>
                    <a:pt x="591084" y="341367"/>
                    <a:pt x="593353" y="338532"/>
                  </a:cubicBezTo>
                  <a:cubicBezTo>
                    <a:pt x="598456" y="332861"/>
                    <a:pt x="603559" y="326624"/>
                    <a:pt x="608663" y="320953"/>
                  </a:cubicBezTo>
                  <a:cubicBezTo>
                    <a:pt x="613766" y="315282"/>
                    <a:pt x="619437" y="309612"/>
                    <a:pt x="623974" y="303374"/>
                  </a:cubicBezTo>
                  <a:cubicBezTo>
                    <a:pt x="628510" y="297137"/>
                    <a:pt x="633613" y="291466"/>
                    <a:pt x="638150" y="285229"/>
                  </a:cubicBezTo>
                  <a:cubicBezTo>
                    <a:pt x="642686" y="278991"/>
                    <a:pt x="647223" y="273320"/>
                    <a:pt x="651759" y="267650"/>
                  </a:cubicBezTo>
                  <a:cubicBezTo>
                    <a:pt x="655729" y="261412"/>
                    <a:pt x="660265" y="255742"/>
                    <a:pt x="664234" y="249504"/>
                  </a:cubicBezTo>
                  <a:cubicBezTo>
                    <a:pt x="668204" y="243267"/>
                    <a:pt x="672740" y="237596"/>
                    <a:pt x="676710" y="231925"/>
                  </a:cubicBezTo>
                  <a:cubicBezTo>
                    <a:pt x="678978" y="229090"/>
                    <a:pt x="680679" y="226255"/>
                    <a:pt x="682947" y="223420"/>
                  </a:cubicBezTo>
                  <a:cubicBezTo>
                    <a:pt x="684648" y="220584"/>
                    <a:pt x="686350" y="217182"/>
                    <a:pt x="688618" y="214347"/>
                  </a:cubicBezTo>
                  <a:cubicBezTo>
                    <a:pt x="695989" y="202439"/>
                    <a:pt x="702794" y="191097"/>
                    <a:pt x="709599" y="179756"/>
                  </a:cubicBezTo>
                  <a:cubicBezTo>
                    <a:pt x="716404" y="168415"/>
                    <a:pt x="722074" y="157074"/>
                    <a:pt x="727745" y="146300"/>
                  </a:cubicBezTo>
                  <a:cubicBezTo>
                    <a:pt x="733415" y="135526"/>
                    <a:pt x="739086" y="125319"/>
                    <a:pt x="744189" y="115679"/>
                  </a:cubicBezTo>
                  <a:cubicBezTo>
                    <a:pt x="748726" y="105472"/>
                    <a:pt x="753262" y="96399"/>
                    <a:pt x="757798" y="87326"/>
                  </a:cubicBezTo>
                  <a:cubicBezTo>
                    <a:pt x="761768" y="78254"/>
                    <a:pt x="765737" y="69748"/>
                    <a:pt x="769707" y="62376"/>
                  </a:cubicBezTo>
                  <a:cubicBezTo>
                    <a:pt x="773109" y="54437"/>
                    <a:pt x="775944" y="47065"/>
                    <a:pt x="778780" y="40828"/>
                  </a:cubicBezTo>
                  <a:cubicBezTo>
                    <a:pt x="790121" y="15310"/>
                    <a:pt x="796358" y="0"/>
                    <a:pt x="796358" y="0"/>
                  </a:cubicBezTo>
                  <a:close/>
                </a:path>
              </a:pathLst>
            </a:custGeom>
            <a:solidFill>
              <a:srgbClr val="FFFFFF"/>
            </a:solidFill>
            <a:ln w="56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766012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ulti Colorfu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A085"/>
      </a:accent1>
      <a:accent2>
        <a:srgbClr val="9BBB59"/>
      </a:accent2>
      <a:accent3>
        <a:srgbClr val="F39C12"/>
      </a:accent3>
      <a:accent4>
        <a:srgbClr val="C0392B"/>
      </a:accent4>
      <a:accent5>
        <a:srgbClr val="45566C"/>
      </a:accent5>
      <a:accent6>
        <a:srgbClr val="2980B9"/>
      </a:accent6>
      <a:hlink>
        <a:srgbClr val="16A085"/>
      </a:hlink>
      <a:folHlink>
        <a:srgbClr val="9BBB59"/>
      </a:folHlink>
    </a:clrScheme>
    <a:fontScheme name="TAHOMA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1431</Words>
  <Application>Microsoft Office PowerPoint</Application>
  <PresentationFormat>Widescreen</PresentationFormat>
  <Paragraphs>179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Angsana New</vt:lpstr>
      <vt:lpstr>Arial</vt:lpstr>
      <vt:lpstr>Calibri</vt:lpstr>
      <vt:lpstr>Impact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 Panthanom</cp:lastModifiedBy>
  <cp:revision>43</cp:revision>
  <dcterms:created xsi:type="dcterms:W3CDTF">2020-01-27T03:27:10Z</dcterms:created>
  <dcterms:modified xsi:type="dcterms:W3CDTF">2020-01-27T12:32:34Z</dcterms:modified>
</cp:coreProperties>
</file>