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60" r:id="rId5"/>
    <p:sldId id="262" r:id="rId6"/>
    <p:sldId id="259" r:id="rId7"/>
    <p:sldId id="261" r:id="rId8"/>
    <p:sldId id="272" r:id="rId9"/>
    <p:sldId id="273" r:id="rId10"/>
    <p:sldId id="271" r:id="rId11"/>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10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th-TH"/>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9F1-4291-A437-20D9D86A796A}"/>
            </c:ext>
          </c:extLst>
        </c:ser>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9F1-4291-A437-20D9D86A796A}"/>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F1-4291-A437-20D9D86A796A}"/>
            </c:ext>
          </c:extLst>
        </c:ser>
        <c:dLbls>
          <c:showLegendKey val="0"/>
          <c:showVal val="0"/>
          <c:showCatName val="0"/>
          <c:showSerName val="0"/>
          <c:showPercent val="0"/>
          <c:showBubbleSize val="0"/>
        </c:dLbls>
        <c:gapWidth val="151"/>
        <c:overlap val="-4"/>
        <c:axId val="1611618080"/>
        <c:axId val="1357129920"/>
      </c:barChart>
      <c:catAx>
        <c:axId val="1611618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h-TH"/>
          </a:p>
        </c:txPr>
        <c:crossAx val="1357129920"/>
        <c:crosses val="autoZero"/>
        <c:auto val="1"/>
        <c:lblAlgn val="ctr"/>
        <c:lblOffset val="100"/>
        <c:noMultiLvlLbl val="0"/>
      </c:catAx>
      <c:valAx>
        <c:axId val="135712992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h-TH"/>
          </a:p>
        </c:txPr>
        <c:crossAx val="1611618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h-T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h-T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6E7B-42BA-9D67-527311378902}"/>
              </c:ext>
            </c:extLst>
          </c:dPt>
          <c:dPt>
            <c:idx val="1"/>
            <c:bubble3D val="0"/>
            <c:spPr>
              <a:solidFill>
                <a:schemeClr val="bg1">
                  <a:lumMod val="75000"/>
                </a:schemeClr>
              </a:solidFill>
              <a:ln w="19050">
                <a:solidFill>
                  <a:schemeClr val="lt1"/>
                </a:solidFill>
              </a:ln>
              <a:effectLst/>
            </c:spPr>
            <c:extLst>
              <c:ext xmlns:c16="http://schemas.microsoft.com/office/drawing/2014/chart" uri="{C3380CC4-5D6E-409C-BE32-E72D297353CC}">
                <c16:uniqueId val="{00000001-6E7B-42BA-9D67-527311378902}"/>
              </c:ext>
            </c:extLst>
          </c:dPt>
          <c:dLbls>
            <c:dLbl>
              <c:idx val="0"/>
              <c:layout>
                <c:manualLayout>
                  <c:x val="-0.14252884420470388"/>
                  <c:y val="-0.17079878692515119"/>
                </c:manualLayout>
              </c:layout>
              <c:spPr>
                <a:noFill/>
                <a:ln>
                  <a:noFill/>
                </a:ln>
                <a:effectLst/>
              </c:spPr>
              <c:txPr>
                <a:bodyPr rot="0" spcFirstLastPara="1" vertOverflow="ellipsis" vert="horz" wrap="square" lIns="38100" tIns="19050" rIns="38100" bIns="19050" anchor="ctr" anchorCtr="1">
                  <a:spAutoFit/>
                </a:bodyPr>
                <a:lstStyle/>
                <a:p>
                  <a:pPr>
                    <a:defRPr sz="3600" b="1" i="0" u="none" strike="noStrike" kern="1200" baseline="0">
                      <a:solidFill>
                        <a:schemeClr val="accent1"/>
                      </a:solidFill>
                      <a:latin typeface="+mn-lt"/>
                      <a:ea typeface="+mn-ea"/>
                      <a:cs typeface="+mn-cs"/>
                    </a:defRPr>
                  </a:pPr>
                  <a:endParaRPr lang="th-TH"/>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E7B-42BA-9D67-52731137890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th-TH"/>
              </a:p>
            </c:txPr>
            <c:showLegendKey val="0"/>
            <c:showVal val="0"/>
            <c:showCatName val="0"/>
            <c:showSerName val="0"/>
            <c:showPercent val="0"/>
            <c:showBubbleSize val="0"/>
            <c:extLst>
              <c:ext xmlns:c15="http://schemas.microsoft.com/office/drawing/2012/chart" uri="{CE6537A1-D6FC-4f65-9D91-7224C49458BB}"/>
            </c:extLst>
          </c:dLbls>
          <c:cat>
            <c:strRef>
              <c:f>Sheet1!$A$2:$A$3</c:f>
              <c:strCache>
                <c:ptCount val="2"/>
                <c:pt idx="0">
                  <c:v>Main</c:v>
                </c:pt>
                <c:pt idx="1">
                  <c:v>Second</c:v>
                </c:pt>
              </c:strCache>
            </c:strRef>
          </c:cat>
          <c:val>
            <c:numRef>
              <c:f>Sheet1!$B$2:$B$3</c:f>
              <c:numCache>
                <c:formatCode>General</c:formatCode>
                <c:ptCount val="2"/>
                <c:pt idx="0">
                  <c:v>70</c:v>
                </c:pt>
                <c:pt idx="1">
                  <c:v>30</c:v>
                </c:pt>
              </c:numCache>
            </c:numRef>
          </c:val>
          <c:extLst>
            <c:ext xmlns:c16="http://schemas.microsoft.com/office/drawing/2014/chart" uri="{C3380CC4-5D6E-409C-BE32-E72D297353CC}">
              <c16:uniqueId val="{00000000-6E7B-42BA-9D67-527311378902}"/>
            </c:ext>
          </c:extLst>
        </c:ser>
        <c:dLbls>
          <c:showLegendKey val="0"/>
          <c:showVal val="0"/>
          <c:showCatName val="0"/>
          <c:showSerName val="0"/>
          <c:showPercent val="0"/>
          <c:showBubbleSize val="0"/>
          <c:showLeaderLines val="0"/>
        </c:dLbls>
        <c:firstSliceAng val="0"/>
        <c:holeSize val="57"/>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h-T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4116F6-9BAA-4650-B760-1A53555F6C0D}" type="datetimeFigureOut">
              <a:rPr lang="th-TH" smtClean="0"/>
              <a:t>27/06/63</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478152-6B5A-4CFB-984E-8E811C4D0D68}" type="slidenum">
              <a:rPr lang="th-TH" smtClean="0"/>
              <a:t>‹#›</a:t>
            </a:fld>
            <a:endParaRPr lang="th-TH"/>
          </a:p>
        </p:txBody>
      </p:sp>
    </p:spTree>
    <p:extLst>
      <p:ext uri="{BB962C8B-B14F-4D97-AF65-F5344CB8AC3E}">
        <p14:creationId xmlns:p14="http://schemas.microsoft.com/office/powerpoint/2010/main" val="232051043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Shape 4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0" name="Shape 4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76321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048F7-B5E5-42FC-9FE2-8FAF814243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h-TH"/>
          </a:p>
        </p:txBody>
      </p:sp>
      <p:sp>
        <p:nvSpPr>
          <p:cNvPr id="3" name="Subtitle 2">
            <a:extLst>
              <a:ext uri="{FF2B5EF4-FFF2-40B4-BE49-F238E27FC236}">
                <a16:creationId xmlns:a16="http://schemas.microsoft.com/office/drawing/2014/main" id="{CC24793D-6BB4-474B-B784-CC0DBA9D44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h-TH"/>
          </a:p>
        </p:txBody>
      </p:sp>
      <p:sp>
        <p:nvSpPr>
          <p:cNvPr id="4" name="Date Placeholder 3">
            <a:extLst>
              <a:ext uri="{FF2B5EF4-FFF2-40B4-BE49-F238E27FC236}">
                <a16:creationId xmlns:a16="http://schemas.microsoft.com/office/drawing/2014/main" id="{25834BF0-9B33-409F-B0ED-98CC1298DA78}"/>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5" name="Footer Placeholder 4">
            <a:extLst>
              <a:ext uri="{FF2B5EF4-FFF2-40B4-BE49-F238E27FC236}">
                <a16:creationId xmlns:a16="http://schemas.microsoft.com/office/drawing/2014/main" id="{640B3A6E-72B2-4DF0-A354-43975EC9D5B4}"/>
              </a:ext>
            </a:extLst>
          </p:cNvPr>
          <p:cNvSpPr>
            <a:spLocks noGrp="1"/>
          </p:cNvSpPr>
          <p:nvPr>
            <p:ph type="ftr" sz="quarter" idx="11"/>
          </p:nvPr>
        </p:nvSpPr>
        <p:spPr/>
        <p:txBody>
          <a:bodyPr/>
          <a:lstStyle/>
          <a:p>
            <a:endParaRPr lang="th-TH"/>
          </a:p>
        </p:txBody>
      </p:sp>
      <p:sp>
        <p:nvSpPr>
          <p:cNvPr id="6" name="Slide Number Placeholder 5">
            <a:extLst>
              <a:ext uri="{FF2B5EF4-FFF2-40B4-BE49-F238E27FC236}">
                <a16:creationId xmlns:a16="http://schemas.microsoft.com/office/drawing/2014/main" id="{2D160879-1608-47F6-96B5-9113F6CAE0CB}"/>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642248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9696B-F3F0-4852-85EC-BCCF23CD8365}"/>
              </a:ext>
            </a:extLst>
          </p:cNvPr>
          <p:cNvSpPr>
            <a:spLocks noGrp="1"/>
          </p:cNvSpPr>
          <p:nvPr>
            <p:ph type="title"/>
          </p:nvPr>
        </p:nvSpPr>
        <p:spPr/>
        <p:txBody>
          <a:bodyPr/>
          <a:lstStyle/>
          <a:p>
            <a:r>
              <a:rPr lang="en-US"/>
              <a:t>Click to edit Master title style</a:t>
            </a:r>
            <a:endParaRPr lang="th-TH"/>
          </a:p>
        </p:txBody>
      </p:sp>
      <p:sp>
        <p:nvSpPr>
          <p:cNvPr id="3" name="Vertical Text Placeholder 2">
            <a:extLst>
              <a:ext uri="{FF2B5EF4-FFF2-40B4-BE49-F238E27FC236}">
                <a16:creationId xmlns:a16="http://schemas.microsoft.com/office/drawing/2014/main" id="{38977E8B-C597-4F03-99C1-3E49473978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a:extLst>
              <a:ext uri="{FF2B5EF4-FFF2-40B4-BE49-F238E27FC236}">
                <a16:creationId xmlns:a16="http://schemas.microsoft.com/office/drawing/2014/main" id="{A4774E19-6CFA-4C6B-AD93-CA5E949DEDB9}"/>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5" name="Footer Placeholder 4">
            <a:extLst>
              <a:ext uri="{FF2B5EF4-FFF2-40B4-BE49-F238E27FC236}">
                <a16:creationId xmlns:a16="http://schemas.microsoft.com/office/drawing/2014/main" id="{06DC0E44-3215-478C-9045-EC1053A4E62C}"/>
              </a:ext>
            </a:extLst>
          </p:cNvPr>
          <p:cNvSpPr>
            <a:spLocks noGrp="1"/>
          </p:cNvSpPr>
          <p:nvPr>
            <p:ph type="ftr" sz="quarter" idx="11"/>
          </p:nvPr>
        </p:nvSpPr>
        <p:spPr/>
        <p:txBody>
          <a:bodyPr/>
          <a:lstStyle/>
          <a:p>
            <a:endParaRPr lang="th-TH"/>
          </a:p>
        </p:txBody>
      </p:sp>
      <p:sp>
        <p:nvSpPr>
          <p:cNvPr id="6" name="Slide Number Placeholder 5">
            <a:extLst>
              <a:ext uri="{FF2B5EF4-FFF2-40B4-BE49-F238E27FC236}">
                <a16:creationId xmlns:a16="http://schemas.microsoft.com/office/drawing/2014/main" id="{731F8EAC-6917-44C2-B7C5-9D4033CB4155}"/>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1162791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38DE93-9892-4C7A-9DDE-DF2E4DA764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th-TH"/>
          </a:p>
        </p:txBody>
      </p:sp>
      <p:sp>
        <p:nvSpPr>
          <p:cNvPr id="3" name="Vertical Text Placeholder 2">
            <a:extLst>
              <a:ext uri="{FF2B5EF4-FFF2-40B4-BE49-F238E27FC236}">
                <a16:creationId xmlns:a16="http://schemas.microsoft.com/office/drawing/2014/main" id="{406277C9-859D-46F4-BB32-7123F77E02A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a:extLst>
              <a:ext uri="{FF2B5EF4-FFF2-40B4-BE49-F238E27FC236}">
                <a16:creationId xmlns:a16="http://schemas.microsoft.com/office/drawing/2014/main" id="{FBAFDD52-B243-479F-8A71-7ABCB97859C8}"/>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5" name="Footer Placeholder 4">
            <a:extLst>
              <a:ext uri="{FF2B5EF4-FFF2-40B4-BE49-F238E27FC236}">
                <a16:creationId xmlns:a16="http://schemas.microsoft.com/office/drawing/2014/main" id="{1AB057AD-913C-46EC-9AA3-80F68B5080E0}"/>
              </a:ext>
            </a:extLst>
          </p:cNvPr>
          <p:cNvSpPr>
            <a:spLocks noGrp="1"/>
          </p:cNvSpPr>
          <p:nvPr>
            <p:ph type="ftr" sz="quarter" idx="11"/>
          </p:nvPr>
        </p:nvSpPr>
        <p:spPr/>
        <p:txBody>
          <a:bodyPr/>
          <a:lstStyle/>
          <a:p>
            <a:endParaRPr lang="th-TH"/>
          </a:p>
        </p:txBody>
      </p:sp>
      <p:sp>
        <p:nvSpPr>
          <p:cNvPr id="6" name="Slide Number Placeholder 5">
            <a:extLst>
              <a:ext uri="{FF2B5EF4-FFF2-40B4-BE49-F238E27FC236}">
                <a16:creationId xmlns:a16="http://schemas.microsoft.com/office/drawing/2014/main" id="{F1D5CBA7-8F8D-4B4A-9D57-459DD3E7352D}"/>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3561169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pic>
        <p:nvPicPr>
          <p:cNvPr id="3" name="Picture 2" descr="F:\Working\99-99-00 - เอกสารอบรม\PowerPoint_Advance\powerpoint_idea\my_qrcode_1432685230796.jpg">
            <a:extLst>
              <a:ext uri="{FF2B5EF4-FFF2-40B4-BE49-F238E27FC236}">
                <a16:creationId xmlns:a16="http://schemas.microsoft.com/office/drawing/2014/main" id="{3D05618F-6565-4DB2-A7DC-7D7561B7A01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74656" y="5615187"/>
            <a:ext cx="1296893" cy="1242813"/>
          </a:xfrm>
          <a:prstGeom prst="rect">
            <a:avLst/>
          </a:prstGeom>
          <a:noFill/>
        </p:spPr>
      </p:pic>
    </p:spTree>
    <p:extLst>
      <p:ext uri="{BB962C8B-B14F-4D97-AF65-F5344CB8AC3E}">
        <p14:creationId xmlns:p14="http://schemas.microsoft.com/office/powerpoint/2010/main" val="3118758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02010-0D05-4BBF-B020-941154FC23EB}"/>
              </a:ext>
            </a:extLst>
          </p:cNvPr>
          <p:cNvSpPr>
            <a:spLocks noGrp="1"/>
          </p:cNvSpPr>
          <p:nvPr>
            <p:ph type="title"/>
          </p:nvPr>
        </p:nvSpPr>
        <p:spPr/>
        <p:txBody>
          <a:bodyPr/>
          <a:lstStyle/>
          <a:p>
            <a:r>
              <a:rPr lang="en-US"/>
              <a:t>Click to edit Master title style</a:t>
            </a:r>
            <a:endParaRPr lang="th-TH"/>
          </a:p>
        </p:txBody>
      </p:sp>
      <p:sp>
        <p:nvSpPr>
          <p:cNvPr id="3" name="Content Placeholder 2">
            <a:extLst>
              <a:ext uri="{FF2B5EF4-FFF2-40B4-BE49-F238E27FC236}">
                <a16:creationId xmlns:a16="http://schemas.microsoft.com/office/drawing/2014/main" id="{D0DFF83B-A6DD-43DE-8F80-4F07086563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a:extLst>
              <a:ext uri="{FF2B5EF4-FFF2-40B4-BE49-F238E27FC236}">
                <a16:creationId xmlns:a16="http://schemas.microsoft.com/office/drawing/2014/main" id="{12B31A49-FEA1-4D59-9D8C-3790C0637C21}"/>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5" name="Footer Placeholder 4">
            <a:extLst>
              <a:ext uri="{FF2B5EF4-FFF2-40B4-BE49-F238E27FC236}">
                <a16:creationId xmlns:a16="http://schemas.microsoft.com/office/drawing/2014/main" id="{EEB9BF25-7FAE-424B-9E0E-839FFBD82052}"/>
              </a:ext>
            </a:extLst>
          </p:cNvPr>
          <p:cNvSpPr>
            <a:spLocks noGrp="1"/>
          </p:cNvSpPr>
          <p:nvPr>
            <p:ph type="ftr" sz="quarter" idx="11"/>
          </p:nvPr>
        </p:nvSpPr>
        <p:spPr/>
        <p:txBody>
          <a:bodyPr/>
          <a:lstStyle/>
          <a:p>
            <a:endParaRPr lang="th-TH"/>
          </a:p>
        </p:txBody>
      </p:sp>
      <p:sp>
        <p:nvSpPr>
          <p:cNvPr id="6" name="Slide Number Placeholder 5">
            <a:extLst>
              <a:ext uri="{FF2B5EF4-FFF2-40B4-BE49-F238E27FC236}">
                <a16:creationId xmlns:a16="http://schemas.microsoft.com/office/drawing/2014/main" id="{70B53D35-17B1-4372-B047-C0A3E39A5BBD}"/>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485228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B19A8-F5C2-4184-9A3B-75A9F674F3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h-TH"/>
          </a:p>
        </p:txBody>
      </p:sp>
      <p:sp>
        <p:nvSpPr>
          <p:cNvPr id="3" name="Text Placeholder 2">
            <a:extLst>
              <a:ext uri="{FF2B5EF4-FFF2-40B4-BE49-F238E27FC236}">
                <a16:creationId xmlns:a16="http://schemas.microsoft.com/office/drawing/2014/main" id="{B391C126-7513-4B0F-A00B-CD8BC261F9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667E5D-C56A-4606-BFFD-A47DA349AA14}"/>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5" name="Footer Placeholder 4">
            <a:extLst>
              <a:ext uri="{FF2B5EF4-FFF2-40B4-BE49-F238E27FC236}">
                <a16:creationId xmlns:a16="http://schemas.microsoft.com/office/drawing/2014/main" id="{F4846B02-333E-4F14-AAB9-048CC90E0941}"/>
              </a:ext>
            </a:extLst>
          </p:cNvPr>
          <p:cNvSpPr>
            <a:spLocks noGrp="1"/>
          </p:cNvSpPr>
          <p:nvPr>
            <p:ph type="ftr" sz="quarter" idx="11"/>
          </p:nvPr>
        </p:nvSpPr>
        <p:spPr/>
        <p:txBody>
          <a:bodyPr/>
          <a:lstStyle/>
          <a:p>
            <a:endParaRPr lang="th-TH"/>
          </a:p>
        </p:txBody>
      </p:sp>
      <p:sp>
        <p:nvSpPr>
          <p:cNvPr id="6" name="Slide Number Placeholder 5">
            <a:extLst>
              <a:ext uri="{FF2B5EF4-FFF2-40B4-BE49-F238E27FC236}">
                <a16:creationId xmlns:a16="http://schemas.microsoft.com/office/drawing/2014/main" id="{CB11A889-4036-45F0-BDCE-47289D70690C}"/>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3645742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726DC-EA2D-4846-A901-164E5E7B4207}"/>
              </a:ext>
            </a:extLst>
          </p:cNvPr>
          <p:cNvSpPr>
            <a:spLocks noGrp="1"/>
          </p:cNvSpPr>
          <p:nvPr>
            <p:ph type="title"/>
          </p:nvPr>
        </p:nvSpPr>
        <p:spPr/>
        <p:txBody>
          <a:bodyPr/>
          <a:lstStyle/>
          <a:p>
            <a:r>
              <a:rPr lang="en-US"/>
              <a:t>Click to edit Master title style</a:t>
            </a:r>
            <a:endParaRPr lang="th-TH"/>
          </a:p>
        </p:txBody>
      </p:sp>
      <p:sp>
        <p:nvSpPr>
          <p:cNvPr id="3" name="Content Placeholder 2">
            <a:extLst>
              <a:ext uri="{FF2B5EF4-FFF2-40B4-BE49-F238E27FC236}">
                <a16:creationId xmlns:a16="http://schemas.microsoft.com/office/drawing/2014/main" id="{EC8444EF-D181-48C4-813B-178E775D40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Content Placeholder 3">
            <a:extLst>
              <a:ext uri="{FF2B5EF4-FFF2-40B4-BE49-F238E27FC236}">
                <a16:creationId xmlns:a16="http://schemas.microsoft.com/office/drawing/2014/main" id="{E159A61D-89C3-4FA9-B249-4FD703B96E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5" name="Date Placeholder 4">
            <a:extLst>
              <a:ext uri="{FF2B5EF4-FFF2-40B4-BE49-F238E27FC236}">
                <a16:creationId xmlns:a16="http://schemas.microsoft.com/office/drawing/2014/main" id="{CE804E49-C5E3-42D1-85FB-B324B961CC9C}"/>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6" name="Footer Placeholder 5">
            <a:extLst>
              <a:ext uri="{FF2B5EF4-FFF2-40B4-BE49-F238E27FC236}">
                <a16:creationId xmlns:a16="http://schemas.microsoft.com/office/drawing/2014/main" id="{CB9E5DE6-41C7-4F77-BA90-454649012C5E}"/>
              </a:ext>
            </a:extLst>
          </p:cNvPr>
          <p:cNvSpPr>
            <a:spLocks noGrp="1"/>
          </p:cNvSpPr>
          <p:nvPr>
            <p:ph type="ftr" sz="quarter" idx="11"/>
          </p:nvPr>
        </p:nvSpPr>
        <p:spPr/>
        <p:txBody>
          <a:bodyPr/>
          <a:lstStyle/>
          <a:p>
            <a:endParaRPr lang="th-TH"/>
          </a:p>
        </p:txBody>
      </p:sp>
      <p:sp>
        <p:nvSpPr>
          <p:cNvPr id="7" name="Slide Number Placeholder 6">
            <a:extLst>
              <a:ext uri="{FF2B5EF4-FFF2-40B4-BE49-F238E27FC236}">
                <a16:creationId xmlns:a16="http://schemas.microsoft.com/office/drawing/2014/main" id="{E2D4C256-4B7F-43F5-BB9A-39FB14033B43}"/>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2134313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FCFC1-2944-4A35-976D-DBEDA192D8D5}"/>
              </a:ext>
            </a:extLst>
          </p:cNvPr>
          <p:cNvSpPr>
            <a:spLocks noGrp="1"/>
          </p:cNvSpPr>
          <p:nvPr>
            <p:ph type="title"/>
          </p:nvPr>
        </p:nvSpPr>
        <p:spPr>
          <a:xfrm>
            <a:off x="839788" y="365125"/>
            <a:ext cx="10515600" cy="1325563"/>
          </a:xfrm>
        </p:spPr>
        <p:txBody>
          <a:bodyPr/>
          <a:lstStyle/>
          <a:p>
            <a:r>
              <a:rPr lang="en-US"/>
              <a:t>Click to edit Master title style</a:t>
            </a:r>
            <a:endParaRPr lang="th-TH"/>
          </a:p>
        </p:txBody>
      </p:sp>
      <p:sp>
        <p:nvSpPr>
          <p:cNvPr id="3" name="Text Placeholder 2">
            <a:extLst>
              <a:ext uri="{FF2B5EF4-FFF2-40B4-BE49-F238E27FC236}">
                <a16:creationId xmlns:a16="http://schemas.microsoft.com/office/drawing/2014/main" id="{149A0BB6-CC93-443D-9CA9-FC449A1959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793243-FB5A-4503-B41A-127A4AC4AC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5" name="Text Placeholder 4">
            <a:extLst>
              <a:ext uri="{FF2B5EF4-FFF2-40B4-BE49-F238E27FC236}">
                <a16:creationId xmlns:a16="http://schemas.microsoft.com/office/drawing/2014/main" id="{D3953656-480C-46DD-9857-FAE59B85D8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2791D7-3B6E-4C1D-8F58-5A80E41E24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7" name="Date Placeholder 6">
            <a:extLst>
              <a:ext uri="{FF2B5EF4-FFF2-40B4-BE49-F238E27FC236}">
                <a16:creationId xmlns:a16="http://schemas.microsoft.com/office/drawing/2014/main" id="{DB6D870F-790B-43B5-AF57-36CE81B67C13}"/>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8" name="Footer Placeholder 7">
            <a:extLst>
              <a:ext uri="{FF2B5EF4-FFF2-40B4-BE49-F238E27FC236}">
                <a16:creationId xmlns:a16="http://schemas.microsoft.com/office/drawing/2014/main" id="{1BF00D5A-FB47-467F-B941-6BA59DC0E6E7}"/>
              </a:ext>
            </a:extLst>
          </p:cNvPr>
          <p:cNvSpPr>
            <a:spLocks noGrp="1"/>
          </p:cNvSpPr>
          <p:nvPr>
            <p:ph type="ftr" sz="quarter" idx="11"/>
          </p:nvPr>
        </p:nvSpPr>
        <p:spPr/>
        <p:txBody>
          <a:bodyPr/>
          <a:lstStyle/>
          <a:p>
            <a:endParaRPr lang="th-TH"/>
          </a:p>
        </p:txBody>
      </p:sp>
      <p:sp>
        <p:nvSpPr>
          <p:cNvPr id="9" name="Slide Number Placeholder 8">
            <a:extLst>
              <a:ext uri="{FF2B5EF4-FFF2-40B4-BE49-F238E27FC236}">
                <a16:creationId xmlns:a16="http://schemas.microsoft.com/office/drawing/2014/main" id="{039F242C-4D15-49D8-8FEB-C28DBF0F8B2D}"/>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2011901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A7308-EF30-4B00-B124-D501A3D0A228}"/>
              </a:ext>
            </a:extLst>
          </p:cNvPr>
          <p:cNvSpPr>
            <a:spLocks noGrp="1"/>
          </p:cNvSpPr>
          <p:nvPr>
            <p:ph type="title"/>
          </p:nvPr>
        </p:nvSpPr>
        <p:spPr/>
        <p:txBody>
          <a:bodyPr/>
          <a:lstStyle/>
          <a:p>
            <a:r>
              <a:rPr lang="en-US"/>
              <a:t>Click to edit Master title style</a:t>
            </a:r>
            <a:endParaRPr lang="th-TH"/>
          </a:p>
        </p:txBody>
      </p:sp>
      <p:sp>
        <p:nvSpPr>
          <p:cNvPr id="3" name="Date Placeholder 2">
            <a:extLst>
              <a:ext uri="{FF2B5EF4-FFF2-40B4-BE49-F238E27FC236}">
                <a16:creationId xmlns:a16="http://schemas.microsoft.com/office/drawing/2014/main" id="{BC1670F8-2E0D-4254-986D-AFA13E48D720}"/>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4" name="Footer Placeholder 3">
            <a:extLst>
              <a:ext uri="{FF2B5EF4-FFF2-40B4-BE49-F238E27FC236}">
                <a16:creationId xmlns:a16="http://schemas.microsoft.com/office/drawing/2014/main" id="{AD32E455-0031-481F-88CB-DB8BCF71B7F4}"/>
              </a:ext>
            </a:extLst>
          </p:cNvPr>
          <p:cNvSpPr>
            <a:spLocks noGrp="1"/>
          </p:cNvSpPr>
          <p:nvPr>
            <p:ph type="ftr" sz="quarter" idx="11"/>
          </p:nvPr>
        </p:nvSpPr>
        <p:spPr/>
        <p:txBody>
          <a:bodyPr/>
          <a:lstStyle/>
          <a:p>
            <a:endParaRPr lang="th-TH"/>
          </a:p>
        </p:txBody>
      </p:sp>
      <p:sp>
        <p:nvSpPr>
          <p:cNvPr id="5" name="Slide Number Placeholder 4">
            <a:extLst>
              <a:ext uri="{FF2B5EF4-FFF2-40B4-BE49-F238E27FC236}">
                <a16:creationId xmlns:a16="http://schemas.microsoft.com/office/drawing/2014/main" id="{D9E5EEAD-73B2-4475-B67B-D29BA64DB559}"/>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233832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D680AE-5F0F-4C17-A41C-F8650CBDC0EF}"/>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3" name="Footer Placeholder 2">
            <a:extLst>
              <a:ext uri="{FF2B5EF4-FFF2-40B4-BE49-F238E27FC236}">
                <a16:creationId xmlns:a16="http://schemas.microsoft.com/office/drawing/2014/main" id="{D4B6F4ED-F61B-4765-A04B-31E3C82A85F4}"/>
              </a:ext>
            </a:extLst>
          </p:cNvPr>
          <p:cNvSpPr>
            <a:spLocks noGrp="1"/>
          </p:cNvSpPr>
          <p:nvPr>
            <p:ph type="ftr" sz="quarter" idx="11"/>
          </p:nvPr>
        </p:nvSpPr>
        <p:spPr/>
        <p:txBody>
          <a:bodyPr/>
          <a:lstStyle/>
          <a:p>
            <a:endParaRPr lang="th-TH"/>
          </a:p>
        </p:txBody>
      </p:sp>
      <p:sp>
        <p:nvSpPr>
          <p:cNvPr id="4" name="Slide Number Placeholder 3">
            <a:extLst>
              <a:ext uri="{FF2B5EF4-FFF2-40B4-BE49-F238E27FC236}">
                <a16:creationId xmlns:a16="http://schemas.microsoft.com/office/drawing/2014/main" id="{61FE8779-F100-498A-AA23-9A7587F5799C}"/>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4187581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D8662-2493-4FB1-94F1-FC7EF5370D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h-TH"/>
          </a:p>
        </p:txBody>
      </p:sp>
      <p:sp>
        <p:nvSpPr>
          <p:cNvPr id="3" name="Content Placeholder 2">
            <a:extLst>
              <a:ext uri="{FF2B5EF4-FFF2-40B4-BE49-F238E27FC236}">
                <a16:creationId xmlns:a16="http://schemas.microsoft.com/office/drawing/2014/main" id="{B7CD8C66-D03D-4378-A7D2-ED9E1C7820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Text Placeholder 3">
            <a:extLst>
              <a:ext uri="{FF2B5EF4-FFF2-40B4-BE49-F238E27FC236}">
                <a16:creationId xmlns:a16="http://schemas.microsoft.com/office/drawing/2014/main" id="{3DCDBFB2-6FF6-42E2-B83C-D064EA1004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7A1DBF-B1B5-4078-82EC-88FFCD74BA8C}"/>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6" name="Footer Placeholder 5">
            <a:extLst>
              <a:ext uri="{FF2B5EF4-FFF2-40B4-BE49-F238E27FC236}">
                <a16:creationId xmlns:a16="http://schemas.microsoft.com/office/drawing/2014/main" id="{35824968-B95B-4190-B4E8-6F306E805306}"/>
              </a:ext>
            </a:extLst>
          </p:cNvPr>
          <p:cNvSpPr>
            <a:spLocks noGrp="1"/>
          </p:cNvSpPr>
          <p:nvPr>
            <p:ph type="ftr" sz="quarter" idx="11"/>
          </p:nvPr>
        </p:nvSpPr>
        <p:spPr/>
        <p:txBody>
          <a:bodyPr/>
          <a:lstStyle/>
          <a:p>
            <a:endParaRPr lang="th-TH"/>
          </a:p>
        </p:txBody>
      </p:sp>
      <p:sp>
        <p:nvSpPr>
          <p:cNvPr id="7" name="Slide Number Placeholder 6">
            <a:extLst>
              <a:ext uri="{FF2B5EF4-FFF2-40B4-BE49-F238E27FC236}">
                <a16:creationId xmlns:a16="http://schemas.microsoft.com/office/drawing/2014/main" id="{E09141CD-43BA-4F55-9E9C-F49A6522D8FF}"/>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4268591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8046B-F224-431A-A40C-BFF03B6EB6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h-TH"/>
          </a:p>
        </p:txBody>
      </p:sp>
      <p:sp>
        <p:nvSpPr>
          <p:cNvPr id="3" name="Picture Placeholder 2">
            <a:extLst>
              <a:ext uri="{FF2B5EF4-FFF2-40B4-BE49-F238E27FC236}">
                <a16:creationId xmlns:a16="http://schemas.microsoft.com/office/drawing/2014/main" id="{8F32CEFA-197F-440A-95B9-FD4E8945AA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a:extLst>
              <a:ext uri="{FF2B5EF4-FFF2-40B4-BE49-F238E27FC236}">
                <a16:creationId xmlns:a16="http://schemas.microsoft.com/office/drawing/2014/main" id="{57F9A824-4DD9-45C3-98AF-7B42B03F2C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6CD7A8-6991-41C8-8BDD-3E61B2493AD7}"/>
              </a:ext>
            </a:extLst>
          </p:cNvPr>
          <p:cNvSpPr>
            <a:spLocks noGrp="1"/>
          </p:cNvSpPr>
          <p:nvPr>
            <p:ph type="dt" sz="half" idx="10"/>
          </p:nvPr>
        </p:nvSpPr>
        <p:spPr/>
        <p:txBody>
          <a:bodyPr/>
          <a:lstStyle/>
          <a:p>
            <a:fld id="{5ED06DB9-A6A8-4CDC-B02A-70CAC24D0276}" type="datetimeFigureOut">
              <a:rPr lang="th-TH" smtClean="0"/>
              <a:t>27/06/63</a:t>
            </a:fld>
            <a:endParaRPr lang="th-TH"/>
          </a:p>
        </p:txBody>
      </p:sp>
      <p:sp>
        <p:nvSpPr>
          <p:cNvPr id="6" name="Footer Placeholder 5">
            <a:extLst>
              <a:ext uri="{FF2B5EF4-FFF2-40B4-BE49-F238E27FC236}">
                <a16:creationId xmlns:a16="http://schemas.microsoft.com/office/drawing/2014/main" id="{7CF7CF8A-303C-4D4A-BFF7-5C97A2AA7681}"/>
              </a:ext>
            </a:extLst>
          </p:cNvPr>
          <p:cNvSpPr>
            <a:spLocks noGrp="1"/>
          </p:cNvSpPr>
          <p:nvPr>
            <p:ph type="ftr" sz="quarter" idx="11"/>
          </p:nvPr>
        </p:nvSpPr>
        <p:spPr/>
        <p:txBody>
          <a:bodyPr/>
          <a:lstStyle/>
          <a:p>
            <a:endParaRPr lang="th-TH"/>
          </a:p>
        </p:txBody>
      </p:sp>
      <p:sp>
        <p:nvSpPr>
          <p:cNvPr id="7" name="Slide Number Placeholder 6">
            <a:extLst>
              <a:ext uri="{FF2B5EF4-FFF2-40B4-BE49-F238E27FC236}">
                <a16:creationId xmlns:a16="http://schemas.microsoft.com/office/drawing/2014/main" id="{7EC242C7-F33B-4B25-BCCD-849FC7042947}"/>
              </a:ext>
            </a:extLst>
          </p:cNvPr>
          <p:cNvSpPr>
            <a:spLocks noGrp="1"/>
          </p:cNvSpPr>
          <p:nvPr>
            <p:ph type="sldNum" sz="quarter" idx="12"/>
          </p:nvPr>
        </p:nvSpPr>
        <p:spPr/>
        <p:txBody>
          <a:bodyPr/>
          <a:lstStyle/>
          <a:p>
            <a:fld id="{7B2D20FC-3A85-42F5-ADC8-73416924BA75}" type="slidenum">
              <a:rPr lang="th-TH" smtClean="0"/>
              <a:t>‹#›</a:t>
            </a:fld>
            <a:endParaRPr lang="th-TH"/>
          </a:p>
        </p:txBody>
      </p:sp>
    </p:spTree>
    <p:extLst>
      <p:ext uri="{BB962C8B-B14F-4D97-AF65-F5344CB8AC3E}">
        <p14:creationId xmlns:p14="http://schemas.microsoft.com/office/powerpoint/2010/main" val="206845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18868C-A7B4-4BD0-8B15-F6DBA982E5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h-TH"/>
          </a:p>
        </p:txBody>
      </p:sp>
      <p:sp>
        <p:nvSpPr>
          <p:cNvPr id="3" name="Text Placeholder 2">
            <a:extLst>
              <a:ext uri="{FF2B5EF4-FFF2-40B4-BE49-F238E27FC236}">
                <a16:creationId xmlns:a16="http://schemas.microsoft.com/office/drawing/2014/main" id="{7FE65CF6-0A06-43FC-ACB8-1C8EF6B67B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a:extLst>
              <a:ext uri="{FF2B5EF4-FFF2-40B4-BE49-F238E27FC236}">
                <a16:creationId xmlns:a16="http://schemas.microsoft.com/office/drawing/2014/main" id="{36C6C3C3-344B-4A59-B9A5-D72A156EC4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D06DB9-A6A8-4CDC-B02A-70CAC24D0276}" type="datetimeFigureOut">
              <a:rPr lang="th-TH" smtClean="0"/>
              <a:t>27/06/63</a:t>
            </a:fld>
            <a:endParaRPr lang="th-TH"/>
          </a:p>
        </p:txBody>
      </p:sp>
      <p:sp>
        <p:nvSpPr>
          <p:cNvPr id="5" name="Footer Placeholder 4">
            <a:extLst>
              <a:ext uri="{FF2B5EF4-FFF2-40B4-BE49-F238E27FC236}">
                <a16:creationId xmlns:a16="http://schemas.microsoft.com/office/drawing/2014/main" id="{3D2D1669-1FF5-4663-9296-4CB59248E0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a:extLst>
              <a:ext uri="{FF2B5EF4-FFF2-40B4-BE49-F238E27FC236}">
                <a16:creationId xmlns:a16="http://schemas.microsoft.com/office/drawing/2014/main" id="{0E68FC44-D46E-4335-9962-9F94FA485D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2D20FC-3A85-42F5-ADC8-73416924BA75}" type="slidenum">
              <a:rPr lang="th-TH" smtClean="0"/>
              <a:t>‹#›</a:t>
            </a:fld>
            <a:endParaRPr lang="th-TH"/>
          </a:p>
        </p:txBody>
      </p:sp>
      <p:sp>
        <p:nvSpPr>
          <p:cNvPr id="7" name="TextBox 6">
            <a:extLst>
              <a:ext uri="{FF2B5EF4-FFF2-40B4-BE49-F238E27FC236}">
                <a16:creationId xmlns:a16="http://schemas.microsoft.com/office/drawing/2014/main" id="{DB4928CB-5E9E-4C8E-B2C5-7FE6BB76DFFC}"/>
              </a:ext>
            </a:extLst>
          </p:cNvPr>
          <p:cNvSpPr txBox="1"/>
          <p:nvPr userDrawn="1"/>
        </p:nvSpPr>
        <p:spPr>
          <a:xfrm>
            <a:off x="-73426" y="6924111"/>
            <a:ext cx="6482879" cy="461665"/>
          </a:xfrm>
          <a:prstGeom prst="rect">
            <a:avLst/>
          </a:prstGeom>
          <a:noFill/>
        </p:spPr>
        <p:txBody>
          <a:bodyPr wrap="square" rtlCol="0">
            <a:spAutoFit/>
          </a:bodyPr>
          <a:lstStyle/>
          <a:p>
            <a:r>
              <a:rPr lang="en-US" sz="1200"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By Kasiti Panthanom | kasiti.trainer@outlook</a:t>
            </a:r>
            <a:r>
              <a:rPr lang="en-US" sz="120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.com </a:t>
            </a:r>
          </a:p>
          <a:p>
            <a:r>
              <a:rPr lang="en-US" sz="120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Box </a:t>
            </a:r>
            <a:r>
              <a:rPr lang="th-TH" sz="120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นี้อยู่ใน </a:t>
            </a:r>
            <a:r>
              <a:rPr lang="en-US" sz="120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View -&gt; Slide Master </a:t>
            </a:r>
            <a:r>
              <a:rPr lang="th-TH" sz="120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สไลด์บนสุด</a:t>
            </a:r>
            <a:r>
              <a:rPr lang="en-US" sz="120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 </a:t>
            </a:r>
            <a:endParaRPr lang="th-TH" sz="1200" dirty="0">
              <a:solidFill>
                <a:schemeClr val="tx1">
                  <a:lumMod val="50000"/>
                  <a:lumOff val="50000"/>
                </a:schemeClr>
              </a:solidFill>
              <a:latin typeface="Tahoma" panose="020B0604030504040204" pitchFamily="34" charset="0"/>
              <a:ea typeface="Tahoma" panose="020B0604030504040204" pitchFamily="34" charset="0"/>
            </a:endParaRPr>
          </a:p>
        </p:txBody>
      </p:sp>
      <p:pic>
        <p:nvPicPr>
          <p:cNvPr id="8" name="Picture 7" descr="F:\Working\99-99-00 - เอกสารอบรม\PowerPoint_Advance\powerpoint_idea\my_qrcode_1432685230796.jpg">
            <a:extLst>
              <a:ext uri="{FF2B5EF4-FFF2-40B4-BE49-F238E27FC236}">
                <a16:creationId xmlns:a16="http://schemas.microsoft.com/office/drawing/2014/main" id="{C4DFE242-BA3D-474F-A462-B6BB468C7F0C}"/>
              </a:ext>
            </a:extLst>
          </p:cNvPr>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1344327" y="5830378"/>
            <a:ext cx="1072301" cy="1027622"/>
          </a:xfrm>
          <a:prstGeom prst="rect">
            <a:avLst/>
          </a:prstGeom>
          <a:noFill/>
        </p:spPr>
      </p:pic>
    </p:spTree>
    <p:extLst>
      <p:ext uri="{BB962C8B-B14F-4D97-AF65-F5344CB8AC3E}">
        <p14:creationId xmlns:p14="http://schemas.microsoft.com/office/powerpoint/2010/main" val="1068840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E2A68E8-A093-488F-A7FA-FBF9EC49E345}"/>
              </a:ext>
            </a:extLst>
          </p:cNvPr>
          <p:cNvPicPr>
            <a:picLocks noChangeAspect="1"/>
          </p:cNvPicPr>
          <p:nvPr/>
        </p:nvPicPr>
        <p:blipFill rotWithShape="1">
          <a:blip r:embed="rId2">
            <a:extLst>
              <a:ext uri="{28A0092B-C50C-407E-A947-70E740481C1C}">
                <a14:useLocalDpi xmlns:a14="http://schemas.microsoft.com/office/drawing/2010/main" val="0"/>
              </a:ext>
            </a:extLst>
          </a:blip>
          <a:srcRect r="15625"/>
          <a:stretch/>
        </p:blipFill>
        <p:spPr>
          <a:xfrm rot="5400000">
            <a:off x="2667000" y="-2667000"/>
            <a:ext cx="6858000" cy="12192000"/>
          </a:xfrm>
          <a:prstGeom prst="rect">
            <a:avLst/>
          </a:prstGeom>
        </p:spPr>
      </p:pic>
      <p:sp>
        <p:nvSpPr>
          <p:cNvPr id="4" name="TextBox 3">
            <a:extLst>
              <a:ext uri="{FF2B5EF4-FFF2-40B4-BE49-F238E27FC236}">
                <a16:creationId xmlns:a16="http://schemas.microsoft.com/office/drawing/2014/main" id="{1716658E-0B23-4547-85BE-E5D0ADF63519}"/>
              </a:ext>
            </a:extLst>
          </p:cNvPr>
          <p:cNvSpPr txBox="1"/>
          <p:nvPr/>
        </p:nvSpPr>
        <p:spPr>
          <a:xfrm>
            <a:off x="2016061" y="1194153"/>
            <a:ext cx="5797904" cy="2123658"/>
          </a:xfrm>
          <a:prstGeom prst="rect">
            <a:avLst/>
          </a:prstGeom>
          <a:noFill/>
        </p:spPr>
        <p:txBody>
          <a:bodyPr wrap="square" rtlCol="0">
            <a:spAutoFit/>
          </a:bodyPr>
          <a:lstStyle/>
          <a:p>
            <a:r>
              <a:rPr lang="en-US" sz="6600">
                <a:solidFill>
                  <a:schemeClr val="bg1"/>
                </a:solidFill>
                <a:latin typeface="Impact" panose="020B0806030902050204" pitchFamily="34" charset="0"/>
              </a:rPr>
              <a:t>Call me </a:t>
            </a:r>
          </a:p>
          <a:p>
            <a:r>
              <a:rPr lang="en-US" sz="6600">
                <a:solidFill>
                  <a:schemeClr val="bg1"/>
                </a:solidFill>
                <a:latin typeface="Impact" panose="020B0806030902050204" pitchFamily="34" charset="0"/>
              </a:rPr>
              <a:t>Colorful</a:t>
            </a:r>
            <a:endParaRPr lang="th-TH" sz="6600">
              <a:solidFill>
                <a:schemeClr val="bg1"/>
              </a:solidFill>
              <a:latin typeface="Impact" panose="020B0806030902050204" pitchFamily="34" charset="0"/>
            </a:endParaRPr>
          </a:p>
        </p:txBody>
      </p:sp>
      <p:cxnSp>
        <p:nvCxnSpPr>
          <p:cNvPr id="11" name="Straight Connector 10">
            <a:extLst>
              <a:ext uri="{FF2B5EF4-FFF2-40B4-BE49-F238E27FC236}">
                <a16:creationId xmlns:a16="http://schemas.microsoft.com/office/drawing/2014/main" id="{6DA536AD-02FF-4EBD-AA5E-678ED8BF7628}"/>
              </a:ext>
            </a:extLst>
          </p:cNvPr>
          <p:cNvCxnSpPr>
            <a:cxnSpLocks/>
          </p:cNvCxnSpPr>
          <p:nvPr/>
        </p:nvCxnSpPr>
        <p:spPr>
          <a:xfrm>
            <a:off x="1773381" y="424873"/>
            <a:ext cx="0" cy="34082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8F902CC-00B6-4C3E-8B72-2760A146093D}"/>
              </a:ext>
            </a:extLst>
          </p:cNvPr>
          <p:cNvCxnSpPr/>
          <p:nvPr/>
        </p:nvCxnSpPr>
        <p:spPr>
          <a:xfrm>
            <a:off x="1246909" y="3168073"/>
            <a:ext cx="551410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A6D4B06-32E3-487B-BB36-41F4D887CD50}"/>
              </a:ext>
            </a:extLst>
          </p:cNvPr>
          <p:cNvSpPr txBox="1"/>
          <p:nvPr/>
        </p:nvSpPr>
        <p:spPr>
          <a:xfrm>
            <a:off x="7695158" y="4531027"/>
            <a:ext cx="4618181" cy="523220"/>
          </a:xfrm>
          <a:prstGeom prst="rect">
            <a:avLst/>
          </a:prstGeom>
          <a:noFill/>
        </p:spPr>
        <p:txBody>
          <a:bodyPr wrap="square" rtlCol="0">
            <a:spAutoFit/>
          </a:bodyPr>
          <a:lstStyle/>
          <a:p>
            <a:r>
              <a:rPr lang="en-US">
                <a:solidFill>
                  <a:schemeClr val="bg1"/>
                </a:solidFill>
              </a:rPr>
              <a:t>Multipurpose Templates</a:t>
            </a:r>
            <a:endParaRPr lang="th-TH">
              <a:solidFill>
                <a:schemeClr val="bg1"/>
              </a:solidFill>
            </a:endParaRPr>
          </a:p>
        </p:txBody>
      </p:sp>
      <p:cxnSp>
        <p:nvCxnSpPr>
          <p:cNvPr id="15" name="Straight Connector 14">
            <a:extLst>
              <a:ext uri="{FF2B5EF4-FFF2-40B4-BE49-F238E27FC236}">
                <a16:creationId xmlns:a16="http://schemas.microsoft.com/office/drawing/2014/main" id="{576E4072-2B88-4467-A048-CC386A23E2CC}"/>
              </a:ext>
            </a:extLst>
          </p:cNvPr>
          <p:cNvCxnSpPr>
            <a:cxnSpLocks/>
          </p:cNvCxnSpPr>
          <p:nvPr/>
        </p:nvCxnSpPr>
        <p:spPr>
          <a:xfrm>
            <a:off x="7176655" y="5066145"/>
            <a:ext cx="485370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B63B926-5950-49BF-94A6-401D5820853D}"/>
              </a:ext>
            </a:extLst>
          </p:cNvPr>
          <p:cNvCxnSpPr>
            <a:cxnSpLocks/>
          </p:cNvCxnSpPr>
          <p:nvPr/>
        </p:nvCxnSpPr>
        <p:spPr>
          <a:xfrm>
            <a:off x="7596908" y="3971636"/>
            <a:ext cx="0" cy="15701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388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278" name="Rectangle 277">
            <a:extLst>
              <a:ext uri="{FF2B5EF4-FFF2-40B4-BE49-F238E27FC236}">
                <a16:creationId xmlns:a16="http://schemas.microsoft.com/office/drawing/2014/main" id="{E8BE80E4-D643-4404-A1F4-314B373F1C0E}"/>
              </a:ext>
            </a:extLst>
          </p:cNvPr>
          <p:cNvSpPr/>
          <p:nvPr/>
        </p:nvSpPr>
        <p:spPr>
          <a:xfrm>
            <a:off x="0" y="0"/>
            <a:ext cx="2613943" cy="68577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2800">
              <a:latin typeface="Tahoma" panose="020B0604030504040204" pitchFamily="34" charset="0"/>
              <a:ea typeface="Tahoma" panose="020B0604030504040204" pitchFamily="34" charset="0"/>
              <a:cs typeface="Tahoma" panose="020B0604030504040204" pitchFamily="34" charset="0"/>
            </a:endParaRPr>
          </a:p>
        </p:txBody>
      </p:sp>
      <p:grpSp>
        <p:nvGrpSpPr>
          <p:cNvPr id="422" name="Shape 422"/>
          <p:cNvGrpSpPr/>
          <p:nvPr/>
        </p:nvGrpSpPr>
        <p:grpSpPr>
          <a:xfrm>
            <a:off x="4233270" y="553534"/>
            <a:ext cx="462793" cy="585291"/>
            <a:chOff x="584925" y="238125"/>
            <a:chExt cx="415200" cy="525100"/>
          </a:xfrm>
          <a:solidFill>
            <a:schemeClr val="tx1"/>
          </a:solidFill>
        </p:grpSpPr>
        <p:sp>
          <p:nvSpPr>
            <p:cNvPr id="423" name="Shape 423"/>
            <p:cNvSpPr/>
            <p:nvPr/>
          </p:nvSpPr>
          <p:spPr>
            <a:xfrm>
              <a:off x="621550" y="299175"/>
              <a:ext cx="378575" cy="464050"/>
            </a:xfrm>
            <a:custGeom>
              <a:avLst/>
              <a:gdLst/>
              <a:ahLst/>
              <a:cxnLst/>
              <a:rect l="0" t="0" r="0" b="0"/>
              <a:pathLst>
                <a:path w="15143" h="18562" extrusionOk="0">
                  <a:moveTo>
                    <a:pt x="14166" y="0"/>
                  </a:moveTo>
                  <a:lnTo>
                    <a:pt x="14166" y="16755"/>
                  </a:lnTo>
                  <a:lnTo>
                    <a:pt x="14141" y="16926"/>
                  </a:lnTo>
                  <a:lnTo>
                    <a:pt x="14093" y="17072"/>
                  </a:lnTo>
                  <a:lnTo>
                    <a:pt x="14044" y="17194"/>
                  </a:lnTo>
                  <a:lnTo>
                    <a:pt x="13946" y="17341"/>
                  </a:lnTo>
                  <a:lnTo>
                    <a:pt x="13824" y="17438"/>
                  </a:lnTo>
                  <a:lnTo>
                    <a:pt x="13677" y="17512"/>
                  </a:lnTo>
                  <a:lnTo>
                    <a:pt x="13531" y="17561"/>
                  </a:lnTo>
                  <a:lnTo>
                    <a:pt x="13384" y="17585"/>
                  </a:lnTo>
                  <a:lnTo>
                    <a:pt x="0" y="17585"/>
                  </a:lnTo>
                  <a:lnTo>
                    <a:pt x="0" y="17731"/>
                  </a:lnTo>
                  <a:lnTo>
                    <a:pt x="25" y="17902"/>
                  </a:lnTo>
                  <a:lnTo>
                    <a:pt x="74" y="18049"/>
                  </a:lnTo>
                  <a:lnTo>
                    <a:pt x="123" y="18171"/>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71"/>
                  </a:lnTo>
                  <a:lnTo>
                    <a:pt x="15069" y="18049"/>
                  </a:lnTo>
                  <a:lnTo>
                    <a:pt x="15118" y="17902"/>
                  </a:lnTo>
                  <a:lnTo>
                    <a:pt x="15143" y="17731"/>
                  </a:lnTo>
                  <a:lnTo>
                    <a:pt x="15143" y="733"/>
                  </a:lnTo>
                  <a:lnTo>
                    <a:pt x="15118" y="586"/>
                  </a:lnTo>
                  <a:lnTo>
                    <a:pt x="15069" y="440"/>
                  </a:lnTo>
                  <a:lnTo>
                    <a:pt x="15021" y="318"/>
                  </a:lnTo>
                  <a:lnTo>
                    <a:pt x="14923" y="196"/>
                  </a:lnTo>
                  <a:lnTo>
                    <a:pt x="14801" y="122"/>
                  </a:lnTo>
                  <a:lnTo>
                    <a:pt x="14654" y="49"/>
                  </a:lnTo>
                  <a:lnTo>
                    <a:pt x="14508" y="25"/>
                  </a:lnTo>
                  <a:lnTo>
                    <a:pt x="14361" y="0"/>
                  </a:lnTo>
                  <a:close/>
                </a:path>
              </a:pathLst>
            </a:custGeom>
            <a:grpFill/>
            <a:ln>
              <a:noFill/>
            </a:ln>
          </p:spPr>
          <p:txBody>
            <a:bodyPr lIns="121896" tIns="121896" rIns="121896" bIns="121896" anchor="ctr" anchorCtr="0">
              <a:noAutofit/>
            </a:bodyPr>
            <a:lstStyle/>
            <a:p>
              <a:endParaRPr sz="3732"/>
            </a:p>
          </p:txBody>
        </p:sp>
        <p:sp>
          <p:nvSpPr>
            <p:cNvPr id="424" name="Shape 424"/>
            <p:cNvSpPr/>
            <p:nvPr/>
          </p:nvSpPr>
          <p:spPr>
            <a:xfrm>
              <a:off x="633750" y="2381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425" name="Shape 425"/>
            <p:cNvSpPr/>
            <p:nvPr/>
          </p:nvSpPr>
          <p:spPr>
            <a:xfrm>
              <a:off x="716800" y="238125"/>
              <a:ext cx="29325" cy="63500"/>
            </a:xfrm>
            <a:custGeom>
              <a:avLst/>
              <a:gdLst/>
              <a:ahLst/>
              <a:cxnLst/>
              <a:rect l="0" t="0" r="0" b="0"/>
              <a:pathLst>
                <a:path w="1173" h="2540" extrusionOk="0">
                  <a:moveTo>
                    <a:pt x="391" y="0"/>
                  </a:moveTo>
                  <a:lnTo>
                    <a:pt x="294"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426" name="Shape 426"/>
            <p:cNvSpPr/>
            <p:nvPr/>
          </p:nvSpPr>
          <p:spPr>
            <a:xfrm>
              <a:off x="799825" y="238125"/>
              <a:ext cx="29350" cy="63500"/>
            </a:xfrm>
            <a:custGeom>
              <a:avLst/>
              <a:gdLst/>
              <a:ahLst/>
              <a:cxnLst/>
              <a:rect l="0" t="0" r="0" b="0"/>
              <a:pathLst>
                <a:path w="1174" h="2540" extrusionOk="0">
                  <a:moveTo>
                    <a:pt x="392" y="0"/>
                  </a:moveTo>
                  <a:lnTo>
                    <a:pt x="294" y="49"/>
                  </a:lnTo>
                  <a:lnTo>
                    <a:pt x="221" y="73"/>
                  </a:lnTo>
                  <a:lnTo>
                    <a:pt x="148" y="147"/>
                  </a:lnTo>
                  <a:lnTo>
                    <a:pt x="74" y="220"/>
                  </a:lnTo>
                  <a:lnTo>
                    <a:pt x="50" y="293"/>
                  </a:lnTo>
                  <a:lnTo>
                    <a:pt x="1" y="391"/>
                  </a:lnTo>
                  <a:lnTo>
                    <a:pt x="1" y="488"/>
                  </a:lnTo>
                  <a:lnTo>
                    <a:pt x="1" y="2052"/>
                  </a:lnTo>
                  <a:lnTo>
                    <a:pt x="1" y="2149"/>
                  </a:lnTo>
                  <a:lnTo>
                    <a:pt x="50" y="2247"/>
                  </a:lnTo>
                  <a:lnTo>
                    <a:pt x="74" y="2320"/>
                  </a:lnTo>
                  <a:lnTo>
                    <a:pt x="148" y="2393"/>
                  </a:lnTo>
                  <a:lnTo>
                    <a:pt x="221" y="2467"/>
                  </a:lnTo>
                  <a:lnTo>
                    <a:pt x="294" y="2491"/>
                  </a:lnTo>
                  <a:lnTo>
                    <a:pt x="392" y="2540"/>
                  </a:lnTo>
                  <a:lnTo>
                    <a:pt x="783"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3" y="0"/>
                  </a:lnTo>
                  <a:close/>
                </a:path>
              </a:pathLst>
            </a:custGeom>
            <a:grpFill/>
            <a:ln>
              <a:noFill/>
            </a:ln>
          </p:spPr>
          <p:txBody>
            <a:bodyPr lIns="121896" tIns="121896" rIns="121896" bIns="121896" anchor="ctr" anchorCtr="0">
              <a:noAutofit/>
            </a:bodyPr>
            <a:lstStyle/>
            <a:p>
              <a:endParaRPr sz="3732"/>
            </a:p>
          </p:txBody>
        </p:sp>
        <p:sp>
          <p:nvSpPr>
            <p:cNvPr id="427" name="Shape 427"/>
            <p:cNvSpPr/>
            <p:nvPr/>
          </p:nvSpPr>
          <p:spPr>
            <a:xfrm>
              <a:off x="882875" y="238125"/>
              <a:ext cx="29325" cy="63500"/>
            </a:xfrm>
            <a:custGeom>
              <a:avLst/>
              <a:gdLst/>
              <a:ahLst/>
              <a:cxnLst/>
              <a:rect l="0" t="0" r="0" b="0"/>
              <a:pathLst>
                <a:path w="1173" h="2540" extrusionOk="0">
                  <a:moveTo>
                    <a:pt x="391" y="0"/>
                  </a:moveTo>
                  <a:lnTo>
                    <a:pt x="294" y="49"/>
                  </a:lnTo>
                  <a:lnTo>
                    <a:pt x="220" y="73"/>
                  </a:lnTo>
                  <a:lnTo>
                    <a:pt x="147" y="147"/>
                  </a:lnTo>
                  <a:lnTo>
                    <a:pt x="74" y="220"/>
                  </a:lnTo>
                  <a:lnTo>
                    <a:pt x="49" y="293"/>
                  </a:lnTo>
                  <a:lnTo>
                    <a:pt x="1" y="391"/>
                  </a:lnTo>
                  <a:lnTo>
                    <a:pt x="1" y="488"/>
                  </a:lnTo>
                  <a:lnTo>
                    <a:pt x="1" y="2052"/>
                  </a:lnTo>
                  <a:lnTo>
                    <a:pt x="1"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100" y="2320"/>
                  </a:lnTo>
                  <a:lnTo>
                    <a:pt x="1124" y="2247"/>
                  </a:lnTo>
                  <a:lnTo>
                    <a:pt x="1173" y="2149"/>
                  </a:lnTo>
                  <a:lnTo>
                    <a:pt x="1173" y="2052"/>
                  </a:lnTo>
                  <a:lnTo>
                    <a:pt x="1173" y="488"/>
                  </a:lnTo>
                  <a:lnTo>
                    <a:pt x="1173" y="391"/>
                  </a:lnTo>
                  <a:lnTo>
                    <a:pt x="1124" y="293"/>
                  </a:lnTo>
                  <a:lnTo>
                    <a:pt x="1100" y="220"/>
                  </a:lnTo>
                  <a:lnTo>
                    <a:pt x="1026"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428" name="Shape 428"/>
            <p:cNvSpPr/>
            <p:nvPr/>
          </p:nvSpPr>
          <p:spPr>
            <a:xfrm>
              <a:off x="584925" y="261325"/>
              <a:ext cx="378575" cy="464050"/>
            </a:xfrm>
            <a:custGeom>
              <a:avLst/>
              <a:gdLst/>
              <a:ahLst/>
              <a:cxnLst/>
              <a:rect l="0" t="0" r="0" b="0"/>
              <a:pathLst>
                <a:path w="15143" h="18562" extrusionOk="0">
                  <a:moveTo>
                    <a:pt x="2540" y="171"/>
                  </a:moveTo>
                  <a:lnTo>
                    <a:pt x="2711" y="195"/>
                  </a:lnTo>
                  <a:lnTo>
                    <a:pt x="2882" y="244"/>
                  </a:lnTo>
                  <a:lnTo>
                    <a:pt x="3053" y="318"/>
                  </a:lnTo>
                  <a:lnTo>
                    <a:pt x="3175" y="440"/>
                  </a:lnTo>
                  <a:lnTo>
                    <a:pt x="3297" y="562"/>
                  </a:lnTo>
                  <a:lnTo>
                    <a:pt x="3370" y="733"/>
                  </a:lnTo>
                  <a:lnTo>
                    <a:pt x="3419" y="904"/>
                  </a:lnTo>
                  <a:lnTo>
                    <a:pt x="3444" y="1075"/>
                  </a:lnTo>
                  <a:lnTo>
                    <a:pt x="3419" y="1246"/>
                  </a:lnTo>
                  <a:lnTo>
                    <a:pt x="3370" y="1417"/>
                  </a:lnTo>
                  <a:lnTo>
                    <a:pt x="3297" y="1588"/>
                  </a:lnTo>
                  <a:lnTo>
                    <a:pt x="3175" y="1710"/>
                  </a:lnTo>
                  <a:lnTo>
                    <a:pt x="3053" y="1832"/>
                  </a:lnTo>
                  <a:lnTo>
                    <a:pt x="2882" y="1905"/>
                  </a:lnTo>
                  <a:lnTo>
                    <a:pt x="2711" y="1954"/>
                  </a:lnTo>
                  <a:lnTo>
                    <a:pt x="2540" y="1978"/>
                  </a:lnTo>
                  <a:lnTo>
                    <a:pt x="2369" y="1954"/>
                  </a:lnTo>
                  <a:lnTo>
                    <a:pt x="2198" y="1905"/>
                  </a:lnTo>
                  <a:lnTo>
                    <a:pt x="2027" y="1832"/>
                  </a:lnTo>
                  <a:lnTo>
                    <a:pt x="1905" y="1710"/>
                  </a:lnTo>
                  <a:lnTo>
                    <a:pt x="1783" y="1588"/>
                  </a:lnTo>
                  <a:lnTo>
                    <a:pt x="1710" y="1417"/>
                  </a:lnTo>
                  <a:lnTo>
                    <a:pt x="1661" y="1246"/>
                  </a:lnTo>
                  <a:lnTo>
                    <a:pt x="1636" y="1075"/>
                  </a:lnTo>
                  <a:lnTo>
                    <a:pt x="1661" y="904"/>
                  </a:lnTo>
                  <a:lnTo>
                    <a:pt x="1710" y="733"/>
                  </a:lnTo>
                  <a:lnTo>
                    <a:pt x="1783" y="562"/>
                  </a:lnTo>
                  <a:lnTo>
                    <a:pt x="1905" y="440"/>
                  </a:lnTo>
                  <a:lnTo>
                    <a:pt x="2027" y="318"/>
                  </a:lnTo>
                  <a:lnTo>
                    <a:pt x="2198" y="244"/>
                  </a:lnTo>
                  <a:lnTo>
                    <a:pt x="2369" y="195"/>
                  </a:lnTo>
                  <a:lnTo>
                    <a:pt x="2540" y="171"/>
                  </a:lnTo>
                  <a:close/>
                  <a:moveTo>
                    <a:pt x="5862" y="171"/>
                  </a:moveTo>
                  <a:lnTo>
                    <a:pt x="6033" y="195"/>
                  </a:lnTo>
                  <a:lnTo>
                    <a:pt x="6204" y="244"/>
                  </a:lnTo>
                  <a:lnTo>
                    <a:pt x="6374" y="318"/>
                  </a:lnTo>
                  <a:lnTo>
                    <a:pt x="6497" y="440"/>
                  </a:lnTo>
                  <a:lnTo>
                    <a:pt x="6619" y="562"/>
                  </a:lnTo>
                  <a:lnTo>
                    <a:pt x="6692" y="733"/>
                  </a:lnTo>
                  <a:lnTo>
                    <a:pt x="6741" y="904"/>
                  </a:lnTo>
                  <a:lnTo>
                    <a:pt x="6765" y="1075"/>
                  </a:lnTo>
                  <a:lnTo>
                    <a:pt x="6741" y="1246"/>
                  </a:lnTo>
                  <a:lnTo>
                    <a:pt x="6692" y="1417"/>
                  </a:lnTo>
                  <a:lnTo>
                    <a:pt x="6619" y="1588"/>
                  </a:lnTo>
                  <a:lnTo>
                    <a:pt x="6497" y="1710"/>
                  </a:lnTo>
                  <a:lnTo>
                    <a:pt x="6374" y="1832"/>
                  </a:lnTo>
                  <a:lnTo>
                    <a:pt x="6204" y="1905"/>
                  </a:lnTo>
                  <a:lnTo>
                    <a:pt x="6033" y="1954"/>
                  </a:lnTo>
                  <a:lnTo>
                    <a:pt x="5862" y="1978"/>
                  </a:lnTo>
                  <a:lnTo>
                    <a:pt x="5691" y="1954"/>
                  </a:lnTo>
                  <a:lnTo>
                    <a:pt x="5520" y="1905"/>
                  </a:lnTo>
                  <a:lnTo>
                    <a:pt x="5349" y="1832"/>
                  </a:lnTo>
                  <a:lnTo>
                    <a:pt x="5227" y="1710"/>
                  </a:lnTo>
                  <a:lnTo>
                    <a:pt x="5104" y="1588"/>
                  </a:lnTo>
                  <a:lnTo>
                    <a:pt x="5031" y="1417"/>
                  </a:lnTo>
                  <a:lnTo>
                    <a:pt x="4982" y="1246"/>
                  </a:lnTo>
                  <a:lnTo>
                    <a:pt x="4958" y="1075"/>
                  </a:lnTo>
                  <a:lnTo>
                    <a:pt x="4982" y="904"/>
                  </a:lnTo>
                  <a:lnTo>
                    <a:pt x="5031" y="733"/>
                  </a:lnTo>
                  <a:lnTo>
                    <a:pt x="5104" y="562"/>
                  </a:lnTo>
                  <a:lnTo>
                    <a:pt x="5227" y="440"/>
                  </a:lnTo>
                  <a:lnTo>
                    <a:pt x="5349" y="318"/>
                  </a:lnTo>
                  <a:lnTo>
                    <a:pt x="5520" y="244"/>
                  </a:lnTo>
                  <a:lnTo>
                    <a:pt x="5691" y="195"/>
                  </a:lnTo>
                  <a:lnTo>
                    <a:pt x="5862" y="171"/>
                  </a:lnTo>
                  <a:close/>
                  <a:moveTo>
                    <a:pt x="9183" y="171"/>
                  </a:moveTo>
                  <a:lnTo>
                    <a:pt x="9354" y="195"/>
                  </a:lnTo>
                  <a:lnTo>
                    <a:pt x="9525" y="244"/>
                  </a:lnTo>
                  <a:lnTo>
                    <a:pt x="9696" y="318"/>
                  </a:lnTo>
                  <a:lnTo>
                    <a:pt x="9818" y="440"/>
                  </a:lnTo>
                  <a:lnTo>
                    <a:pt x="9940" y="562"/>
                  </a:lnTo>
                  <a:lnTo>
                    <a:pt x="10014" y="733"/>
                  </a:lnTo>
                  <a:lnTo>
                    <a:pt x="10062" y="904"/>
                  </a:lnTo>
                  <a:lnTo>
                    <a:pt x="10087" y="1075"/>
                  </a:lnTo>
                  <a:lnTo>
                    <a:pt x="10062" y="1246"/>
                  </a:lnTo>
                  <a:lnTo>
                    <a:pt x="10014" y="1417"/>
                  </a:lnTo>
                  <a:lnTo>
                    <a:pt x="9940" y="1588"/>
                  </a:lnTo>
                  <a:lnTo>
                    <a:pt x="9818" y="1710"/>
                  </a:lnTo>
                  <a:lnTo>
                    <a:pt x="9696" y="1832"/>
                  </a:lnTo>
                  <a:lnTo>
                    <a:pt x="9525" y="1905"/>
                  </a:lnTo>
                  <a:lnTo>
                    <a:pt x="9354" y="1954"/>
                  </a:lnTo>
                  <a:lnTo>
                    <a:pt x="9183" y="1978"/>
                  </a:lnTo>
                  <a:lnTo>
                    <a:pt x="9012" y="1954"/>
                  </a:lnTo>
                  <a:lnTo>
                    <a:pt x="8841" y="1905"/>
                  </a:lnTo>
                  <a:lnTo>
                    <a:pt x="8670" y="1832"/>
                  </a:lnTo>
                  <a:lnTo>
                    <a:pt x="8548" y="1710"/>
                  </a:lnTo>
                  <a:lnTo>
                    <a:pt x="8426" y="1588"/>
                  </a:lnTo>
                  <a:lnTo>
                    <a:pt x="8353" y="1417"/>
                  </a:lnTo>
                  <a:lnTo>
                    <a:pt x="8304" y="1246"/>
                  </a:lnTo>
                  <a:lnTo>
                    <a:pt x="8279" y="1075"/>
                  </a:lnTo>
                  <a:lnTo>
                    <a:pt x="8304" y="904"/>
                  </a:lnTo>
                  <a:lnTo>
                    <a:pt x="8353" y="733"/>
                  </a:lnTo>
                  <a:lnTo>
                    <a:pt x="8426" y="562"/>
                  </a:lnTo>
                  <a:lnTo>
                    <a:pt x="8548" y="440"/>
                  </a:lnTo>
                  <a:lnTo>
                    <a:pt x="8670" y="318"/>
                  </a:lnTo>
                  <a:lnTo>
                    <a:pt x="8841" y="244"/>
                  </a:lnTo>
                  <a:lnTo>
                    <a:pt x="9012" y="195"/>
                  </a:lnTo>
                  <a:lnTo>
                    <a:pt x="9183" y="171"/>
                  </a:lnTo>
                  <a:close/>
                  <a:moveTo>
                    <a:pt x="12505" y="171"/>
                  </a:moveTo>
                  <a:lnTo>
                    <a:pt x="12676" y="195"/>
                  </a:lnTo>
                  <a:lnTo>
                    <a:pt x="12847" y="244"/>
                  </a:lnTo>
                  <a:lnTo>
                    <a:pt x="13018" y="318"/>
                  </a:lnTo>
                  <a:lnTo>
                    <a:pt x="13140" y="440"/>
                  </a:lnTo>
                  <a:lnTo>
                    <a:pt x="13262" y="562"/>
                  </a:lnTo>
                  <a:lnTo>
                    <a:pt x="13335" y="733"/>
                  </a:lnTo>
                  <a:lnTo>
                    <a:pt x="13384" y="904"/>
                  </a:lnTo>
                  <a:lnTo>
                    <a:pt x="13408" y="1075"/>
                  </a:lnTo>
                  <a:lnTo>
                    <a:pt x="13384" y="1246"/>
                  </a:lnTo>
                  <a:lnTo>
                    <a:pt x="13335" y="1417"/>
                  </a:lnTo>
                  <a:lnTo>
                    <a:pt x="13262" y="1588"/>
                  </a:lnTo>
                  <a:lnTo>
                    <a:pt x="13140" y="1710"/>
                  </a:lnTo>
                  <a:lnTo>
                    <a:pt x="13018" y="1832"/>
                  </a:lnTo>
                  <a:lnTo>
                    <a:pt x="12847" y="1905"/>
                  </a:lnTo>
                  <a:lnTo>
                    <a:pt x="12676" y="1954"/>
                  </a:lnTo>
                  <a:lnTo>
                    <a:pt x="12505" y="1978"/>
                  </a:lnTo>
                  <a:lnTo>
                    <a:pt x="12334" y="1954"/>
                  </a:lnTo>
                  <a:lnTo>
                    <a:pt x="12163" y="1905"/>
                  </a:lnTo>
                  <a:lnTo>
                    <a:pt x="11992" y="1832"/>
                  </a:lnTo>
                  <a:lnTo>
                    <a:pt x="11870" y="1710"/>
                  </a:lnTo>
                  <a:lnTo>
                    <a:pt x="11748" y="1588"/>
                  </a:lnTo>
                  <a:lnTo>
                    <a:pt x="11674" y="1417"/>
                  </a:lnTo>
                  <a:lnTo>
                    <a:pt x="11625" y="1246"/>
                  </a:lnTo>
                  <a:lnTo>
                    <a:pt x="11601" y="1075"/>
                  </a:lnTo>
                  <a:lnTo>
                    <a:pt x="11625" y="904"/>
                  </a:lnTo>
                  <a:lnTo>
                    <a:pt x="11674" y="733"/>
                  </a:lnTo>
                  <a:lnTo>
                    <a:pt x="11748" y="562"/>
                  </a:lnTo>
                  <a:lnTo>
                    <a:pt x="11870" y="440"/>
                  </a:lnTo>
                  <a:lnTo>
                    <a:pt x="11992" y="318"/>
                  </a:lnTo>
                  <a:lnTo>
                    <a:pt x="12163" y="244"/>
                  </a:lnTo>
                  <a:lnTo>
                    <a:pt x="12334" y="195"/>
                  </a:lnTo>
                  <a:lnTo>
                    <a:pt x="12505" y="171"/>
                  </a:lnTo>
                  <a:close/>
                  <a:moveTo>
                    <a:pt x="13091" y="5520"/>
                  </a:moveTo>
                  <a:lnTo>
                    <a:pt x="13189" y="5544"/>
                  </a:lnTo>
                  <a:lnTo>
                    <a:pt x="13262" y="5593"/>
                  </a:lnTo>
                  <a:lnTo>
                    <a:pt x="13311" y="5666"/>
                  </a:lnTo>
                  <a:lnTo>
                    <a:pt x="13335" y="5764"/>
                  </a:lnTo>
                  <a:lnTo>
                    <a:pt x="13311" y="5862"/>
                  </a:lnTo>
                  <a:lnTo>
                    <a:pt x="13262" y="5935"/>
                  </a:lnTo>
                  <a:lnTo>
                    <a:pt x="13189" y="5984"/>
                  </a:lnTo>
                  <a:lnTo>
                    <a:pt x="13091" y="6008"/>
                  </a:lnTo>
                  <a:lnTo>
                    <a:pt x="1954" y="6008"/>
                  </a:lnTo>
                  <a:lnTo>
                    <a:pt x="1856" y="5984"/>
                  </a:lnTo>
                  <a:lnTo>
                    <a:pt x="1783" y="5935"/>
                  </a:lnTo>
                  <a:lnTo>
                    <a:pt x="1734" y="5862"/>
                  </a:lnTo>
                  <a:lnTo>
                    <a:pt x="1710" y="5764"/>
                  </a:lnTo>
                  <a:lnTo>
                    <a:pt x="1734" y="5666"/>
                  </a:lnTo>
                  <a:lnTo>
                    <a:pt x="1783" y="5593"/>
                  </a:lnTo>
                  <a:lnTo>
                    <a:pt x="1856" y="5544"/>
                  </a:lnTo>
                  <a:lnTo>
                    <a:pt x="1954" y="5520"/>
                  </a:lnTo>
                  <a:close/>
                  <a:moveTo>
                    <a:pt x="13189" y="7840"/>
                  </a:moveTo>
                  <a:lnTo>
                    <a:pt x="13262" y="7913"/>
                  </a:lnTo>
                  <a:lnTo>
                    <a:pt x="13311" y="7986"/>
                  </a:lnTo>
                  <a:lnTo>
                    <a:pt x="13335" y="8084"/>
                  </a:lnTo>
                  <a:lnTo>
                    <a:pt x="13311" y="8182"/>
                  </a:lnTo>
                  <a:lnTo>
                    <a:pt x="13262" y="8255"/>
                  </a:lnTo>
                  <a:lnTo>
                    <a:pt x="13189" y="8304"/>
                  </a:lnTo>
                  <a:lnTo>
                    <a:pt x="13091" y="8328"/>
                  </a:lnTo>
                  <a:lnTo>
                    <a:pt x="1954" y="8328"/>
                  </a:lnTo>
                  <a:lnTo>
                    <a:pt x="1856" y="8304"/>
                  </a:lnTo>
                  <a:lnTo>
                    <a:pt x="1783" y="8255"/>
                  </a:lnTo>
                  <a:lnTo>
                    <a:pt x="1734" y="8182"/>
                  </a:lnTo>
                  <a:lnTo>
                    <a:pt x="1710" y="8084"/>
                  </a:lnTo>
                  <a:lnTo>
                    <a:pt x="1734" y="7986"/>
                  </a:lnTo>
                  <a:lnTo>
                    <a:pt x="1783" y="7913"/>
                  </a:lnTo>
                  <a:lnTo>
                    <a:pt x="1856" y="7840"/>
                  </a:lnTo>
                  <a:close/>
                  <a:moveTo>
                    <a:pt x="13091" y="10136"/>
                  </a:moveTo>
                  <a:lnTo>
                    <a:pt x="13189" y="10160"/>
                  </a:lnTo>
                  <a:lnTo>
                    <a:pt x="13262" y="10209"/>
                  </a:lnTo>
                  <a:lnTo>
                    <a:pt x="13311" y="10282"/>
                  </a:lnTo>
                  <a:lnTo>
                    <a:pt x="13335" y="10380"/>
                  </a:lnTo>
                  <a:lnTo>
                    <a:pt x="13311" y="10478"/>
                  </a:lnTo>
                  <a:lnTo>
                    <a:pt x="13262" y="10551"/>
                  </a:lnTo>
                  <a:lnTo>
                    <a:pt x="13189" y="10600"/>
                  </a:lnTo>
                  <a:lnTo>
                    <a:pt x="13091" y="10624"/>
                  </a:lnTo>
                  <a:lnTo>
                    <a:pt x="1954" y="10624"/>
                  </a:lnTo>
                  <a:lnTo>
                    <a:pt x="1856" y="10600"/>
                  </a:lnTo>
                  <a:lnTo>
                    <a:pt x="1783" y="10551"/>
                  </a:lnTo>
                  <a:lnTo>
                    <a:pt x="1734" y="10478"/>
                  </a:lnTo>
                  <a:lnTo>
                    <a:pt x="1710" y="10380"/>
                  </a:lnTo>
                  <a:lnTo>
                    <a:pt x="1734" y="10282"/>
                  </a:lnTo>
                  <a:lnTo>
                    <a:pt x="1783" y="10209"/>
                  </a:lnTo>
                  <a:lnTo>
                    <a:pt x="1856" y="10160"/>
                  </a:lnTo>
                  <a:lnTo>
                    <a:pt x="1954" y="10136"/>
                  </a:lnTo>
                  <a:close/>
                  <a:moveTo>
                    <a:pt x="8206" y="12456"/>
                  </a:moveTo>
                  <a:lnTo>
                    <a:pt x="8304" y="12480"/>
                  </a:lnTo>
                  <a:lnTo>
                    <a:pt x="8377" y="12529"/>
                  </a:lnTo>
                  <a:lnTo>
                    <a:pt x="8426" y="12602"/>
                  </a:lnTo>
                  <a:lnTo>
                    <a:pt x="8450" y="12700"/>
                  </a:lnTo>
                  <a:lnTo>
                    <a:pt x="8426" y="12798"/>
                  </a:lnTo>
                  <a:lnTo>
                    <a:pt x="8377" y="12871"/>
                  </a:lnTo>
                  <a:lnTo>
                    <a:pt x="8304" y="12920"/>
                  </a:lnTo>
                  <a:lnTo>
                    <a:pt x="8206" y="12944"/>
                  </a:lnTo>
                  <a:lnTo>
                    <a:pt x="1954" y="12944"/>
                  </a:lnTo>
                  <a:lnTo>
                    <a:pt x="1856" y="12920"/>
                  </a:lnTo>
                  <a:lnTo>
                    <a:pt x="1783" y="12871"/>
                  </a:lnTo>
                  <a:lnTo>
                    <a:pt x="1734" y="12798"/>
                  </a:lnTo>
                  <a:lnTo>
                    <a:pt x="1710" y="12700"/>
                  </a:lnTo>
                  <a:lnTo>
                    <a:pt x="1734" y="12602"/>
                  </a:lnTo>
                  <a:lnTo>
                    <a:pt x="1783" y="12529"/>
                  </a:lnTo>
                  <a:lnTo>
                    <a:pt x="1856" y="12480"/>
                  </a:lnTo>
                  <a:lnTo>
                    <a:pt x="1954" y="12456"/>
                  </a:lnTo>
                  <a:close/>
                  <a:moveTo>
                    <a:pt x="782" y="0"/>
                  </a:moveTo>
                  <a:lnTo>
                    <a:pt x="635" y="25"/>
                  </a:lnTo>
                  <a:lnTo>
                    <a:pt x="489" y="73"/>
                  </a:lnTo>
                  <a:lnTo>
                    <a:pt x="342" y="122"/>
                  </a:lnTo>
                  <a:lnTo>
                    <a:pt x="220" y="220"/>
                  </a:lnTo>
                  <a:lnTo>
                    <a:pt x="122" y="342"/>
                  </a:lnTo>
                  <a:lnTo>
                    <a:pt x="73" y="489"/>
                  </a:lnTo>
                  <a:lnTo>
                    <a:pt x="24" y="635"/>
                  </a:lnTo>
                  <a:lnTo>
                    <a:pt x="0" y="782"/>
                  </a:lnTo>
                  <a:lnTo>
                    <a:pt x="0" y="17780"/>
                  </a:lnTo>
                  <a:lnTo>
                    <a:pt x="24" y="17927"/>
                  </a:lnTo>
                  <a:lnTo>
                    <a:pt x="73" y="18073"/>
                  </a:lnTo>
                  <a:lnTo>
                    <a:pt x="122" y="18220"/>
                  </a:lnTo>
                  <a:lnTo>
                    <a:pt x="220" y="18342"/>
                  </a:lnTo>
                  <a:lnTo>
                    <a:pt x="342" y="18440"/>
                  </a:lnTo>
                  <a:lnTo>
                    <a:pt x="489" y="18488"/>
                  </a:lnTo>
                  <a:lnTo>
                    <a:pt x="635" y="18537"/>
                  </a:lnTo>
                  <a:lnTo>
                    <a:pt x="782" y="18562"/>
                  </a:lnTo>
                  <a:lnTo>
                    <a:pt x="14361" y="18562"/>
                  </a:lnTo>
                  <a:lnTo>
                    <a:pt x="14507" y="18537"/>
                  </a:lnTo>
                  <a:lnTo>
                    <a:pt x="14654" y="18488"/>
                  </a:lnTo>
                  <a:lnTo>
                    <a:pt x="14800" y="18440"/>
                  </a:lnTo>
                  <a:lnTo>
                    <a:pt x="14923" y="18342"/>
                  </a:lnTo>
                  <a:lnTo>
                    <a:pt x="15020" y="18220"/>
                  </a:lnTo>
                  <a:lnTo>
                    <a:pt x="15069" y="18073"/>
                  </a:lnTo>
                  <a:lnTo>
                    <a:pt x="15118" y="17927"/>
                  </a:lnTo>
                  <a:lnTo>
                    <a:pt x="15142" y="17780"/>
                  </a:lnTo>
                  <a:lnTo>
                    <a:pt x="15142" y="782"/>
                  </a:lnTo>
                  <a:lnTo>
                    <a:pt x="15118" y="635"/>
                  </a:lnTo>
                  <a:lnTo>
                    <a:pt x="15069" y="489"/>
                  </a:lnTo>
                  <a:lnTo>
                    <a:pt x="15020" y="342"/>
                  </a:lnTo>
                  <a:lnTo>
                    <a:pt x="14923" y="220"/>
                  </a:lnTo>
                  <a:lnTo>
                    <a:pt x="14800" y="122"/>
                  </a:lnTo>
                  <a:lnTo>
                    <a:pt x="14654" y="73"/>
                  </a:lnTo>
                  <a:lnTo>
                    <a:pt x="14507" y="25"/>
                  </a:lnTo>
                  <a:lnTo>
                    <a:pt x="14361" y="0"/>
                  </a:lnTo>
                  <a:close/>
                </a:path>
              </a:pathLst>
            </a:custGeom>
            <a:grpFill/>
            <a:ln>
              <a:noFill/>
            </a:ln>
          </p:spPr>
          <p:txBody>
            <a:bodyPr lIns="121896" tIns="121896" rIns="121896" bIns="121896" anchor="ctr" anchorCtr="0">
              <a:noAutofit/>
            </a:bodyPr>
            <a:lstStyle/>
            <a:p>
              <a:endParaRPr sz="3732"/>
            </a:p>
          </p:txBody>
        </p:sp>
      </p:grpSp>
      <p:grpSp>
        <p:nvGrpSpPr>
          <p:cNvPr id="429" name="Shape 429"/>
          <p:cNvGrpSpPr/>
          <p:nvPr/>
        </p:nvGrpSpPr>
        <p:grpSpPr>
          <a:xfrm>
            <a:off x="4968255" y="638580"/>
            <a:ext cx="495478" cy="412467"/>
            <a:chOff x="1244325" y="314425"/>
            <a:chExt cx="444525" cy="370050"/>
          </a:xfrm>
          <a:solidFill>
            <a:schemeClr val="tx1"/>
          </a:solidFill>
        </p:grpSpPr>
        <p:sp>
          <p:nvSpPr>
            <p:cNvPr id="430" name="Shape 430"/>
            <p:cNvSpPr/>
            <p:nvPr/>
          </p:nvSpPr>
          <p:spPr>
            <a:xfrm>
              <a:off x="1388425" y="463425"/>
              <a:ext cx="143525" cy="143500"/>
            </a:xfrm>
            <a:custGeom>
              <a:avLst/>
              <a:gdLst/>
              <a:ahLst/>
              <a:cxnLst/>
              <a:rect l="0" t="0" r="0" b="0"/>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grpFill/>
            <a:ln>
              <a:noFill/>
            </a:ln>
          </p:spPr>
          <p:txBody>
            <a:bodyPr lIns="121896" tIns="121896" rIns="121896" bIns="121896" anchor="ctr" anchorCtr="0">
              <a:noAutofit/>
            </a:bodyPr>
            <a:lstStyle/>
            <a:p>
              <a:endParaRPr sz="3732"/>
            </a:p>
          </p:txBody>
        </p:sp>
        <p:sp>
          <p:nvSpPr>
            <p:cNvPr id="431" name="Shape 431"/>
            <p:cNvSpPr/>
            <p:nvPr/>
          </p:nvSpPr>
          <p:spPr>
            <a:xfrm>
              <a:off x="1244325" y="314425"/>
              <a:ext cx="444525" cy="370050"/>
            </a:xfrm>
            <a:custGeom>
              <a:avLst/>
              <a:gdLst/>
              <a:ahLst/>
              <a:cxnLst/>
              <a:rect l="0" t="0" r="0" b="0"/>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grpFill/>
            <a:ln>
              <a:noFill/>
            </a:ln>
          </p:spPr>
          <p:txBody>
            <a:bodyPr lIns="121896" tIns="121896" rIns="121896" bIns="121896" anchor="ctr" anchorCtr="0">
              <a:noAutofit/>
            </a:bodyPr>
            <a:lstStyle/>
            <a:p>
              <a:endParaRPr sz="3732"/>
            </a:p>
          </p:txBody>
        </p:sp>
      </p:grpSp>
      <p:grpSp>
        <p:nvGrpSpPr>
          <p:cNvPr id="432" name="Shape 432"/>
          <p:cNvGrpSpPr/>
          <p:nvPr/>
        </p:nvGrpSpPr>
        <p:grpSpPr>
          <a:xfrm>
            <a:off x="5730493" y="636545"/>
            <a:ext cx="473716" cy="416537"/>
            <a:chOff x="1928175" y="312600"/>
            <a:chExt cx="425000" cy="373700"/>
          </a:xfrm>
          <a:solidFill>
            <a:schemeClr val="tx1"/>
          </a:solidFill>
        </p:grpSpPr>
        <p:sp>
          <p:nvSpPr>
            <p:cNvPr id="433" name="Shape 433"/>
            <p:cNvSpPr/>
            <p:nvPr/>
          </p:nvSpPr>
          <p:spPr>
            <a:xfrm>
              <a:off x="1928175" y="312600"/>
              <a:ext cx="425000" cy="373700"/>
            </a:xfrm>
            <a:custGeom>
              <a:avLst/>
              <a:gdLst/>
              <a:ahLst/>
              <a:cxnLst/>
              <a:rect l="0" t="0" r="0" b="0"/>
              <a:pathLst>
                <a:path w="17000" h="14948" extrusionOk="0">
                  <a:moveTo>
                    <a:pt x="16022" y="978"/>
                  </a:moveTo>
                  <a:lnTo>
                    <a:pt x="16022" y="13971"/>
                  </a:lnTo>
                  <a:lnTo>
                    <a:pt x="978" y="13971"/>
                  </a:lnTo>
                  <a:lnTo>
                    <a:pt x="978" y="978"/>
                  </a:lnTo>
                  <a:close/>
                  <a:moveTo>
                    <a:pt x="782" y="1"/>
                  </a:moveTo>
                  <a:lnTo>
                    <a:pt x="636" y="25"/>
                  </a:lnTo>
                  <a:lnTo>
                    <a:pt x="489" y="74"/>
                  </a:lnTo>
                  <a:lnTo>
                    <a:pt x="343" y="147"/>
                  </a:lnTo>
                  <a:lnTo>
                    <a:pt x="221" y="245"/>
                  </a:lnTo>
                  <a:lnTo>
                    <a:pt x="123" y="343"/>
                  </a:lnTo>
                  <a:lnTo>
                    <a:pt x="74" y="489"/>
                  </a:lnTo>
                  <a:lnTo>
                    <a:pt x="25" y="636"/>
                  </a:lnTo>
                  <a:lnTo>
                    <a:pt x="1" y="782"/>
                  </a:lnTo>
                  <a:lnTo>
                    <a:pt x="1" y="14166"/>
                  </a:lnTo>
                  <a:lnTo>
                    <a:pt x="25" y="14313"/>
                  </a:lnTo>
                  <a:lnTo>
                    <a:pt x="74" y="14459"/>
                  </a:lnTo>
                  <a:lnTo>
                    <a:pt x="123" y="14606"/>
                  </a:lnTo>
                  <a:lnTo>
                    <a:pt x="221" y="14703"/>
                  </a:lnTo>
                  <a:lnTo>
                    <a:pt x="343" y="14801"/>
                  </a:lnTo>
                  <a:lnTo>
                    <a:pt x="489" y="14874"/>
                  </a:lnTo>
                  <a:lnTo>
                    <a:pt x="636" y="14923"/>
                  </a:lnTo>
                  <a:lnTo>
                    <a:pt x="782" y="14948"/>
                  </a:lnTo>
                  <a:lnTo>
                    <a:pt x="16218" y="14948"/>
                  </a:lnTo>
                  <a:lnTo>
                    <a:pt x="16364" y="14923"/>
                  </a:lnTo>
                  <a:lnTo>
                    <a:pt x="16511" y="14874"/>
                  </a:lnTo>
                  <a:lnTo>
                    <a:pt x="16657" y="14801"/>
                  </a:lnTo>
                  <a:lnTo>
                    <a:pt x="16779" y="14703"/>
                  </a:lnTo>
                  <a:lnTo>
                    <a:pt x="16877" y="14606"/>
                  </a:lnTo>
                  <a:lnTo>
                    <a:pt x="16926" y="14459"/>
                  </a:lnTo>
                  <a:lnTo>
                    <a:pt x="16975" y="14313"/>
                  </a:lnTo>
                  <a:lnTo>
                    <a:pt x="16999" y="14166"/>
                  </a:lnTo>
                  <a:lnTo>
                    <a:pt x="16999" y="782"/>
                  </a:lnTo>
                  <a:lnTo>
                    <a:pt x="16975" y="636"/>
                  </a:lnTo>
                  <a:lnTo>
                    <a:pt x="16926" y="489"/>
                  </a:lnTo>
                  <a:lnTo>
                    <a:pt x="16877" y="343"/>
                  </a:lnTo>
                  <a:lnTo>
                    <a:pt x="16779" y="245"/>
                  </a:lnTo>
                  <a:lnTo>
                    <a:pt x="16657" y="147"/>
                  </a:lnTo>
                  <a:lnTo>
                    <a:pt x="16511" y="74"/>
                  </a:lnTo>
                  <a:lnTo>
                    <a:pt x="16364" y="25"/>
                  </a:lnTo>
                  <a:lnTo>
                    <a:pt x="16218" y="1"/>
                  </a:lnTo>
                  <a:close/>
                </a:path>
              </a:pathLst>
            </a:custGeom>
            <a:grpFill/>
            <a:ln>
              <a:noFill/>
            </a:ln>
          </p:spPr>
          <p:txBody>
            <a:bodyPr lIns="121896" tIns="121896" rIns="121896" bIns="121896" anchor="ctr" anchorCtr="0">
              <a:noAutofit/>
            </a:bodyPr>
            <a:lstStyle/>
            <a:p>
              <a:endParaRPr sz="3732"/>
            </a:p>
          </p:txBody>
        </p:sp>
        <p:sp>
          <p:nvSpPr>
            <p:cNvPr id="434" name="Shape 434"/>
            <p:cNvSpPr/>
            <p:nvPr/>
          </p:nvSpPr>
          <p:spPr>
            <a:xfrm>
              <a:off x="1964825" y="349250"/>
              <a:ext cx="351700" cy="300425"/>
            </a:xfrm>
            <a:custGeom>
              <a:avLst/>
              <a:gdLst/>
              <a:ahLst/>
              <a:cxnLst/>
              <a:rect l="0" t="0" r="0" b="0"/>
              <a:pathLst>
                <a:path w="14068" h="12017" extrusionOk="0">
                  <a:moveTo>
                    <a:pt x="10111" y="1563"/>
                  </a:moveTo>
                  <a:lnTo>
                    <a:pt x="10307" y="1588"/>
                  </a:lnTo>
                  <a:lnTo>
                    <a:pt x="10502" y="1612"/>
                  </a:lnTo>
                  <a:lnTo>
                    <a:pt x="10697" y="1661"/>
                  </a:lnTo>
                  <a:lnTo>
                    <a:pt x="10868" y="1734"/>
                  </a:lnTo>
                  <a:lnTo>
                    <a:pt x="11039" y="1807"/>
                  </a:lnTo>
                  <a:lnTo>
                    <a:pt x="11186" y="1905"/>
                  </a:lnTo>
                  <a:lnTo>
                    <a:pt x="11357" y="2027"/>
                  </a:lnTo>
                  <a:lnTo>
                    <a:pt x="11479" y="2149"/>
                  </a:lnTo>
                  <a:lnTo>
                    <a:pt x="11625" y="2271"/>
                  </a:lnTo>
                  <a:lnTo>
                    <a:pt x="11723" y="2442"/>
                  </a:lnTo>
                  <a:lnTo>
                    <a:pt x="11821" y="2589"/>
                  </a:lnTo>
                  <a:lnTo>
                    <a:pt x="11894" y="2760"/>
                  </a:lnTo>
                  <a:lnTo>
                    <a:pt x="11967" y="2955"/>
                  </a:lnTo>
                  <a:lnTo>
                    <a:pt x="12016" y="3126"/>
                  </a:lnTo>
                  <a:lnTo>
                    <a:pt x="12041" y="3322"/>
                  </a:lnTo>
                  <a:lnTo>
                    <a:pt x="12065" y="3517"/>
                  </a:lnTo>
                  <a:lnTo>
                    <a:pt x="12041" y="3737"/>
                  </a:lnTo>
                  <a:lnTo>
                    <a:pt x="12016" y="3908"/>
                  </a:lnTo>
                  <a:lnTo>
                    <a:pt x="11967" y="4103"/>
                  </a:lnTo>
                  <a:lnTo>
                    <a:pt x="11894" y="4274"/>
                  </a:lnTo>
                  <a:lnTo>
                    <a:pt x="11821" y="4445"/>
                  </a:lnTo>
                  <a:lnTo>
                    <a:pt x="11723" y="4616"/>
                  </a:lnTo>
                  <a:lnTo>
                    <a:pt x="11625" y="4763"/>
                  </a:lnTo>
                  <a:lnTo>
                    <a:pt x="11479" y="4909"/>
                  </a:lnTo>
                  <a:lnTo>
                    <a:pt x="11357" y="5031"/>
                  </a:lnTo>
                  <a:lnTo>
                    <a:pt x="11186" y="5153"/>
                  </a:lnTo>
                  <a:lnTo>
                    <a:pt x="11039" y="5251"/>
                  </a:lnTo>
                  <a:lnTo>
                    <a:pt x="10868" y="5324"/>
                  </a:lnTo>
                  <a:lnTo>
                    <a:pt x="10697" y="5398"/>
                  </a:lnTo>
                  <a:lnTo>
                    <a:pt x="10502" y="5446"/>
                  </a:lnTo>
                  <a:lnTo>
                    <a:pt x="10307" y="5471"/>
                  </a:lnTo>
                  <a:lnTo>
                    <a:pt x="9916" y="5471"/>
                  </a:lnTo>
                  <a:lnTo>
                    <a:pt x="9720" y="5446"/>
                  </a:lnTo>
                  <a:lnTo>
                    <a:pt x="9525" y="5398"/>
                  </a:lnTo>
                  <a:lnTo>
                    <a:pt x="9354" y="5324"/>
                  </a:lnTo>
                  <a:lnTo>
                    <a:pt x="9183" y="5251"/>
                  </a:lnTo>
                  <a:lnTo>
                    <a:pt x="9012" y="5153"/>
                  </a:lnTo>
                  <a:lnTo>
                    <a:pt x="8866" y="5031"/>
                  </a:lnTo>
                  <a:lnTo>
                    <a:pt x="8719" y="4909"/>
                  </a:lnTo>
                  <a:lnTo>
                    <a:pt x="8597" y="4763"/>
                  </a:lnTo>
                  <a:lnTo>
                    <a:pt x="8475" y="4616"/>
                  </a:lnTo>
                  <a:lnTo>
                    <a:pt x="8377" y="4445"/>
                  </a:lnTo>
                  <a:lnTo>
                    <a:pt x="8304" y="4274"/>
                  </a:lnTo>
                  <a:lnTo>
                    <a:pt x="8231" y="4103"/>
                  </a:lnTo>
                  <a:lnTo>
                    <a:pt x="8182" y="3908"/>
                  </a:lnTo>
                  <a:lnTo>
                    <a:pt x="8157" y="3737"/>
                  </a:lnTo>
                  <a:lnTo>
                    <a:pt x="8157" y="3517"/>
                  </a:lnTo>
                  <a:lnTo>
                    <a:pt x="8157" y="3322"/>
                  </a:lnTo>
                  <a:lnTo>
                    <a:pt x="8182" y="3126"/>
                  </a:lnTo>
                  <a:lnTo>
                    <a:pt x="8231" y="2955"/>
                  </a:lnTo>
                  <a:lnTo>
                    <a:pt x="8304" y="2760"/>
                  </a:lnTo>
                  <a:lnTo>
                    <a:pt x="8377" y="2589"/>
                  </a:lnTo>
                  <a:lnTo>
                    <a:pt x="8475" y="2442"/>
                  </a:lnTo>
                  <a:lnTo>
                    <a:pt x="8597" y="2271"/>
                  </a:lnTo>
                  <a:lnTo>
                    <a:pt x="8719" y="2149"/>
                  </a:lnTo>
                  <a:lnTo>
                    <a:pt x="8866" y="2027"/>
                  </a:lnTo>
                  <a:lnTo>
                    <a:pt x="9012" y="1905"/>
                  </a:lnTo>
                  <a:lnTo>
                    <a:pt x="9183" y="1807"/>
                  </a:lnTo>
                  <a:lnTo>
                    <a:pt x="9354" y="1734"/>
                  </a:lnTo>
                  <a:lnTo>
                    <a:pt x="9525" y="1661"/>
                  </a:lnTo>
                  <a:lnTo>
                    <a:pt x="9720" y="1612"/>
                  </a:lnTo>
                  <a:lnTo>
                    <a:pt x="9916" y="1588"/>
                  </a:lnTo>
                  <a:lnTo>
                    <a:pt x="10111" y="1563"/>
                  </a:lnTo>
                  <a:close/>
                  <a:moveTo>
                    <a:pt x="0" y="0"/>
                  </a:moveTo>
                  <a:lnTo>
                    <a:pt x="0" y="9232"/>
                  </a:lnTo>
                  <a:lnTo>
                    <a:pt x="3248" y="5080"/>
                  </a:lnTo>
                  <a:lnTo>
                    <a:pt x="3346" y="4958"/>
                  </a:lnTo>
                  <a:lnTo>
                    <a:pt x="3468" y="4885"/>
                  </a:lnTo>
                  <a:lnTo>
                    <a:pt x="3590" y="4836"/>
                  </a:lnTo>
                  <a:lnTo>
                    <a:pt x="3737" y="4811"/>
                  </a:lnTo>
                  <a:lnTo>
                    <a:pt x="3859" y="4836"/>
                  </a:lnTo>
                  <a:lnTo>
                    <a:pt x="4005" y="4885"/>
                  </a:lnTo>
                  <a:lnTo>
                    <a:pt x="4128" y="4958"/>
                  </a:lnTo>
                  <a:lnTo>
                    <a:pt x="4225" y="5080"/>
                  </a:lnTo>
                  <a:lnTo>
                    <a:pt x="9647" y="12016"/>
                  </a:lnTo>
                  <a:lnTo>
                    <a:pt x="10233" y="12016"/>
                  </a:lnTo>
                  <a:lnTo>
                    <a:pt x="10087" y="11772"/>
                  </a:lnTo>
                  <a:lnTo>
                    <a:pt x="8157" y="9305"/>
                  </a:lnTo>
                  <a:lnTo>
                    <a:pt x="9403" y="7718"/>
                  </a:lnTo>
                  <a:lnTo>
                    <a:pt x="9501" y="7596"/>
                  </a:lnTo>
                  <a:lnTo>
                    <a:pt x="9623" y="7522"/>
                  </a:lnTo>
                  <a:lnTo>
                    <a:pt x="9745" y="7473"/>
                  </a:lnTo>
                  <a:lnTo>
                    <a:pt x="9891" y="7449"/>
                  </a:lnTo>
                  <a:lnTo>
                    <a:pt x="10014" y="7473"/>
                  </a:lnTo>
                  <a:lnTo>
                    <a:pt x="10160" y="7522"/>
                  </a:lnTo>
                  <a:lnTo>
                    <a:pt x="10282" y="7596"/>
                  </a:lnTo>
                  <a:lnTo>
                    <a:pt x="10380" y="7718"/>
                  </a:lnTo>
                  <a:lnTo>
                    <a:pt x="13750" y="12016"/>
                  </a:lnTo>
                  <a:lnTo>
                    <a:pt x="14068" y="12016"/>
                  </a:lnTo>
                  <a:lnTo>
                    <a:pt x="14068" y="0"/>
                  </a:lnTo>
                  <a:close/>
                </a:path>
              </a:pathLst>
            </a:custGeom>
            <a:grpFill/>
            <a:ln>
              <a:noFill/>
            </a:ln>
          </p:spPr>
          <p:txBody>
            <a:bodyPr lIns="121896" tIns="121896" rIns="121896" bIns="121896" anchor="ctr" anchorCtr="0">
              <a:noAutofit/>
            </a:bodyPr>
            <a:lstStyle/>
            <a:p>
              <a:endParaRPr sz="3732"/>
            </a:p>
          </p:txBody>
        </p:sp>
      </p:grpSp>
      <p:sp>
        <p:nvSpPr>
          <p:cNvPr id="435" name="Shape 435"/>
          <p:cNvSpPr/>
          <p:nvPr/>
        </p:nvSpPr>
        <p:spPr>
          <a:xfrm>
            <a:off x="6524834" y="621596"/>
            <a:ext cx="387945" cy="446463"/>
          </a:xfrm>
          <a:custGeom>
            <a:avLst/>
            <a:gdLst/>
            <a:ahLst/>
            <a:cxnLst/>
            <a:rect l="0" t="0" r="0" b="0"/>
            <a:pathLst>
              <a:path w="13922" h="16022" extrusionOk="0">
                <a:moveTo>
                  <a:pt x="13922" y="0"/>
                </a:moveTo>
                <a:lnTo>
                  <a:pt x="3249" y="3249"/>
                </a:lnTo>
                <a:lnTo>
                  <a:pt x="3249" y="12651"/>
                </a:lnTo>
                <a:lnTo>
                  <a:pt x="2907" y="12627"/>
                </a:lnTo>
                <a:lnTo>
                  <a:pt x="2565" y="12627"/>
                </a:lnTo>
                <a:lnTo>
                  <a:pt x="2198" y="12676"/>
                </a:lnTo>
                <a:lnTo>
                  <a:pt x="1832" y="12774"/>
                </a:lnTo>
                <a:lnTo>
                  <a:pt x="1612" y="12847"/>
                </a:lnTo>
                <a:lnTo>
                  <a:pt x="1393" y="12945"/>
                </a:lnTo>
                <a:lnTo>
                  <a:pt x="1197" y="13067"/>
                </a:lnTo>
                <a:lnTo>
                  <a:pt x="1002" y="13164"/>
                </a:lnTo>
                <a:lnTo>
                  <a:pt x="806" y="13311"/>
                </a:lnTo>
                <a:lnTo>
                  <a:pt x="660" y="13433"/>
                </a:lnTo>
                <a:lnTo>
                  <a:pt x="513" y="13580"/>
                </a:lnTo>
                <a:lnTo>
                  <a:pt x="391" y="13726"/>
                </a:lnTo>
                <a:lnTo>
                  <a:pt x="269" y="13897"/>
                </a:lnTo>
                <a:lnTo>
                  <a:pt x="171" y="14044"/>
                </a:lnTo>
                <a:lnTo>
                  <a:pt x="98" y="14215"/>
                </a:lnTo>
                <a:lnTo>
                  <a:pt x="49" y="14386"/>
                </a:lnTo>
                <a:lnTo>
                  <a:pt x="25" y="14532"/>
                </a:lnTo>
                <a:lnTo>
                  <a:pt x="0" y="14703"/>
                </a:lnTo>
                <a:lnTo>
                  <a:pt x="25" y="14874"/>
                </a:lnTo>
                <a:lnTo>
                  <a:pt x="49" y="15021"/>
                </a:lnTo>
                <a:lnTo>
                  <a:pt x="123" y="15191"/>
                </a:lnTo>
                <a:lnTo>
                  <a:pt x="196" y="15338"/>
                </a:lnTo>
                <a:lnTo>
                  <a:pt x="293" y="15460"/>
                </a:lnTo>
                <a:lnTo>
                  <a:pt x="416" y="15582"/>
                </a:lnTo>
                <a:lnTo>
                  <a:pt x="562" y="15680"/>
                </a:lnTo>
                <a:lnTo>
                  <a:pt x="709" y="15778"/>
                </a:lnTo>
                <a:lnTo>
                  <a:pt x="880" y="15851"/>
                </a:lnTo>
                <a:lnTo>
                  <a:pt x="1075" y="15924"/>
                </a:lnTo>
                <a:lnTo>
                  <a:pt x="1246" y="15973"/>
                </a:lnTo>
                <a:lnTo>
                  <a:pt x="1466" y="15997"/>
                </a:lnTo>
                <a:lnTo>
                  <a:pt x="1661" y="16022"/>
                </a:lnTo>
                <a:lnTo>
                  <a:pt x="1881" y="16022"/>
                </a:lnTo>
                <a:lnTo>
                  <a:pt x="2101" y="15997"/>
                </a:lnTo>
                <a:lnTo>
                  <a:pt x="2345" y="15973"/>
                </a:lnTo>
                <a:lnTo>
                  <a:pt x="2565" y="15924"/>
                </a:lnTo>
                <a:lnTo>
                  <a:pt x="2809" y="15875"/>
                </a:lnTo>
                <a:lnTo>
                  <a:pt x="3224" y="15704"/>
                </a:lnTo>
                <a:lnTo>
                  <a:pt x="3591" y="15509"/>
                </a:lnTo>
                <a:lnTo>
                  <a:pt x="3908" y="15289"/>
                </a:lnTo>
                <a:lnTo>
                  <a:pt x="4177" y="15021"/>
                </a:lnTo>
                <a:lnTo>
                  <a:pt x="4372" y="14752"/>
                </a:lnTo>
                <a:lnTo>
                  <a:pt x="4470" y="14605"/>
                </a:lnTo>
                <a:lnTo>
                  <a:pt x="4543" y="14459"/>
                </a:lnTo>
                <a:lnTo>
                  <a:pt x="4592" y="14312"/>
                </a:lnTo>
                <a:lnTo>
                  <a:pt x="4616" y="14166"/>
                </a:lnTo>
                <a:lnTo>
                  <a:pt x="4641" y="14019"/>
                </a:lnTo>
                <a:lnTo>
                  <a:pt x="4641" y="13873"/>
                </a:lnTo>
                <a:lnTo>
                  <a:pt x="4641" y="6204"/>
                </a:lnTo>
                <a:lnTo>
                  <a:pt x="12505" y="3737"/>
                </a:lnTo>
                <a:lnTo>
                  <a:pt x="12505" y="10136"/>
                </a:lnTo>
                <a:lnTo>
                  <a:pt x="12187" y="10111"/>
                </a:lnTo>
                <a:lnTo>
                  <a:pt x="11846" y="10111"/>
                </a:lnTo>
                <a:lnTo>
                  <a:pt x="11479" y="10160"/>
                </a:lnTo>
                <a:lnTo>
                  <a:pt x="11113" y="10258"/>
                </a:lnTo>
                <a:lnTo>
                  <a:pt x="10893" y="10331"/>
                </a:lnTo>
                <a:lnTo>
                  <a:pt x="10673" y="10429"/>
                </a:lnTo>
                <a:lnTo>
                  <a:pt x="10453" y="10551"/>
                </a:lnTo>
                <a:lnTo>
                  <a:pt x="10283" y="10649"/>
                </a:lnTo>
                <a:lnTo>
                  <a:pt x="10087" y="10795"/>
                </a:lnTo>
                <a:lnTo>
                  <a:pt x="9941" y="10917"/>
                </a:lnTo>
                <a:lnTo>
                  <a:pt x="9794" y="11064"/>
                </a:lnTo>
                <a:lnTo>
                  <a:pt x="9648" y="11211"/>
                </a:lnTo>
                <a:lnTo>
                  <a:pt x="9550" y="11381"/>
                </a:lnTo>
                <a:lnTo>
                  <a:pt x="9452" y="11528"/>
                </a:lnTo>
                <a:lnTo>
                  <a:pt x="9379" y="11699"/>
                </a:lnTo>
                <a:lnTo>
                  <a:pt x="9330" y="11870"/>
                </a:lnTo>
                <a:lnTo>
                  <a:pt x="9306" y="12016"/>
                </a:lnTo>
                <a:lnTo>
                  <a:pt x="9281" y="12187"/>
                </a:lnTo>
                <a:lnTo>
                  <a:pt x="9306" y="12358"/>
                </a:lnTo>
                <a:lnTo>
                  <a:pt x="9330" y="12505"/>
                </a:lnTo>
                <a:lnTo>
                  <a:pt x="9403" y="12676"/>
                </a:lnTo>
                <a:lnTo>
                  <a:pt x="9477" y="12822"/>
                </a:lnTo>
                <a:lnTo>
                  <a:pt x="9574" y="12945"/>
                </a:lnTo>
                <a:lnTo>
                  <a:pt x="9696" y="13067"/>
                </a:lnTo>
                <a:lnTo>
                  <a:pt x="9843" y="13164"/>
                </a:lnTo>
                <a:lnTo>
                  <a:pt x="9989" y="13262"/>
                </a:lnTo>
                <a:lnTo>
                  <a:pt x="10160" y="13335"/>
                </a:lnTo>
                <a:lnTo>
                  <a:pt x="10331" y="13409"/>
                </a:lnTo>
                <a:lnTo>
                  <a:pt x="10527" y="13457"/>
                </a:lnTo>
                <a:lnTo>
                  <a:pt x="10747" y="13482"/>
                </a:lnTo>
                <a:lnTo>
                  <a:pt x="10942" y="13506"/>
                </a:lnTo>
                <a:lnTo>
                  <a:pt x="11162" y="13506"/>
                </a:lnTo>
                <a:lnTo>
                  <a:pt x="11382" y="13482"/>
                </a:lnTo>
                <a:lnTo>
                  <a:pt x="11626" y="13457"/>
                </a:lnTo>
                <a:lnTo>
                  <a:pt x="11846" y="13409"/>
                </a:lnTo>
                <a:lnTo>
                  <a:pt x="12090" y="13360"/>
                </a:lnTo>
                <a:lnTo>
                  <a:pt x="12456" y="13213"/>
                </a:lnTo>
                <a:lnTo>
                  <a:pt x="12798" y="13042"/>
                </a:lnTo>
                <a:lnTo>
                  <a:pt x="13091" y="12822"/>
                </a:lnTo>
                <a:lnTo>
                  <a:pt x="13360" y="12603"/>
                </a:lnTo>
                <a:lnTo>
                  <a:pt x="13580" y="12358"/>
                </a:lnTo>
                <a:lnTo>
                  <a:pt x="13751" y="12090"/>
                </a:lnTo>
                <a:lnTo>
                  <a:pt x="13848" y="11821"/>
                </a:lnTo>
                <a:lnTo>
                  <a:pt x="13897" y="11675"/>
                </a:lnTo>
                <a:lnTo>
                  <a:pt x="13922" y="11552"/>
                </a:lnTo>
                <a:lnTo>
                  <a:pt x="13922" y="0"/>
                </a:lnTo>
                <a:close/>
              </a:path>
            </a:pathLst>
          </a:custGeom>
          <a:solidFill>
            <a:schemeClr val="tx1"/>
          </a:solidFill>
          <a:ln>
            <a:noFill/>
          </a:ln>
        </p:spPr>
        <p:txBody>
          <a:bodyPr lIns="121896" tIns="121896" rIns="121896" bIns="121896" anchor="ctr" anchorCtr="0">
            <a:noAutofit/>
          </a:bodyPr>
          <a:lstStyle/>
          <a:p>
            <a:endParaRPr sz="3732"/>
          </a:p>
        </p:txBody>
      </p:sp>
      <p:sp>
        <p:nvSpPr>
          <p:cNvPr id="436" name="Shape 436"/>
          <p:cNvSpPr/>
          <p:nvPr/>
        </p:nvSpPr>
        <p:spPr>
          <a:xfrm>
            <a:off x="7302734" y="622960"/>
            <a:ext cx="334889" cy="443732"/>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tx1"/>
          </a:solidFill>
          <a:ln>
            <a:noFill/>
          </a:ln>
        </p:spPr>
        <p:txBody>
          <a:bodyPr lIns="121896" tIns="121896" rIns="121896" bIns="121896" anchor="ctr" anchorCtr="0">
            <a:noAutofit/>
          </a:bodyPr>
          <a:lstStyle/>
          <a:p>
            <a:endParaRPr sz="3732"/>
          </a:p>
        </p:txBody>
      </p:sp>
      <p:grpSp>
        <p:nvGrpSpPr>
          <p:cNvPr id="437" name="Shape 437"/>
          <p:cNvGrpSpPr/>
          <p:nvPr/>
        </p:nvGrpSpPr>
        <p:grpSpPr>
          <a:xfrm>
            <a:off x="7949132" y="614784"/>
            <a:ext cx="544495" cy="460088"/>
            <a:chOff x="3918650" y="293075"/>
            <a:chExt cx="488500" cy="412775"/>
          </a:xfrm>
          <a:solidFill>
            <a:schemeClr val="tx1"/>
          </a:solidFill>
        </p:grpSpPr>
        <p:sp>
          <p:nvSpPr>
            <p:cNvPr id="438" name="Shape 438"/>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lIns="121896" tIns="121896" rIns="121896" bIns="121896" anchor="ctr" anchorCtr="0">
              <a:noAutofit/>
            </a:bodyPr>
            <a:lstStyle/>
            <a:p>
              <a:endParaRPr sz="3732"/>
            </a:p>
          </p:txBody>
        </p:sp>
        <p:sp>
          <p:nvSpPr>
            <p:cNvPr id="439" name="Shape 439"/>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lIns="121896" tIns="121896" rIns="121896" bIns="121896" anchor="ctr" anchorCtr="0">
              <a:noAutofit/>
            </a:bodyPr>
            <a:lstStyle/>
            <a:p>
              <a:endParaRPr sz="3732"/>
            </a:p>
          </p:txBody>
        </p:sp>
        <p:sp>
          <p:nvSpPr>
            <p:cNvPr id="440" name="Shape 440"/>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lIns="121896" tIns="121896" rIns="121896" bIns="121896" anchor="ctr" anchorCtr="0">
              <a:noAutofit/>
            </a:bodyPr>
            <a:lstStyle/>
            <a:p>
              <a:endParaRPr sz="3732"/>
            </a:p>
          </p:txBody>
        </p:sp>
      </p:grpSp>
      <p:grpSp>
        <p:nvGrpSpPr>
          <p:cNvPr id="441" name="Shape 441"/>
          <p:cNvGrpSpPr/>
          <p:nvPr/>
        </p:nvGrpSpPr>
        <p:grpSpPr>
          <a:xfrm>
            <a:off x="8748791" y="580063"/>
            <a:ext cx="447857" cy="529502"/>
            <a:chOff x="4636075" y="261925"/>
            <a:chExt cx="401800" cy="475050"/>
          </a:xfrm>
          <a:solidFill>
            <a:schemeClr val="tx1"/>
          </a:solidFill>
        </p:grpSpPr>
        <p:sp>
          <p:nvSpPr>
            <p:cNvPr id="442" name="Shape 442"/>
            <p:cNvSpPr/>
            <p:nvPr/>
          </p:nvSpPr>
          <p:spPr>
            <a:xfrm>
              <a:off x="4665400" y="326650"/>
              <a:ext cx="372475" cy="97100"/>
            </a:xfrm>
            <a:custGeom>
              <a:avLst/>
              <a:gdLst/>
              <a:ahLst/>
              <a:cxnLst/>
              <a:rect l="0" t="0" r="0" b="0"/>
              <a:pathLst>
                <a:path w="14899" h="3884" extrusionOk="0">
                  <a:moveTo>
                    <a:pt x="928" y="0"/>
                  </a:moveTo>
                  <a:lnTo>
                    <a:pt x="733" y="25"/>
                  </a:lnTo>
                  <a:lnTo>
                    <a:pt x="562" y="74"/>
                  </a:lnTo>
                  <a:lnTo>
                    <a:pt x="391" y="171"/>
                  </a:lnTo>
                  <a:lnTo>
                    <a:pt x="269" y="269"/>
                  </a:lnTo>
                  <a:lnTo>
                    <a:pt x="147" y="416"/>
                  </a:lnTo>
                  <a:lnTo>
                    <a:pt x="73" y="562"/>
                  </a:lnTo>
                  <a:lnTo>
                    <a:pt x="0" y="733"/>
                  </a:lnTo>
                  <a:lnTo>
                    <a:pt x="0" y="928"/>
                  </a:lnTo>
                  <a:lnTo>
                    <a:pt x="0" y="2956"/>
                  </a:lnTo>
                  <a:lnTo>
                    <a:pt x="0" y="3151"/>
                  </a:lnTo>
                  <a:lnTo>
                    <a:pt x="73" y="3322"/>
                  </a:lnTo>
                  <a:lnTo>
                    <a:pt x="147" y="3468"/>
                  </a:lnTo>
                  <a:lnTo>
                    <a:pt x="269" y="3615"/>
                  </a:lnTo>
                  <a:lnTo>
                    <a:pt x="391" y="3737"/>
                  </a:lnTo>
                  <a:lnTo>
                    <a:pt x="562" y="3810"/>
                  </a:lnTo>
                  <a:lnTo>
                    <a:pt x="733" y="3859"/>
                  </a:lnTo>
                  <a:lnTo>
                    <a:pt x="928" y="3884"/>
                  </a:lnTo>
                  <a:lnTo>
                    <a:pt x="12798" y="3884"/>
                  </a:lnTo>
                  <a:lnTo>
                    <a:pt x="14898" y="1954"/>
                  </a:lnTo>
                  <a:lnTo>
                    <a:pt x="12798" y="0"/>
                  </a:lnTo>
                  <a:close/>
                </a:path>
              </a:pathLst>
            </a:custGeom>
            <a:grpFill/>
            <a:ln>
              <a:noFill/>
            </a:ln>
          </p:spPr>
          <p:txBody>
            <a:bodyPr lIns="121896" tIns="121896" rIns="121896" bIns="121896" anchor="ctr" anchorCtr="0">
              <a:noAutofit/>
            </a:bodyPr>
            <a:lstStyle/>
            <a:p>
              <a:endParaRPr sz="3732"/>
            </a:p>
          </p:txBody>
        </p:sp>
        <p:sp>
          <p:nvSpPr>
            <p:cNvPr id="443" name="Shape 443"/>
            <p:cNvSpPr/>
            <p:nvPr/>
          </p:nvSpPr>
          <p:spPr>
            <a:xfrm>
              <a:off x="4636075" y="438375"/>
              <a:ext cx="372475" cy="97125"/>
            </a:xfrm>
            <a:custGeom>
              <a:avLst/>
              <a:gdLst/>
              <a:ahLst/>
              <a:cxnLst/>
              <a:rect l="0" t="0" r="0" b="0"/>
              <a:pathLst>
                <a:path w="14899" h="3885" extrusionOk="0">
                  <a:moveTo>
                    <a:pt x="2101" y="1"/>
                  </a:moveTo>
                  <a:lnTo>
                    <a:pt x="1" y="1930"/>
                  </a:lnTo>
                  <a:lnTo>
                    <a:pt x="2101" y="3884"/>
                  </a:lnTo>
                  <a:lnTo>
                    <a:pt x="13971" y="3884"/>
                  </a:lnTo>
                  <a:lnTo>
                    <a:pt x="14166" y="3860"/>
                  </a:lnTo>
                  <a:lnTo>
                    <a:pt x="14337" y="3811"/>
                  </a:lnTo>
                  <a:lnTo>
                    <a:pt x="14508" y="3713"/>
                  </a:lnTo>
                  <a:lnTo>
                    <a:pt x="14630" y="3615"/>
                  </a:lnTo>
                  <a:lnTo>
                    <a:pt x="14752" y="3469"/>
                  </a:lnTo>
                  <a:lnTo>
                    <a:pt x="14826" y="3322"/>
                  </a:lnTo>
                  <a:lnTo>
                    <a:pt x="14899" y="3151"/>
                  </a:lnTo>
                  <a:lnTo>
                    <a:pt x="14899" y="2956"/>
                  </a:lnTo>
                  <a:lnTo>
                    <a:pt x="14899" y="929"/>
                  </a:lnTo>
                  <a:lnTo>
                    <a:pt x="14899" y="733"/>
                  </a:lnTo>
                  <a:lnTo>
                    <a:pt x="14826" y="563"/>
                  </a:lnTo>
                  <a:lnTo>
                    <a:pt x="14752" y="416"/>
                  </a:lnTo>
                  <a:lnTo>
                    <a:pt x="14630" y="269"/>
                  </a:lnTo>
                  <a:lnTo>
                    <a:pt x="14508" y="147"/>
                  </a:lnTo>
                  <a:lnTo>
                    <a:pt x="14337" y="74"/>
                  </a:lnTo>
                  <a:lnTo>
                    <a:pt x="14166" y="25"/>
                  </a:lnTo>
                  <a:lnTo>
                    <a:pt x="13971" y="1"/>
                  </a:lnTo>
                  <a:close/>
                </a:path>
              </a:pathLst>
            </a:custGeom>
            <a:grpFill/>
            <a:ln>
              <a:noFill/>
            </a:ln>
          </p:spPr>
          <p:txBody>
            <a:bodyPr lIns="121896" tIns="121896" rIns="121896" bIns="121896" anchor="ctr" anchorCtr="0">
              <a:noAutofit/>
            </a:bodyPr>
            <a:lstStyle/>
            <a:p>
              <a:endParaRPr sz="3732"/>
            </a:p>
          </p:txBody>
        </p:sp>
        <p:sp>
          <p:nvSpPr>
            <p:cNvPr id="444" name="Shape 444"/>
            <p:cNvSpPr/>
            <p:nvPr/>
          </p:nvSpPr>
          <p:spPr>
            <a:xfrm>
              <a:off x="4814975" y="261925"/>
              <a:ext cx="44000" cy="50100"/>
            </a:xfrm>
            <a:custGeom>
              <a:avLst/>
              <a:gdLst/>
              <a:ahLst/>
              <a:cxnLst/>
              <a:rect l="0" t="0" r="0" b="0"/>
              <a:pathLst>
                <a:path w="1760" h="2004" extrusionOk="0">
                  <a:moveTo>
                    <a:pt x="563" y="1"/>
                  </a:moveTo>
                  <a:lnTo>
                    <a:pt x="465" y="25"/>
                  </a:lnTo>
                  <a:lnTo>
                    <a:pt x="343" y="49"/>
                  </a:lnTo>
                  <a:lnTo>
                    <a:pt x="245" y="98"/>
                  </a:lnTo>
                  <a:lnTo>
                    <a:pt x="172" y="171"/>
                  </a:lnTo>
                  <a:lnTo>
                    <a:pt x="99" y="269"/>
                  </a:lnTo>
                  <a:lnTo>
                    <a:pt x="25" y="367"/>
                  </a:lnTo>
                  <a:lnTo>
                    <a:pt x="1" y="465"/>
                  </a:lnTo>
                  <a:lnTo>
                    <a:pt x="1" y="587"/>
                  </a:lnTo>
                  <a:lnTo>
                    <a:pt x="1" y="2003"/>
                  </a:lnTo>
                  <a:lnTo>
                    <a:pt x="1759" y="2003"/>
                  </a:lnTo>
                  <a:lnTo>
                    <a:pt x="1759" y="587"/>
                  </a:lnTo>
                  <a:lnTo>
                    <a:pt x="1759" y="465"/>
                  </a:lnTo>
                  <a:lnTo>
                    <a:pt x="1735" y="367"/>
                  </a:lnTo>
                  <a:lnTo>
                    <a:pt x="1662" y="269"/>
                  </a:lnTo>
                  <a:lnTo>
                    <a:pt x="1588" y="171"/>
                  </a:lnTo>
                  <a:lnTo>
                    <a:pt x="1515" y="98"/>
                  </a:lnTo>
                  <a:lnTo>
                    <a:pt x="1417" y="49"/>
                  </a:lnTo>
                  <a:lnTo>
                    <a:pt x="1295" y="25"/>
                  </a:lnTo>
                  <a:lnTo>
                    <a:pt x="1198" y="1"/>
                  </a:lnTo>
                  <a:close/>
                </a:path>
              </a:pathLst>
            </a:custGeom>
            <a:grpFill/>
            <a:ln>
              <a:noFill/>
            </a:ln>
          </p:spPr>
          <p:txBody>
            <a:bodyPr lIns="121896" tIns="121896" rIns="121896" bIns="121896" anchor="ctr" anchorCtr="0">
              <a:noAutofit/>
            </a:bodyPr>
            <a:lstStyle/>
            <a:p>
              <a:endParaRPr sz="3732"/>
            </a:p>
          </p:txBody>
        </p:sp>
        <p:sp>
          <p:nvSpPr>
            <p:cNvPr id="445" name="Shape 445"/>
            <p:cNvSpPr/>
            <p:nvPr/>
          </p:nvSpPr>
          <p:spPr>
            <a:xfrm>
              <a:off x="4814975" y="550125"/>
              <a:ext cx="44000" cy="186850"/>
            </a:xfrm>
            <a:custGeom>
              <a:avLst/>
              <a:gdLst/>
              <a:ahLst/>
              <a:cxnLst/>
              <a:rect l="0" t="0" r="0" b="0"/>
              <a:pathLst>
                <a:path w="1760" h="7474" extrusionOk="0">
                  <a:moveTo>
                    <a:pt x="1" y="0"/>
                  </a:moveTo>
                  <a:lnTo>
                    <a:pt x="1" y="7474"/>
                  </a:lnTo>
                  <a:lnTo>
                    <a:pt x="1759" y="7474"/>
                  </a:lnTo>
                  <a:lnTo>
                    <a:pt x="1759" y="0"/>
                  </a:lnTo>
                  <a:close/>
                </a:path>
              </a:pathLst>
            </a:custGeom>
            <a:grpFill/>
            <a:ln>
              <a:noFill/>
            </a:ln>
          </p:spPr>
          <p:txBody>
            <a:bodyPr lIns="121896" tIns="121896" rIns="121896" bIns="121896" anchor="ctr" anchorCtr="0">
              <a:noAutofit/>
            </a:bodyPr>
            <a:lstStyle/>
            <a:p>
              <a:endParaRPr sz="3732"/>
            </a:p>
          </p:txBody>
        </p:sp>
      </p:grpSp>
      <p:sp>
        <p:nvSpPr>
          <p:cNvPr id="446" name="Shape 446"/>
          <p:cNvSpPr/>
          <p:nvPr/>
        </p:nvSpPr>
        <p:spPr>
          <a:xfrm>
            <a:off x="9467701" y="620896"/>
            <a:ext cx="513174" cy="447857"/>
          </a:xfrm>
          <a:custGeom>
            <a:avLst/>
            <a:gdLst/>
            <a:ahLst/>
            <a:cxnLst/>
            <a:rect l="0" t="0" r="0" b="0"/>
            <a:pathLst>
              <a:path w="18416" h="16072" extrusionOk="0">
                <a:moveTo>
                  <a:pt x="9208" y="1"/>
                </a:moveTo>
                <a:lnTo>
                  <a:pt x="1" y="8866"/>
                </a:lnTo>
                <a:lnTo>
                  <a:pt x="2882" y="8866"/>
                </a:lnTo>
                <a:lnTo>
                  <a:pt x="2882" y="15290"/>
                </a:lnTo>
                <a:lnTo>
                  <a:pt x="2907" y="15461"/>
                </a:lnTo>
                <a:lnTo>
                  <a:pt x="2956" y="15607"/>
                </a:lnTo>
                <a:lnTo>
                  <a:pt x="3029" y="15729"/>
                </a:lnTo>
                <a:lnTo>
                  <a:pt x="3102" y="15851"/>
                </a:lnTo>
                <a:lnTo>
                  <a:pt x="3224" y="15949"/>
                </a:lnTo>
                <a:lnTo>
                  <a:pt x="3371" y="16022"/>
                </a:lnTo>
                <a:lnTo>
                  <a:pt x="3517" y="16071"/>
                </a:lnTo>
                <a:lnTo>
                  <a:pt x="7425" y="16071"/>
                </a:lnTo>
                <a:lnTo>
                  <a:pt x="7425" y="13458"/>
                </a:lnTo>
                <a:lnTo>
                  <a:pt x="7450" y="13165"/>
                </a:lnTo>
                <a:lnTo>
                  <a:pt x="7547" y="12896"/>
                </a:lnTo>
                <a:lnTo>
                  <a:pt x="7669" y="12652"/>
                </a:lnTo>
                <a:lnTo>
                  <a:pt x="7840" y="12457"/>
                </a:lnTo>
                <a:lnTo>
                  <a:pt x="8060" y="12286"/>
                </a:lnTo>
                <a:lnTo>
                  <a:pt x="8280" y="12164"/>
                </a:lnTo>
                <a:lnTo>
                  <a:pt x="8549" y="12066"/>
                </a:lnTo>
                <a:lnTo>
                  <a:pt x="8842" y="12041"/>
                </a:lnTo>
                <a:lnTo>
                  <a:pt x="9574" y="12041"/>
                </a:lnTo>
                <a:lnTo>
                  <a:pt x="9867" y="12066"/>
                </a:lnTo>
                <a:lnTo>
                  <a:pt x="10136" y="12164"/>
                </a:lnTo>
                <a:lnTo>
                  <a:pt x="10356" y="12286"/>
                </a:lnTo>
                <a:lnTo>
                  <a:pt x="10576" y="12457"/>
                </a:lnTo>
                <a:lnTo>
                  <a:pt x="10747" y="12652"/>
                </a:lnTo>
                <a:lnTo>
                  <a:pt x="10869" y="12896"/>
                </a:lnTo>
                <a:lnTo>
                  <a:pt x="10967" y="13165"/>
                </a:lnTo>
                <a:lnTo>
                  <a:pt x="10991" y="13458"/>
                </a:lnTo>
                <a:lnTo>
                  <a:pt x="10991" y="16071"/>
                </a:lnTo>
                <a:lnTo>
                  <a:pt x="14899" y="16071"/>
                </a:lnTo>
                <a:lnTo>
                  <a:pt x="15045" y="16022"/>
                </a:lnTo>
                <a:lnTo>
                  <a:pt x="15192" y="15949"/>
                </a:lnTo>
                <a:lnTo>
                  <a:pt x="15314" y="15851"/>
                </a:lnTo>
                <a:lnTo>
                  <a:pt x="15387" y="15729"/>
                </a:lnTo>
                <a:lnTo>
                  <a:pt x="15460" y="15607"/>
                </a:lnTo>
                <a:lnTo>
                  <a:pt x="15509" y="15461"/>
                </a:lnTo>
                <a:lnTo>
                  <a:pt x="15534" y="15290"/>
                </a:lnTo>
                <a:lnTo>
                  <a:pt x="15534" y="8866"/>
                </a:lnTo>
                <a:lnTo>
                  <a:pt x="18416" y="8866"/>
                </a:lnTo>
                <a:lnTo>
                  <a:pt x="9208" y="1"/>
                </a:lnTo>
                <a:close/>
              </a:path>
            </a:pathLst>
          </a:custGeom>
          <a:solidFill>
            <a:schemeClr val="tx1"/>
          </a:solidFill>
          <a:ln>
            <a:noFill/>
          </a:ln>
        </p:spPr>
        <p:txBody>
          <a:bodyPr lIns="121896" tIns="121896" rIns="121896" bIns="121896" anchor="ctr" anchorCtr="0">
            <a:noAutofit/>
          </a:bodyPr>
          <a:lstStyle/>
          <a:p>
            <a:endParaRPr sz="3732"/>
          </a:p>
        </p:txBody>
      </p:sp>
      <p:grpSp>
        <p:nvGrpSpPr>
          <p:cNvPr id="447" name="Shape 447"/>
          <p:cNvGrpSpPr/>
          <p:nvPr/>
        </p:nvGrpSpPr>
        <p:grpSpPr>
          <a:xfrm>
            <a:off x="10250810" y="624311"/>
            <a:ext cx="449195" cy="440333"/>
            <a:chOff x="5983625" y="301625"/>
            <a:chExt cx="403000" cy="395050"/>
          </a:xfrm>
          <a:solidFill>
            <a:schemeClr val="tx1"/>
          </a:solidFill>
        </p:grpSpPr>
        <p:sp>
          <p:nvSpPr>
            <p:cNvPr id="448" name="Shape 448"/>
            <p:cNvSpPr/>
            <p:nvPr/>
          </p:nvSpPr>
          <p:spPr>
            <a:xfrm>
              <a:off x="5983625" y="319925"/>
              <a:ext cx="403000" cy="67200"/>
            </a:xfrm>
            <a:custGeom>
              <a:avLst/>
              <a:gdLst/>
              <a:ahLst/>
              <a:cxnLst/>
              <a:rect l="0" t="0" r="0" b="0"/>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grpFill/>
            <a:ln>
              <a:noFill/>
            </a:ln>
          </p:spPr>
          <p:txBody>
            <a:bodyPr lIns="121896" tIns="121896" rIns="121896" bIns="121896" anchor="ctr" anchorCtr="0">
              <a:noAutofit/>
            </a:bodyPr>
            <a:lstStyle/>
            <a:p>
              <a:endParaRPr sz="3732"/>
            </a:p>
          </p:txBody>
        </p:sp>
        <p:sp>
          <p:nvSpPr>
            <p:cNvPr id="449" name="Shape 449"/>
            <p:cNvSpPr/>
            <p:nvPr/>
          </p:nvSpPr>
          <p:spPr>
            <a:xfrm>
              <a:off x="5983625" y="664900"/>
              <a:ext cx="403000" cy="31775"/>
            </a:xfrm>
            <a:custGeom>
              <a:avLst/>
              <a:gdLst/>
              <a:ahLst/>
              <a:cxnLst/>
              <a:rect l="0" t="0" r="0" b="0"/>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grpFill/>
            <a:ln>
              <a:noFill/>
            </a:ln>
          </p:spPr>
          <p:txBody>
            <a:bodyPr lIns="121896" tIns="121896" rIns="121896" bIns="121896" anchor="ctr" anchorCtr="0">
              <a:noAutofit/>
            </a:bodyPr>
            <a:lstStyle/>
            <a:p>
              <a:endParaRPr sz="3732"/>
            </a:p>
          </p:txBody>
        </p:sp>
        <p:sp>
          <p:nvSpPr>
            <p:cNvPr id="450" name="Shape 450"/>
            <p:cNvSpPr/>
            <p:nvPr/>
          </p:nvSpPr>
          <p:spPr>
            <a:xfrm>
              <a:off x="6041025" y="301625"/>
              <a:ext cx="29325" cy="63500"/>
            </a:xfrm>
            <a:custGeom>
              <a:avLst/>
              <a:gdLst/>
              <a:ahLst/>
              <a:cxnLst/>
              <a:rect l="0" t="0" r="0" b="0"/>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grpFill/>
            <a:ln>
              <a:noFill/>
            </a:ln>
          </p:spPr>
          <p:txBody>
            <a:bodyPr lIns="121896" tIns="121896" rIns="121896" bIns="121896" anchor="ctr" anchorCtr="0">
              <a:noAutofit/>
            </a:bodyPr>
            <a:lstStyle/>
            <a:p>
              <a:endParaRPr sz="3732"/>
            </a:p>
          </p:txBody>
        </p:sp>
        <p:sp>
          <p:nvSpPr>
            <p:cNvPr id="451" name="Shape 451"/>
            <p:cNvSpPr/>
            <p:nvPr/>
          </p:nvSpPr>
          <p:spPr>
            <a:xfrm>
              <a:off x="6297450" y="3016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452" name="Shape 452"/>
            <p:cNvSpPr/>
            <p:nvPr/>
          </p:nvSpPr>
          <p:spPr>
            <a:xfrm>
              <a:off x="6097200" y="509200"/>
              <a:ext cx="50700" cy="53775"/>
            </a:xfrm>
            <a:custGeom>
              <a:avLst/>
              <a:gdLst/>
              <a:ahLst/>
              <a:cxnLst/>
              <a:rect l="0" t="0" r="0" b="0"/>
              <a:pathLst>
                <a:path w="2028" h="2151" extrusionOk="0">
                  <a:moveTo>
                    <a:pt x="0" y="1"/>
                  </a:moveTo>
                  <a:lnTo>
                    <a:pt x="0" y="2150"/>
                  </a:lnTo>
                  <a:lnTo>
                    <a:pt x="2027" y="2150"/>
                  </a:lnTo>
                  <a:lnTo>
                    <a:pt x="2027" y="1"/>
                  </a:lnTo>
                  <a:close/>
                </a:path>
              </a:pathLst>
            </a:custGeom>
            <a:grpFill/>
            <a:ln>
              <a:noFill/>
            </a:ln>
          </p:spPr>
          <p:txBody>
            <a:bodyPr lIns="121896" tIns="121896" rIns="121896" bIns="121896" anchor="ctr" anchorCtr="0">
              <a:noAutofit/>
            </a:bodyPr>
            <a:lstStyle/>
            <a:p>
              <a:endParaRPr sz="3732"/>
            </a:p>
          </p:txBody>
        </p:sp>
        <p:sp>
          <p:nvSpPr>
            <p:cNvPr id="453" name="Shape 453"/>
            <p:cNvSpPr/>
            <p:nvPr/>
          </p:nvSpPr>
          <p:spPr>
            <a:xfrm>
              <a:off x="6097200" y="448150"/>
              <a:ext cx="50700" cy="48875"/>
            </a:xfrm>
            <a:custGeom>
              <a:avLst/>
              <a:gdLst/>
              <a:ahLst/>
              <a:cxnLst/>
              <a:rect l="0" t="0" r="0" b="0"/>
              <a:pathLst>
                <a:path w="2028" h="1955" extrusionOk="0">
                  <a:moveTo>
                    <a:pt x="0" y="1"/>
                  </a:moveTo>
                  <a:lnTo>
                    <a:pt x="0" y="1954"/>
                  </a:lnTo>
                  <a:lnTo>
                    <a:pt x="2027" y="1954"/>
                  </a:lnTo>
                  <a:lnTo>
                    <a:pt x="2027" y="1"/>
                  </a:lnTo>
                  <a:close/>
                </a:path>
              </a:pathLst>
            </a:custGeom>
            <a:grpFill/>
            <a:ln>
              <a:noFill/>
            </a:ln>
          </p:spPr>
          <p:txBody>
            <a:bodyPr lIns="121896" tIns="121896" rIns="121896" bIns="121896" anchor="ctr" anchorCtr="0">
              <a:noAutofit/>
            </a:bodyPr>
            <a:lstStyle/>
            <a:p>
              <a:endParaRPr sz="3732"/>
            </a:p>
          </p:txBody>
        </p:sp>
        <p:sp>
          <p:nvSpPr>
            <p:cNvPr id="454" name="Shape 454"/>
            <p:cNvSpPr/>
            <p:nvPr/>
          </p:nvSpPr>
          <p:spPr>
            <a:xfrm>
              <a:off x="6097200" y="575150"/>
              <a:ext cx="50700" cy="48875"/>
            </a:xfrm>
            <a:custGeom>
              <a:avLst/>
              <a:gdLst/>
              <a:ahLst/>
              <a:cxnLst/>
              <a:rect l="0" t="0" r="0" b="0"/>
              <a:pathLst>
                <a:path w="2028" h="1955" extrusionOk="0">
                  <a:moveTo>
                    <a:pt x="0" y="1"/>
                  </a:moveTo>
                  <a:lnTo>
                    <a:pt x="0" y="1954"/>
                  </a:lnTo>
                  <a:lnTo>
                    <a:pt x="2027" y="1954"/>
                  </a:lnTo>
                  <a:lnTo>
                    <a:pt x="2027" y="1"/>
                  </a:lnTo>
                  <a:close/>
                </a:path>
              </a:pathLst>
            </a:custGeom>
            <a:grpFill/>
            <a:ln>
              <a:noFill/>
            </a:ln>
          </p:spPr>
          <p:txBody>
            <a:bodyPr lIns="121896" tIns="121896" rIns="121896" bIns="121896" anchor="ctr" anchorCtr="0">
              <a:noAutofit/>
            </a:bodyPr>
            <a:lstStyle/>
            <a:p>
              <a:endParaRPr sz="3732"/>
            </a:p>
          </p:txBody>
        </p:sp>
        <p:sp>
          <p:nvSpPr>
            <p:cNvPr id="455" name="Shape 455"/>
            <p:cNvSpPr/>
            <p:nvPr/>
          </p:nvSpPr>
          <p:spPr>
            <a:xfrm>
              <a:off x="6160075" y="575150"/>
              <a:ext cx="50100" cy="48875"/>
            </a:xfrm>
            <a:custGeom>
              <a:avLst/>
              <a:gdLst/>
              <a:ahLst/>
              <a:cxnLst/>
              <a:rect l="0" t="0" r="0" b="0"/>
              <a:pathLst>
                <a:path w="2004" h="1955" extrusionOk="0">
                  <a:moveTo>
                    <a:pt x="1" y="1"/>
                  </a:moveTo>
                  <a:lnTo>
                    <a:pt x="1" y="1954"/>
                  </a:lnTo>
                  <a:lnTo>
                    <a:pt x="2003" y="1954"/>
                  </a:lnTo>
                  <a:lnTo>
                    <a:pt x="2003" y="1"/>
                  </a:lnTo>
                  <a:close/>
                </a:path>
              </a:pathLst>
            </a:custGeom>
            <a:grpFill/>
            <a:ln>
              <a:noFill/>
            </a:ln>
          </p:spPr>
          <p:txBody>
            <a:bodyPr lIns="121896" tIns="121896" rIns="121896" bIns="121896" anchor="ctr" anchorCtr="0">
              <a:noAutofit/>
            </a:bodyPr>
            <a:lstStyle/>
            <a:p>
              <a:endParaRPr sz="3732"/>
            </a:p>
          </p:txBody>
        </p:sp>
        <p:sp>
          <p:nvSpPr>
            <p:cNvPr id="456" name="Shape 456"/>
            <p:cNvSpPr/>
            <p:nvPr/>
          </p:nvSpPr>
          <p:spPr>
            <a:xfrm>
              <a:off x="6034300" y="509200"/>
              <a:ext cx="50700" cy="53775"/>
            </a:xfrm>
            <a:custGeom>
              <a:avLst/>
              <a:gdLst/>
              <a:ahLst/>
              <a:cxnLst/>
              <a:rect l="0" t="0" r="0" b="0"/>
              <a:pathLst>
                <a:path w="2028" h="2151" extrusionOk="0">
                  <a:moveTo>
                    <a:pt x="1" y="1"/>
                  </a:moveTo>
                  <a:lnTo>
                    <a:pt x="1" y="2150"/>
                  </a:lnTo>
                  <a:lnTo>
                    <a:pt x="2028" y="2150"/>
                  </a:lnTo>
                  <a:lnTo>
                    <a:pt x="2028" y="1"/>
                  </a:lnTo>
                  <a:close/>
                </a:path>
              </a:pathLst>
            </a:custGeom>
            <a:grpFill/>
            <a:ln>
              <a:noFill/>
            </a:ln>
          </p:spPr>
          <p:txBody>
            <a:bodyPr lIns="121896" tIns="121896" rIns="121896" bIns="121896" anchor="ctr" anchorCtr="0">
              <a:noAutofit/>
            </a:bodyPr>
            <a:lstStyle/>
            <a:p>
              <a:endParaRPr sz="3732"/>
            </a:p>
          </p:txBody>
        </p:sp>
        <p:sp>
          <p:nvSpPr>
            <p:cNvPr id="457" name="Shape 457"/>
            <p:cNvSpPr/>
            <p:nvPr/>
          </p:nvSpPr>
          <p:spPr>
            <a:xfrm>
              <a:off x="6034300" y="575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lIns="121896" tIns="121896" rIns="121896" bIns="121896" anchor="ctr" anchorCtr="0">
              <a:noAutofit/>
            </a:bodyPr>
            <a:lstStyle/>
            <a:p>
              <a:endParaRPr sz="3732"/>
            </a:p>
          </p:txBody>
        </p:sp>
        <p:sp>
          <p:nvSpPr>
            <p:cNvPr id="458" name="Shape 458"/>
            <p:cNvSpPr/>
            <p:nvPr/>
          </p:nvSpPr>
          <p:spPr>
            <a:xfrm>
              <a:off x="6034300" y="448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lIns="121896" tIns="121896" rIns="121896" bIns="121896" anchor="ctr" anchorCtr="0">
              <a:noAutofit/>
            </a:bodyPr>
            <a:lstStyle/>
            <a:p>
              <a:endParaRPr sz="3732"/>
            </a:p>
          </p:txBody>
        </p:sp>
        <p:sp>
          <p:nvSpPr>
            <p:cNvPr id="459" name="Shape 459"/>
            <p:cNvSpPr/>
            <p:nvPr/>
          </p:nvSpPr>
          <p:spPr>
            <a:xfrm>
              <a:off x="6160075" y="509200"/>
              <a:ext cx="50100" cy="53775"/>
            </a:xfrm>
            <a:custGeom>
              <a:avLst/>
              <a:gdLst/>
              <a:ahLst/>
              <a:cxnLst/>
              <a:rect l="0" t="0" r="0" b="0"/>
              <a:pathLst>
                <a:path w="2004" h="2151" extrusionOk="0">
                  <a:moveTo>
                    <a:pt x="1" y="1"/>
                  </a:moveTo>
                  <a:lnTo>
                    <a:pt x="1" y="2150"/>
                  </a:lnTo>
                  <a:lnTo>
                    <a:pt x="2003" y="2150"/>
                  </a:lnTo>
                  <a:lnTo>
                    <a:pt x="2003" y="1"/>
                  </a:lnTo>
                  <a:close/>
                </a:path>
              </a:pathLst>
            </a:custGeom>
            <a:grpFill/>
            <a:ln>
              <a:noFill/>
            </a:ln>
          </p:spPr>
          <p:txBody>
            <a:bodyPr lIns="121896" tIns="121896" rIns="121896" bIns="121896" anchor="ctr" anchorCtr="0">
              <a:noAutofit/>
            </a:bodyPr>
            <a:lstStyle/>
            <a:p>
              <a:endParaRPr sz="3732"/>
            </a:p>
          </p:txBody>
        </p:sp>
        <p:sp>
          <p:nvSpPr>
            <p:cNvPr id="460" name="Shape 460"/>
            <p:cNvSpPr/>
            <p:nvPr/>
          </p:nvSpPr>
          <p:spPr>
            <a:xfrm>
              <a:off x="5983625" y="399300"/>
              <a:ext cx="403000" cy="272950"/>
            </a:xfrm>
            <a:custGeom>
              <a:avLst/>
              <a:gdLst/>
              <a:ahLst/>
              <a:cxnLst/>
              <a:rect l="0" t="0" r="0" b="0"/>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grpFill/>
            <a:ln>
              <a:noFill/>
            </a:ln>
          </p:spPr>
          <p:txBody>
            <a:bodyPr lIns="121896" tIns="121896" rIns="121896" bIns="121896" anchor="ctr" anchorCtr="0">
              <a:noAutofit/>
            </a:bodyPr>
            <a:lstStyle/>
            <a:p>
              <a:endParaRPr sz="3732"/>
            </a:p>
          </p:txBody>
        </p:sp>
        <p:sp>
          <p:nvSpPr>
            <p:cNvPr id="461" name="Shape 461"/>
            <p:cNvSpPr/>
            <p:nvPr/>
          </p:nvSpPr>
          <p:spPr>
            <a:xfrm>
              <a:off x="6285250" y="575150"/>
              <a:ext cx="50700" cy="48875"/>
            </a:xfrm>
            <a:custGeom>
              <a:avLst/>
              <a:gdLst/>
              <a:ahLst/>
              <a:cxnLst/>
              <a:rect l="0" t="0" r="0" b="0"/>
              <a:pathLst>
                <a:path w="2028" h="1955" extrusionOk="0">
                  <a:moveTo>
                    <a:pt x="0" y="1"/>
                  </a:moveTo>
                  <a:lnTo>
                    <a:pt x="0" y="1954"/>
                  </a:lnTo>
                  <a:lnTo>
                    <a:pt x="2028" y="1954"/>
                  </a:lnTo>
                  <a:lnTo>
                    <a:pt x="2028" y="1"/>
                  </a:lnTo>
                  <a:close/>
                </a:path>
              </a:pathLst>
            </a:custGeom>
            <a:grpFill/>
            <a:ln>
              <a:noFill/>
            </a:ln>
          </p:spPr>
          <p:txBody>
            <a:bodyPr lIns="121896" tIns="121896" rIns="121896" bIns="121896" anchor="ctr" anchorCtr="0">
              <a:noAutofit/>
            </a:bodyPr>
            <a:lstStyle/>
            <a:p>
              <a:endParaRPr sz="3732"/>
            </a:p>
          </p:txBody>
        </p:sp>
        <p:sp>
          <p:nvSpPr>
            <p:cNvPr id="462" name="Shape 462"/>
            <p:cNvSpPr/>
            <p:nvPr/>
          </p:nvSpPr>
          <p:spPr>
            <a:xfrm>
              <a:off x="6285250" y="509200"/>
              <a:ext cx="50700" cy="53775"/>
            </a:xfrm>
            <a:custGeom>
              <a:avLst/>
              <a:gdLst/>
              <a:ahLst/>
              <a:cxnLst/>
              <a:rect l="0" t="0" r="0" b="0"/>
              <a:pathLst>
                <a:path w="2028" h="2151" extrusionOk="0">
                  <a:moveTo>
                    <a:pt x="0" y="1"/>
                  </a:moveTo>
                  <a:lnTo>
                    <a:pt x="0" y="2150"/>
                  </a:lnTo>
                  <a:lnTo>
                    <a:pt x="2028" y="2150"/>
                  </a:lnTo>
                  <a:lnTo>
                    <a:pt x="2028" y="1"/>
                  </a:lnTo>
                  <a:close/>
                </a:path>
              </a:pathLst>
            </a:custGeom>
            <a:grpFill/>
            <a:ln>
              <a:noFill/>
            </a:ln>
          </p:spPr>
          <p:txBody>
            <a:bodyPr lIns="121896" tIns="121896" rIns="121896" bIns="121896" anchor="ctr" anchorCtr="0">
              <a:noAutofit/>
            </a:bodyPr>
            <a:lstStyle/>
            <a:p>
              <a:endParaRPr sz="3732"/>
            </a:p>
          </p:txBody>
        </p:sp>
        <p:sp>
          <p:nvSpPr>
            <p:cNvPr id="463" name="Shape 463"/>
            <p:cNvSpPr/>
            <p:nvPr/>
          </p:nvSpPr>
          <p:spPr>
            <a:xfrm>
              <a:off x="6285250" y="448150"/>
              <a:ext cx="50700" cy="48875"/>
            </a:xfrm>
            <a:custGeom>
              <a:avLst/>
              <a:gdLst/>
              <a:ahLst/>
              <a:cxnLst/>
              <a:rect l="0" t="0" r="0" b="0"/>
              <a:pathLst>
                <a:path w="2028" h="1955" extrusionOk="0">
                  <a:moveTo>
                    <a:pt x="0" y="1"/>
                  </a:moveTo>
                  <a:lnTo>
                    <a:pt x="0" y="1954"/>
                  </a:lnTo>
                  <a:lnTo>
                    <a:pt x="2028" y="1954"/>
                  </a:lnTo>
                  <a:lnTo>
                    <a:pt x="2028" y="1"/>
                  </a:lnTo>
                  <a:close/>
                </a:path>
              </a:pathLst>
            </a:custGeom>
            <a:grpFill/>
            <a:ln>
              <a:noFill/>
            </a:ln>
          </p:spPr>
          <p:txBody>
            <a:bodyPr lIns="121896" tIns="121896" rIns="121896" bIns="121896" anchor="ctr" anchorCtr="0">
              <a:noAutofit/>
            </a:bodyPr>
            <a:lstStyle/>
            <a:p>
              <a:endParaRPr sz="3732"/>
            </a:p>
          </p:txBody>
        </p:sp>
        <p:sp>
          <p:nvSpPr>
            <p:cNvPr id="464" name="Shape 464"/>
            <p:cNvSpPr/>
            <p:nvPr/>
          </p:nvSpPr>
          <p:spPr>
            <a:xfrm>
              <a:off x="6222350" y="575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lIns="121896" tIns="121896" rIns="121896" bIns="121896" anchor="ctr" anchorCtr="0">
              <a:noAutofit/>
            </a:bodyPr>
            <a:lstStyle/>
            <a:p>
              <a:endParaRPr sz="3732"/>
            </a:p>
          </p:txBody>
        </p:sp>
        <p:sp>
          <p:nvSpPr>
            <p:cNvPr id="465" name="Shape 465"/>
            <p:cNvSpPr/>
            <p:nvPr/>
          </p:nvSpPr>
          <p:spPr>
            <a:xfrm>
              <a:off x="6160075" y="448150"/>
              <a:ext cx="50100" cy="48875"/>
            </a:xfrm>
            <a:custGeom>
              <a:avLst/>
              <a:gdLst/>
              <a:ahLst/>
              <a:cxnLst/>
              <a:rect l="0" t="0" r="0" b="0"/>
              <a:pathLst>
                <a:path w="2004" h="1955" extrusionOk="0">
                  <a:moveTo>
                    <a:pt x="1" y="1"/>
                  </a:moveTo>
                  <a:lnTo>
                    <a:pt x="1" y="1954"/>
                  </a:lnTo>
                  <a:lnTo>
                    <a:pt x="2003" y="1954"/>
                  </a:lnTo>
                  <a:lnTo>
                    <a:pt x="2003" y="1"/>
                  </a:lnTo>
                  <a:close/>
                </a:path>
              </a:pathLst>
            </a:custGeom>
            <a:grpFill/>
            <a:ln>
              <a:noFill/>
            </a:ln>
          </p:spPr>
          <p:txBody>
            <a:bodyPr lIns="121896" tIns="121896" rIns="121896" bIns="121896" anchor="ctr" anchorCtr="0">
              <a:noAutofit/>
            </a:bodyPr>
            <a:lstStyle/>
            <a:p>
              <a:endParaRPr sz="3732"/>
            </a:p>
          </p:txBody>
        </p:sp>
        <p:sp>
          <p:nvSpPr>
            <p:cNvPr id="466" name="Shape 466"/>
            <p:cNvSpPr/>
            <p:nvPr/>
          </p:nvSpPr>
          <p:spPr>
            <a:xfrm>
              <a:off x="6222350" y="509200"/>
              <a:ext cx="50700" cy="53775"/>
            </a:xfrm>
            <a:custGeom>
              <a:avLst/>
              <a:gdLst/>
              <a:ahLst/>
              <a:cxnLst/>
              <a:rect l="0" t="0" r="0" b="0"/>
              <a:pathLst>
                <a:path w="2028" h="2151" extrusionOk="0">
                  <a:moveTo>
                    <a:pt x="1" y="1"/>
                  </a:moveTo>
                  <a:lnTo>
                    <a:pt x="1" y="2150"/>
                  </a:lnTo>
                  <a:lnTo>
                    <a:pt x="2028" y="2150"/>
                  </a:lnTo>
                  <a:lnTo>
                    <a:pt x="2028" y="1"/>
                  </a:lnTo>
                  <a:close/>
                </a:path>
              </a:pathLst>
            </a:custGeom>
            <a:grpFill/>
            <a:ln>
              <a:noFill/>
            </a:ln>
          </p:spPr>
          <p:txBody>
            <a:bodyPr lIns="121896" tIns="121896" rIns="121896" bIns="121896" anchor="ctr" anchorCtr="0">
              <a:noAutofit/>
            </a:bodyPr>
            <a:lstStyle/>
            <a:p>
              <a:endParaRPr sz="3732"/>
            </a:p>
          </p:txBody>
        </p:sp>
        <p:sp>
          <p:nvSpPr>
            <p:cNvPr id="467" name="Shape 467"/>
            <p:cNvSpPr/>
            <p:nvPr/>
          </p:nvSpPr>
          <p:spPr>
            <a:xfrm>
              <a:off x="6222350" y="448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lIns="121896" tIns="121896" rIns="121896" bIns="121896" anchor="ctr" anchorCtr="0">
              <a:noAutofit/>
            </a:bodyPr>
            <a:lstStyle/>
            <a:p>
              <a:endParaRPr sz="3732"/>
            </a:p>
          </p:txBody>
        </p:sp>
      </p:grpSp>
      <p:grpSp>
        <p:nvGrpSpPr>
          <p:cNvPr id="468" name="Shape 468"/>
          <p:cNvGrpSpPr/>
          <p:nvPr/>
        </p:nvGrpSpPr>
        <p:grpSpPr>
          <a:xfrm>
            <a:off x="11005552" y="620885"/>
            <a:ext cx="442396" cy="441726"/>
            <a:chOff x="6660750" y="298550"/>
            <a:chExt cx="396900" cy="396300"/>
          </a:xfrm>
          <a:solidFill>
            <a:schemeClr val="tx1"/>
          </a:solidFill>
        </p:grpSpPr>
        <p:sp>
          <p:nvSpPr>
            <p:cNvPr id="469" name="Shape 469"/>
            <p:cNvSpPr/>
            <p:nvPr/>
          </p:nvSpPr>
          <p:spPr>
            <a:xfrm>
              <a:off x="6660750" y="298550"/>
              <a:ext cx="396900" cy="396300"/>
            </a:xfrm>
            <a:custGeom>
              <a:avLst/>
              <a:gdLst/>
              <a:ahLst/>
              <a:cxnLst/>
              <a:rect l="0" t="0" r="0" b="0"/>
              <a:pathLst>
                <a:path w="15876" h="15852" extrusionOk="0">
                  <a:moveTo>
                    <a:pt x="8304" y="978"/>
                  </a:moveTo>
                  <a:lnTo>
                    <a:pt x="8646" y="1002"/>
                  </a:lnTo>
                  <a:lnTo>
                    <a:pt x="8988" y="1051"/>
                  </a:lnTo>
                  <a:lnTo>
                    <a:pt x="9330" y="1100"/>
                  </a:lnTo>
                  <a:lnTo>
                    <a:pt x="9672" y="1198"/>
                  </a:lnTo>
                  <a:lnTo>
                    <a:pt x="10014" y="1271"/>
                  </a:lnTo>
                  <a:lnTo>
                    <a:pt x="10332" y="1393"/>
                  </a:lnTo>
                  <a:lnTo>
                    <a:pt x="10649" y="1515"/>
                  </a:lnTo>
                  <a:lnTo>
                    <a:pt x="10942" y="1662"/>
                  </a:lnTo>
                  <a:lnTo>
                    <a:pt x="11260" y="1808"/>
                  </a:lnTo>
                  <a:lnTo>
                    <a:pt x="11553" y="1979"/>
                  </a:lnTo>
                  <a:lnTo>
                    <a:pt x="11821" y="2150"/>
                  </a:lnTo>
                  <a:lnTo>
                    <a:pt x="12090" y="2346"/>
                  </a:lnTo>
                  <a:lnTo>
                    <a:pt x="12359" y="2565"/>
                  </a:lnTo>
                  <a:lnTo>
                    <a:pt x="12603" y="2785"/>
                  </a:lnTo>
                  <a:lnTo>
                    <a:pt x="12847" y="3005"/>
                  </a:lnTo>
                  <a:lnTo>
                    <a:pt x="13091" y="3249"/>
                  </a:lnTo>
                  <a:lnTo>
                    <a:pt x="13311" y="3493"/>
                  </a:lnTo>
                  <a:lnTo>
                    <a:pt x="13507" y="3762"/>
                  </a:lnTo>
                  <a:lnTo>
                    <a:pt x="13702" y="4031"/>
                  </a:lnTo>
                  <a:lnTo>
                    <a:pt x="13897" y="4324"/>
                  </a:lnTo>
                  <a:lnTo>
                    <a:pt x="14044" y="4617"/>
                  </a:lnTo>
                  <a:lnTo>
                    <a:pt x="14215" y="4910"/>
                  </a:lnTo>
                  <a:lnTo>
                    <a:pt x="14337" y="5227"/>
                  </a:lnTo>
                  <a:lnTo>
                    <a:pt x="14483" y="5545"/>
                  </a:lnTo>
                  <a:lnTo>
                    <a:pt x="14581" y="5862"/>
                  </a:lnTo>
                  <a:lnTo>
                    <a:pt x="14679" y="6180"/>
                  </a:lnTo>
                  <a:lnTo>
                    <a:pt x="14752" y="6522"/>
                  </a:lnTo>
                  <a:lnTo>
                    <a:pt x="14825" y="6864"/>
                  </a:lnTo>
                  <a:lnTo>
                    <a:pt x="14850" y="7206"/>
                  </a:lnTo>
                  <a:lnTo>
                    <a:pt x="14899" y="7572"/>
                  </a:lnTo>
                  <a:lnTo>
                    <a:pt x="14899" y="7938"/>
                  </a:lnTo>
                  <a:lnTo>
                    <a:pt x="14899" y="8280"/>
                  </a:lnTo>
                  <a:lnTo>
                    <a:pt x="14850" y="8647"/>
                  </a:lnTo>
                  <a:lnTo>
                    <a:pt x="14825" y="8989"/>
                  </a:lnTo>
                  <a:lnTo>
                    <a:pt x="14752" y="9331"/>
                  </a:lnTo>
                  <a:lnTo>
                    <a:pt x="14679" y="9672"/>
                  </a:lnTo>
                  <a:lnTo>
                    <a:pt x="14581" y="9990"/>
                  </a:lnTo>
                  <a:lnTo>
                    <a:pt x="14483" y="10307"/>
                  </a:lnTo>
                  <a:lnTo>
                    <a:pt x="14337" y="10625"/>
                  </a:lnTo>
                  <a:lnTo>
                    <a:pt x="14215" y="10942"/>
                  </a:lnTo>
                  <a:lnTo>
                    <a:pt x="14044" y="11236"/>
                  </a:lnTo>
                  <a:lnTo>
                    <a:pt x="13897" y="11529"/>
                  </a:lnTo>
                  <a:lnTo>
                    <a:pt x="13702" y="11822"/>
                  </a:lnTo>
                  <a:lnTo>
                    <a:pt x="13507" y="12090"/>
                  </a:lnTo>
                  <a:lnTo>
                    <a:pt x="13311" y="12359"/>
                  </a:lnTo>
                  <a:lnTo>
                    <a:pt x="13091" y="12603"/>
                  </a:lnTo>
                  <a:lnTo>
                    <a:pt x="12847" y="12847"/>
                  </a:lnTo>
                  <a:lnTo>
                    <a:pt x="12603" y="13067"/>
                  </a:lnTo>
                  <a:lnTo>
                    <a:pt x="12359" y="13287"/>
                  </a:lnTo>
                  <a:lnTo>
                    <a:pt x="12090" y="13507"/>
                  </a:lnTo>
                  <a:lnTo>
                    <a:pt x="11821" y="13702"/>
                  </a:lnTo>
                  <a:lnTo>
                    <a:pt x="11553" y="13873"/>
                  </a:lnTo>
                  <a:lnTo>
                    <a:pt x="11260" y="14044"/>
                  </a:lnTo>
                  <a:lnTo>
                    <a:pt x="10942" y="14191"/>
                  </a:lnTo>
                  <a:lnTo>
                    <a:pt x="10649" y="14337"/>
                  </a:lnTo>
                  <a:lnTo>
                    <a:pt x="10332" y="14459"/>
                  </a:lnTo>
                  <a:lnTo>
                    <a:pt x="10014" y="14581"/>
                  </a:lnTo>
                  <a:lnTo>
                    <a:pt x="9672" y="14655"/>
                  </a:lnTo>
                  <a:lnTo>
                    <a:pt x="9330" y="14752"/>
                  </a:lnTo>
                  <a:lnTo>
                    <a:pt x="8988" y="14801"/>
                  </a:lnTo>
                  <a:lnTo>
                    <a:pt x="8646" y="14850"/>
                  </a:lnTo>
                  <a:lnTo>
                    <a:pt x="8304" y="14875"/>
                  </a:lnTo>
                  <a:lnTo>
                    <a:pt x="7572" y="14875"/>
                  </a:lnTo>
                  <a:lnTo>
                    <a:pt x="7230" y="14850"/>
                  </a:lnTo>
                  <a:lnTo>
                    <a:pt x="6888" y="14801"/>
                  </a:lnTo>
                  <a:lnTo>
                    <a:pt x="6546" y="14752"/>
                  </a:lnTo>
                  <a:lnTo>
                    <a:pt x="6204" y="14655"/>
                  </a:lnTo>
                  <a:lnTo>
                    <a:pt x="5862" y="14581"/>
                  </a:lnTo>
                  <a:lnTo>
                    <a:pt x="5545" y="14459"/>
                  </a:lnTo>
                  <a:lnTo>
                    <a:pt x="5227" y="14337"/>
                  </a:lnTo>
                  <a:lnTo>
                    <a:pt x="4934" y="14191"/>
                  </a:lnTo>
                  <a:lnTo>
                    <a:pt x="4617" y="14044"/>
                  </a:lnTo>
                  <a:lnTo>
                    <a:pt x="4324" y="13873"/>
                  </a:lnTo>
                  <a:lnTo>
                    <a:pt x="4055" y="13702"/>
                  </a:lnTo>
                  <a:lnTo>
                    <a:pt x="3786" y="13507"/>
                  </a:lnTo>
                  <a:lnTo>
                    <a:pt x="3518" y="13287"/>
                  </a:lnTo>
                  <a:lnTo>
                    <a:pt x="3273" y="13067"/>
                  </a:lnTo>
                  <a:lnTo>
                    <a:pt x="3029" y="12847"/>
                  </a:lnTo>
                  <a:lnTo>
                    <a:pt x="2785" y="12603"/>
                  </a:lnTo>
                  <a:lnTo>
                    <a:pt x="2565" y="12359"/>
                  </a:lnTo>
                  <a:lnTo>
                    <a:pt x="2370" y="12090"/>
                  </a:lnTo>
                  <a:lnTo>
                    <a:pt x="2174" y="11822"/>
                  </a:lnTo>
                  <a:lnTo>
                    <a:pt x="1979" y="11529"/>
                  </a:lnTo>
                  <a:lnTo>
                    <a:pt x="1832" y="11236"/>
                  </a:lnTo>
                  <a:lnTo>
                    <a:pt x="1661" y="10942"/>
                  </a:lnTo>
                  <a:lnTo>
                    <a:pt x="1539" y="10625"/>
                  </a:lnTo>
                  <a:lnTo>
                    <a:pt x="1393" y="10307"/>
                  </a:lnTo>
                  <a:lnTo>
                    <a:pt x="1295" y="9990"/>
                  </a:lnTo>
                  <a:lnTo>
                    <a:pt x="1197" y="9672"/>
                  </a:lnTo>
                  <a:lnTo>
                    <a:pt x="1124" y="9331"/>
                  </a:lnTo>
                  <a:lnTo>
                    <a:pt x="1051" y="8989"/>
                  </a:lnTo>
                  <a:lnTo>
                    <a:pt x="1026" y="8647"/>
                  </a:lnTo>
                  <a:lnTo>
                    <a:pt x="978" y="8280"/>
                  </a:lnTo>
                  <a:lnTo>
                    <a:pt x="978" y="7938"/>
                  </a:lnTo>
                  <a:lnTo>
                    <a:pt x="978" y="7572"/>
                  </a:lnTo>
                  <a:lnTo>
                    <a:pt x="1026" y="7206"/>
                  </a:lnTo>
                  <a:lnTo>
                    <a:pt x="1051" y="6864"/>
                  </a:lnTo>
                  <a:lnTo>
                    <a:pt x="1124" y="6522"/>
                  </a:lnTo>
                  <a:lnTo>
                    <a:pt x="1197" y="6180"/>
                  </a:lnTo>
                  <a:lnTo>
                    <a:pt x="1295" y="5862"/>
                  </a:lnTo>
                  <a:lnTo>
                    <a:pt x="1393" y="5545"/>
                  </a:lnTo>
                  <a:lnTo>
                    <a:pt x="1539" y="5227"/>
                  </a:lnTo>
                  <a:lnTo>
                    <a:pt x="1661" y="4910"/>
                  </a:lnTo>
                  <a:lnTo>
                    <a:pt x="1832" y="4617"/>
                  </a:lnTo>
                  <a:lnTo>
                    <a:pt x="1979" y="4324"/>
                  </a:lnTo>
                  <a:lnTo>
                    <a:pt x="2174" y="4031"/>
                  </a:lnTo>
                  <a:lnTo>
                    <a:pt x="2370" y="3762"/>
                  </a:lnTo>
                  <a:lnTo>
                    <a:pt x="2565" y="3493"/>
                  </a:lnTo>
                  <a:lnTo>
                    <a:pt x="2785" y="3249"/>
                  </a:lnTo>
                  <a:lnTo>
                    <a:pt x="3029" y="3005"/>
                  </a:lnTo>
                  <a:lnTo>
                    <a:pt x="3273" y="2785"/>
                  </a:lnTo>
                  <a:lnTo>
                    <a:pt x="3518" y="2565"/>
                  </a:lnTo>
                  <a:lnTo>
                    <a:pt x="3786" y="2346"/>
                  </a:lnTo>
                  <a:lnTo>
                    <a:pt x="4055" y="2150"/>
                  </a:lnTo>
                  <a:lnTo>
                    <a:pt x="4324" y="1979"/>
                  </a:lnTo>
                  <a:lnTo>
                    <a:pt x="4617" y="1808"/>
                  </a:lnTo>
                  <a:lnTo>
                    <a:pt x="4934" y="1662"/>
                  </a:lnTo>
                  <a:lnTo>
                    <a:pt x="5227" y="1515"/>
                  </a:lnTo>
                  <a:lnTo>
                    <a:pt x="5545" y="1393"/>
                  </a:lnTo>
                  <a:lnTo>
                    <a:pt x="5862" y="1271"/>
                  </a:lnTo>
                  <a:lnTo>
                    <a:pt x="6204" y="1198"/>
                  </a:lnTo>
                  <a:lnTo>
                    <a:pt x="6546" y="1100"/>
                  </a:lnTo>
                  <a:lnTo>
                    <a:pt x="6888" y="1051"/>
                  </a:lnTo>
                  <a:lnTo>
                    <a:pt x="7230" y="1002"/>
                  </a:lnTo>
                  <a:lnTo>
                    <a:pt x="7572" y="978"/>
                  </a:lnTo>
                  <a:close/>
                  <a:moveTo>
                    <a:pt x="7523" y="1"/>
                  </a:moveTo>
                  <a:lnTo>
                    <a:pt x="7132" y="25"/>
                  </a:lnTo>
                  <a:lnTo>
                    <a:pt x="6741" y="74"/>
                  </a:lnTo>
                  <a:lnTo>
                    <a:pt x="6351" y="147"/>
                  </a:lnTo>
                  <a:lnTo>
                    <a:pt x="5960" y="245"/>
                  </a:lnTo>
                  <a:lnTo>
                    <a:pt x="5569" y="343"/>
                  </a:lnTo>
                  <a:lnTo>
                    <a:pt x="5203" y="465"/>
                  </a:lnTo>
                  <a:lnTo>
                    <a:pt x="4861" y="611"/>
                  </a:lnTo>
                  <a:lnTo>
                    <a:pt x="4494" y="782"/>
                  </a:lnTo>
                  <a:lnTo>
                    <a:pt x="4153" y="953"/>
                  </a:lnTo>
                  <a:lnTo>
                    <a:pt x="3835" y="1149"/>
                  </a:lnTo>
                  <a:lnTo>
                    <a:pt x="3493" y="1344"/>
                  </a:lnTo>
                  <a:lnTo>
                    <a:pt x="3200" y="1564"/>
                  </a:lnTo>
                  <a:lnTo>
                    <a:pt x="2883" y="1808"/>
                  </a:lnTo>
                  <a:lnTo>
                    <a:pt x="2614" y="2052"/>
                  </a:lnTo>
                  <a:lnTo>
                    <a:pt x="2321" y="2321"/>
                  </a:lnTo>
                  <a:lnTo>
                    <a:pt x="2077" y="2590"/>
                  </a:lnTo>
                  <a:lnTo>
                    <a:pt x="1808" y="2883"/>
                  </a:lnTo>
                  <a:lnTo>
                    <a:pt x="1588" y="3176"/>
                  </a:lnTo>
                  <a:lnTo>
                    <a:pt x="1368" y="3493"/>
                  </a:lnTo>
                  <a:lnTo>
                    <a:pt x="1149" y="3811"/>
                  </a:lnTo>
                  <a:lnTo>
                    <a:pt x="953" y="4153"/>
                  </a:lnTo>
                  <a:lnTo>
                    <a:pt x="782" y="4495"/>
                  </a:lnTo>
                  <a:lnTo>
                    <a:pt x="636" y="4837"/>
                  </a:lnTo>
                  <a:lnTo>
                    <a:pt x="489" y="5203"/>
                  </a:lnTo>
                  <a:lnTo>
                    <a:pt x="367" y="5569"/>
                  </a:lnTo>
                  <a:lnTo>
                    <a:pt x="245" y="5936"/>
                  </a:lnTo>
                  <a:lnTo>
                    <a:pt x="172" y="6326"/>
                  </a:lnTo>
                  <a:lnTo>
                    <a:pt x="98" y="6717"/>
                  </a:lnTo>
                  <a:lnTo>
                    <a:pt x="49" y="7108"/>
                  </a:lnTo>
                  <a:lnTo>
                    <a:pt x="25" y="7523"/>
                  </a:lnTo>
                  <a:lnTo>
                    <a:pt x="1" y="7938"/>
                  </a:lnTo>
                  <a:lnTo>
                    <a:pt x="25" y="8329"/>
                  </a:lnTo>
                  <a:lnTo>
                    <a:pt x="49" y="8744"/>
                  </a:lnTo>
                  <a:lnTo>
                    <a:pt x="98" y="9135"/>
                  </a:lnTo>
                  <a:lnTo>
                    <a:pt x="172" y="9526"/>
                  </a:lnTo>
                  <a:lnTo>
                    <a:pt x="245" y="9917"/>
                  </a:lnTo>
                  <a:lnTo>
                    <a:pt x="367" y="10283"/>
                  </a:lnTo>
                  <a:lnTo>
                    <a:pt x="489" y="10649"/>
                  </a:lnTo>
                  <a:lnTo>
                    <a:pt x="636" y="11016"/>
                  </a:lnTo>
                  <a:lnTo>
                    <a:pt x="782" y="11358"/>
                  </a:lnTo>
                  <a:lnTo>
                    <a:pt x="953" y="11700"/>
                  </a:lnTo>
                  <a:lnTo>
                    <a:pt x="1149" y="12041"/>
                  </a:lnTo>
                  <a:lnTo>
                    <a:pt x="1368" y="12359"/>
                  </a:lnTo>
                  <a:lnTo>
                    <a:pt x="1588" y="12676"/>
                  </a:lnTo>
                  <a:lnTo>
                    <a:pt x="1808" y="12970"/>
                  </a:lnTo>
                  <a:lnTo>
                    <a:pt x="2077" y="13263"/>
                  </a:lnTo>
                  <a:lnTo>
                    <a:pt x="2321" y="13531"/>
                  </a:lnTo>
                  <a:lnTo>
                    <a:pt x="2614" y="13800"/>
                  </a:lnTo>
                  <a:lnTo>
                    <a:pt x="2883" y="14044"/>
                  </a:lnTo>
                  <a:lnTo>
                    <a:pt x="3200" y="14288"/>
                  </a:lnTo>
                  <a:lnTo>
                    <a:pt x="3493" y="14508"/>
                  </a:lnTo>
                  <a:lnTo>
                    <a:pt x="3835" y="14704"/>
                  </a:lnTo>
                  <a:lnTo>
                    <a:pt x="4153" y="14899"/>
                  </a:lnTo>
                  <a:lnTo>
                    <a:pt x="4494" y="15070"/>
                  </a:lnTo>
                  <a:lnTo>
                    <a:pt x="4861" y="15241"/>
                  </a:lnTo>
                  <a:lnTo>
                    <a:pt x="5203" y="15387"/>
                  </a:lnTo>
                  <a:lnTo>
                    <a:pt x="5569" y="15510"/>
                  </a:lnTo>
                  <a:lnTo>
                    <a:pt x="5960" y="15607"/>
                  </a:lnTo>
                  <a:lnTo>
                    <a:pt x="6351" y="15705"/>
                  </a:lnTo>
                  <a:lnTo>
                    <a:pt x="6741" y="15778"/>
                  </a:lnTo>
                  <a:lnTo>
                    <a:pt x="7132" y="15827"/>
                  </a:lnTo>
                  <a:lnTo>
                    <a:pt x="7523" y="15851"/>
                  </a:lnTo>
                  <a:lnTo>
                    <a:pt x="8353" y="15851"/>
                  </a:lnTo>
                  <a:lnTo>
                    <a:pt x="8744" y="15827"/>
                  </a:lnTo>
                  <a:lnTo>
                    <a:pt x="9135" y="15778"/>
                  </a:lnTo>
                  <a:lnTo>
                    <a:pt x="9526" y="15705"/>
                  </a:lnTo>
                  <a:lnTo>
                    <a:pt x="9916" y="15607"/>
                  </a:lnTo>
                  <a:lnTo>
                    <a:pt x="10307" y="15510"/>
                  </a:lnTo>
                  <a:lnTo>
                    <a:pt x="10673" y="15387"/>
                  </a:lnTo>
                  <a:lnTo>
                    <a:pt x="11015" y="15241"/>
                  </a:lnTo>
                  <a:lnTo>
                    <a:pt x="11382" y="15070"/>
                  </a:lnTo>
                  <a:lnTo>
                    <a:pt x="11724" y="14899"/>
                  </a:lnTo>
                  <a:lnTo>
                    <a:pt x="12041" y="14704"/>
                  </a:lnTo>
                  <a:lnTo>
                    <a:pt x="12383" y="14508"/>
                  </a:lnTo>
                  <a:lnTo>
                    <a:pt x="12676" y="14288"/>
                  </a:lnTo>
                  <a:lnTo>
                    <a:pt x="12994" y="14044"/>
                  </a:lnTo>
                  <a:lnTo>
                    <a:pt x="13262" y="13800"/>
                  </a:lnTo>
                  <a:lnTo>
                    <a:pt x="13555" y="13531"/>
                  </a:lnTo>
                  <a:lnTo>
                    <a:pt x="13800" y="13263"/>
                  </a:lnTo>
                  <a:lnTo>
                    <a:pt x="14068" y="12970"/>
                  </a:lnTo>
                  <a:lnTo>
                    <a:pt x="14288" y="12676"/>
                  </a:lnTo>
                  <a:lnTo>
                    <a:pt x="14508" y="12359"/>
                  </a:lnTo>
                  <a:lnTo>
                    <a:pt x="14728" y="12041"/>
                  </a:lnTo>
                  <a:lnTo>
                    <a:pt x="14923" y="11700"/>
                  </a:lnTo>
                  <a:lnTo>
                    <a:pt x="15094" y="11358"/>
                  </a:lnTo>
                  <a:lnTo>
                    <a:pt x="15241" y="11016"/>
                  </a:lnTo>
                  <a:lnTo>
                    <a:pt x="15387" y="10649"/>
                  </a:lnTo>
                  <a:lnTo>
                    <a:pt x="15509" y="10283"/>
                  </a:lnTo>
                  <a:lnTo>
                    <a:pt x="15631" y="9917"/>
                  </a:lnTo>
                  <a:lnTo>
                    <a:pt x="15705" y="9526"/>
                  </a:lnTo>
                  <a:lnTo>
                    <a:pt x="15778" y="9135"/>
                  </a:lnTo>
                  <a:lnTo>
                    <a:pt x="15827" y="8744"/>
                  </a:lnTo>
                  <a:lnTo>
                    <a:pt x="15851" y="8329"/>
                  </a:lnTo>
                  <a:lnTo>
                    <a:pt x="15876" y="7938"/>
                  </a:lnTo>
                  <a:lnTo>
                    <a:pt x="15851" y="7523"/>
                  </a:lnTo>
                  <a:lnTo>
                    <a:pt x="15827" y="7108"/>
                  </a:lnTo>
                  <a:lnTo>
                    <a:pt x="15778" y="6717"/>
                  </a:lnTo>
                  <a:lnTo>
                    <a:pt x="15705" y="6326"/>
                  </a:lnTo>
                  <a:lnTo>
                    <a:pt x="15631" y="5936"/>
                  </a:lnTo>
                  <a:lnTo>
                    <a:pt x="15509" y="5569"/>
                  </a:lnTo>
                  <a:lnTo>
                    <a:pt x="15387" y="5203"/>
                  </a:lnTo>
                  <a:lnTo>
                    <a:pt x="15241" y="4837"/>
                  </a:lnTo>
                  <a:lnTo>
                    <a:pt x="15094" y="4495"/>
                  </a:lnTo>
                  <a:lnTo>
                    <a:pt x="14923" y="4153"/>
                  </a:lnTo>
                  <a:lnTo>
                    <a:pt x="14728" y="3811"/>
                  </a:lnTo>
                  <a:lnTo>
                    <a:pt x="14508" y="3493"/>
                  </a:lnTo>
                  <a:lnTo>
                    <a:pt x="14288" y="3176"/>
                  </a:lnTo>
                  <a:lnTo>
                    <a:pt x="14068" y="2883"/>
                  </a:lnTo>
                  <a:lnTo>
                    <a:pt x="13800" y="2590"/>
                  </a:lnTo>
                  <a:lnTo>
                    <a:pt x="13555" y="2321"/>
                  </a:lnTo>
                  <a:lnTo>
                    <a:pt x="13262" y="2052"/>
                  </a:lnTo>
                  <a:lnTo>
                    <a:pt x="12994" y="1808"/>
                  </a:lnTo>
                  <a:lnTo>
                    <a:pt x="12676" y="1564"/>
                  </a:lnTo>
                  <a:lnTo>
                    <a:pt x="12383" y="1344"/>
                  </a:lnTo>
                  <a:lnTo>
                    <a:pt x="12041" y="1149"/>
                  </a:lnTo>
                  <a:lnTo>
                    <a:pt x="11724" y="953"/>
                  </a:lnTo>
                  <a:lnTo>
                    <a:pt x="11382" y="782"/>
                  </a:lnTo>
                  <a:lnTo>
                    <a:pt x="11015" y="611"/>
                  </a:lnTo>
                  <a:lnTo>
                    <a:pt x="10673" y="465"/>
                  </a:lnTo>
                  <a:lnTo>
                    <a:pt x="10307" y="343"/>
                  </a:lnTo>
                  <a:lnTo>
                    <a:pt x="9916" y="245"/>
                  </a:lnTo>
                  <a:lnTo>
                    <a:pt x="9526" y="147"/>
                  </a:lnTo>
                  <a:lnTo>
                    <a:pt x="9135" y="74"/>
                  </a:lnTo>
                  <a:lnTo>
                    <a:pt x="8744" y="25"/>
                  </a:lnTo>
                  <a:lnTo>
                    <a:pt x="8353" y="1"/>
                  </a:lnTo>
                  <a:close/>
                </a:path>
              </a:pathLst>
            </a:custGeom>
            <a:grpFill/>
            <a:ln>
              <a:noFill/>
            </a:ln>
          </p:spPr>
          <p:txBody>
            <a:bodyPr lIns="121896" tIns="121896" rIns="121896" bIns="121896" anchor="ctr" anchorCtr="0">
              <a:noAutofit/>
            </a:bodyPr>
            <a:lstStyle/>
            <a:p>
              <a:endParaRPr sz="3732"/>
            </a:p>
          </p:txBody>
        </p:sp>
        <p:sp>
          <p:nvSpPr>
            <p:cNvPr id="470" name="Shape 470"/>
            <p:cNvSpPr/>
            <p:nvPr/>
          </p:nvSpPr>
          <p:spPr>
            <a:xfrm>
              <a:off x="6697400" y="335200"/>
              <a:ext cx="323625" cy="323025"/>
            </a:xfrm>
            <a:custGeom>
              <a:avLst/>
              <a:gdLst/>
              <a:ahLst/>
              <a:cxnLst/>
              <a:rect l="0" t="0" r="0" b="0"/>
              <a:pathLst>
                <a:path w="12945" h="12921" extrusionOk="0">
                  <a:moveTo>
                    <a:pt x="6472" y="1319"/>
                  </a:moveTo>
                  <a:lnTo>
                    <a:pt x="6545" y="1344"/>
                  </a:lnTo>
                  <a:lnTo>
                    <a:pt x="6619" y="1368"/>
                  </a:lnTo>
                  <a:lnTo>
                    <a:pt x="6741" y="1441"/>
                  </a:lnTo>
                  <a:lnTo>
                    <a:pt x="6838" y="1563"/>
                  </a:lnTo>
                  <a:lnTo>
                    <a:pt x="6863" y="1637"/>
                  </a:lnTo>
                  <a:lnTo>
                    <a:pt x="6863" y="1710"/>
                  </a:lnTo>
                  <a:lnTo>
                    <a:pt x="6863" y="6301"/>
                  </a:lnTo>
                  <a:lnTo>
                    <a:pt x="9061" y="8475"/>
                  </a:lnTo>
                  <a:lnTo>
                    <a:pt x="9110" y="8548"/>
                  </a:lnTo>
                  <a:lnTo>
                    <a:pt x="9134" y="8622"/>
                  </a:lnTo>
                  <a:lnTo>
                    <a:pt x="9159" y="8768"/>
                  </a:lnTo>
                  <a:lnTo>
                    <a:pt x="9134" y="8915"/>
                  </a:lnTo>
                  <a:lnTo>
                    <a:pt x="9110" y="8988"/>
                  </a:lnTo>
                  <a:lnTo>
                    <a:pt x="9061" y="9037"/>
                  </a:lnTo>
                  <a:lnTo>
                    <a:pt x="8988" y="9086"/>
                  </a:lnTo>
                  <a:lnTo>
                    <a:pt x="8914" y="9135"/>
                  </a:lnTo>
                  <a:lnTo>
                    <a:pt x="8768" y="9159"/>
                  </a:lnTo>
                  <a:lnTo>
                    <a:pt x="8621" y="9135"/>
                  </a:lnTo>
                  <a:lnTo>
                    <a:pt x="8548" y="9086"/>
                  </a:lnTo>
                  <a:lnTo>
                    <a:pt x="8499" y="9037"/>
                  </a:lnTo>
                  <a:lnTo>
                    <a:pt x="6203" y="6741"/>
                  </a:lnTo>
                  <a:lnTo>
                    <a:pt x="6130" y="6595"/>
                  </a:lnTo>
                  <a:lnTo>
                    <a:pt x="6081" y="6472"/>
                  </a:lnTo>
                  <a:lnTo>
                    <a:pt x="6081" y="1710"/>
                  </a:lnTo>
                  <a:lnTo>
                    <a:pt x="6081" y="1637"/>
                  </a:lnTo>
                  <a:lnTo>
                    <a:pt x="6106" y="1563"/>
                  </a:lnTo>
                  <a:lnTo>
                    <a:pt x="6203" y="1441"/>
                  </a:lnTo>
                  <a:lnTo>
                    <a:pt x="6326" y="1368"/>
                  </a:lnTo>
                  <a:lnTo>
                    <a:pt x="6399" y="1344"/>
                  </a:lnTo>
                  <a:lnTo>
                    <a:pt x="6472" y="1319"/>
                  </a:lnTo>
                  <a:close/>
                  <a:moveTo>
                    <a:pt x="6228" y="0"/>
                  </a:moveTo>
                  <a:lnTo>
                    <a:pt x="5862" y="25"/>
                  </a:lnTo>
                  <a:lnTo>
                    <a:pt x="5495" y="74"/>
                  </a:lnTo>
                  <a:lnTo>
                    <a:pt x="5129" y="122"/>
                  </a:lnTo>
                  <a:lnTo>
                    <a:pt x="4787" y="220"/>
                  </a:lnTo>
                  <a:lnTo>
                    <a:pt x="4445" y="318"/>
                  </a:lnTo>
                  <a:lnTo>
                    <a:pt x="4103" y="440"/>
                  </a:lnTo>
                  <a:lnTo>
                    <a:pt x="3761" y="586"/>
                  </a:lnTo>
                  <a:lnTo>
                    <a:pt x="3444" y="733"/>
                  </a:lnTo>
                  <a:lnTo>
                    <a:pt x="3639" y="1050"/>
                  </a:lnTo>
                  <a:lnTo>
                    <a:pt x="3663" y="1148"/>
                  </a:lnTo>
                  <a:lnTo>
                    <a:pt x="3663" y="1246"/>
                  </a:lnTo>
                  <a:lnTo>
                    <a:pt x="3615" y="1344"/>
                  </a:lnTo>
                  <a:lnTo>
                    <a:pt x="3541" y="1392"/>
                  </a:lnTo>
                  <a:lnTo>
                    <a:pt x="3493" y="1417"/>
                  </a:lnTo>
                  <a:lnTo>
                    <a:pt x="3370" y="1417"/>
                  </a:lnTo>
                  <a:lnTo>
                    <a:pt x="3297" y="1392"/>
                  </a:lnTo>
                  <a:lnTo>
                    <a:pt x="3248" y="1368"/>
                  </a:lnTo>
                  <a:lnTo>
                    <a:pt x="3224" y="1295"/>
                  </a:lnTo>
                  <a:lnTo>
                    <a:pt x="3028" y="977"/>
                  </a:lnTo>
                  <a:lnTo>
                    <a:pt x="2735" y="1197"/>
                  </a:lnTo>
                  <a:lnTo>
                    <a:pt x="2442" y="1417"/>
                  </a:lnTo>
                  <a:lnTo>
                    <a:pt x="2174" y="1637"/>
                  </a:lnTo>
                  <a:lnTo>
                    <a:pt x="1905" y="1881"/>
                  </a:lnTo>
                  <a:lnTo>
                    <a:pt x="1661" y="2150"/>
                  </a:lnTo>
                  <a:lnTo>
                    <a:pt x="1417" y="2418"/>
                  </a:lnTo>
                  <a:lnTo>
                    <a:pt x="1197" y="2711"/>
                  </a:lnTo>
                  <a:lnTo>
                    <a:pt x="1001" y="3029"/>
                  </a:lnTo>
                  <a:lnTo>
                    <a:pt x="1319" y="3200"/>
                  </a:lnTo>
                  <a:lnTo>
                    <a:pt x="1392" y="3273"/>
                  </a:lnTo>
                  <a:lnTo>
                    <a:pt x="1441" y="3346"/>
                  </a:lnTo>
                  <a:lnTo>
                    <a:pt x="1441" y="3444"/>
                  </a:lnTo>
                  <a:lnTo>
                    <a:pt x="1417" y="3542"/>
                  </a:lnTo>
                  <a:lnTo>
                    <a:pt x="1368" y="3590"/>
                  </a:lnTo>
                  <a:lnTo>
                    <a:pt x="1319" y="3639"/>
                  </a:lnTo>
                  <a:lnTo>
                    <a:pt x="1246" y="3664"/>
                  </a:lnTo>
                  <a:lnTo>
                    <a:pt x="1123" y="3664"/>
                  </a:lnTo>
                  <a:lnTo>
                    <a:pt x="1075" y="3639"/>
                  </a:lnTo>
                  <a:lnTo>
                    <a:pt x="757" y="3444"/>
                  </a:lnTo>
                  <a:lnTo>
                    <a:pt x="586" y="3761"/>
                  </a:lnTo>
                  <a:lnTo>
                    <a:pt x="464" y="4079"/>
                  </a:lnTo>
                  <a:lnTo>
                    <a:pt x="342" y="4421"/>
                  </a:lnTo>
                  <a:lnTo>
                    <a:pt x="220" y="4763"/>
                  </a:lnTo>
                  <a:lnTo>
                    <a:pt x="147" y="5129"/>
                  </a:lnTo>
                  <a:lnTo>
                    <a:pt x="73" y="5471"/>
                  </a:lnTo>
                  <a:lnTo>
                    <a:pt x="24" y="5837"/>
                  </a:lnTo>
                  <a:lnTo>
                    <a:pt x="0" y="6228"/>
                  </a:lnTo>
                  <a:lnTo>
                    <a:pt x="659" y="6228"/>
                  </a:lnTo>
                  <a:lnTo>
                    <a:pt x="757" y="6277"/>
                  </a:lnTo>
                  <a:lnTo>
                    <a:pt x="806" y="6375"/>
                  </a:lnTo>
                  <a:lnTo>
                    <a:pt x="806" y="6472"/>
                  </a:lnTo>
                  <a:lnTo>
                    <a:pt x="806" y="6546"/>
                  </a:lnTo>
                  <a:lnTo>
                    <a:pt x="757" y="6643"/>
                  </a:lnTo>
                  <a:lnTo>
                    <a:pt x="659" y="6692"/>
                  </a:lnTo>
                  <a:lnTo>
                    <a:pt x="562" y="6717"/>
                  </a:lnTo>
                  <a:lnTo>
                    <a:pt x="0" y="6717"/>
                  </a:lnTo>
                  <a:lnTo>
                    <a:pt x="24" y="7083"/>
                  </a:lnTo>
                  <a:lnTo>
                    <a:pt x="73" y="7449"/>
                  </a:lnTo>
                  <a:lnTo>
                    <a:pt x="147" y="7791"/>
                  </a:lnTo>
                  <a:lnTo>
                    <a:pt x="220" y="8158"/>
                  </a:lnTo>
                  <a:lnTo>
                    <a:pt x="342" y="8500"/>
                  </a:lnTo>
                  <a:lnTo>
                    <a:pt x="464" y="8841"/>
                  </a:lnTo>
                  <a:lnTo>
                    <a:pt x="586" y="9159"/>
                  </a:lnTo>
                  <a:lnTo>
                    <a:pt x="757" y="9476"/>
                  </a:lnTo>
                  <a:lnTo>
                    <a:pt x="1075" y="9305"/>
                  </a:lnTo>
                  <a:lnTo>
                    <a:pt x="1172" y="9257"/>
                  </a:lnTo>
                  <a:lnTo>
                    <a:pt x="1270" y="9281"/>
                  </a:lnTo>
                  <a:lnTo>
                    <a:pt x="1343" y="9305"/>
                  </a:lnTo>
                  <a:lnTo>
                    <a:pt x="1417" y="9379"/>
                  </a:lnTo>
                  <a:lnTo>
                    <a:pt x="1441" y="9476"/>
                  </a:lnTo>
                  <a:lnTo>
                    <a:pt x="1441" y="9574"/>
                  </a:lnTo>
                  <a:lnTo>
                    <a:pt x="1392" y="9647"/>
                  </a:lnTo>
                  <a:lnTo>
                    <a:pt x="1319" y="9721"/>
                  </a:lnTo>
                  <a:lnTo>
                    <a:pt x="1001" y="9892"/>
                  </a:lnTo>
                  <a:lnTo>
                    <a:pt x="1197" y="10209"/>
                  </a:lnTo>
                  <a:lnTo>
                    <a:pt x="1417" y="10502"/>
                  </a:lnTo>
                  <a:lnTo>
                    <a:pt x="1661" y="10771"/>
                  </a:lnTo>
                  <a:lnTo>
                    <a:pt x="1905" y="11040"/>
                  </a:lnTo>
                  <a:lnTo>
                    <a:pt x="2174" y="11284"/>
                  </a:lnTo>
                  <a:lnTo>
                    <a:pt x="2442" y="11504"/>
                  </a:lnTo>
                  <a:lnTo>
                    <a:pt x="2735" y="11723"/>
                  </a:lnTo>
                  <a:lnTo>
                    <a:pt x="3028" y="11943"/>
                  </a:lnTo>
                  <a:lnTo>
                    <a:pt x="3224" y="11626"/>
                  </a:lnTo>
                  <a:lnTo>
                    <a:pt x="3273" y="11552"/>
                  </a:lnTo>
                  <a:lnTo>
                    <a:pt x="3370" y="11504"/>
                  </a:lnTo>
                  <a:lnTo>
                    <a:pt x="3468" y="11504"/>
                  </a:lnTo>
                  <a:lnTo>
                    <a:pt x="3541" y="11528"/>
                  </a:lnTo>
                  <a:lnTo>
                    <a:pt x="3615" y="11601"/>
                  </a:lnTo>
                  <a:lnTo>
                    <a:pt x="3663" y="11675"/>
                  </a:lnTo>
                  <a:lnTo>
                    <a:pt x="3663" y="11772"/>
                  </a:lnTo>
                  <a:lnTo>
                    <a:pt x="3639" y="11870"/>
                  </a:lnTo>
                  <a:lnTo>
                    <a:pt x="3444" y="12187"/>
                  </a:lnTo>
                  <a:lnTo>
                    <a:pt x="3761" y="12334"/>
                  </a:lnTo>
                  <a:lnTo>
                    <a:pt x="4103" y="12480"/>
                  </a:lnTo>
                  <a:lnTo>
                    <a:pt x="4445" y="12603"/>
                  </a:lnTo>
                  <a:lnTo>
                    <a:pt x="4787" y="12700"/>
                  </a:lnTo>
                  <a:lnTo>
                    <a:pt x="5129" y="12798"/>
                  </a:lnTo>
                  <a:lnTo>
                    <a:pt x="5495" y="12847"/>
                  </a:lnTo>
                  <a:lnTo>
                    <a:pt x="5862" y="12896"/>
                  </a:lnTo>
                  <a:lnTo>
                    <a:pt x="6228" y="12920"/>
                  </a:lnTo>
                  <a:lnTo>
                    <a:pt x="6228" y="12358"/>
                  </a:lnTo>
                  <a:lnTo>
                    <a:pt x="6252" y="12261"/>
                  </a:lnTo>
                  <a:lnTo>
                    <a:pt x="6301" y="12187"/>
                  </a:lnTo>
                  <a:lnTo>
                    <a:pt x="6374" y="12139"/>
                  </a:lnTo>
                  <a:lnTo>
                    <a:pt x="6472" y="12114"/>
                  </a:lnTo>
                  <a:lnTo>
                    <a:pt x="6570" y="12139"/>
                  </a:lnTo>
                  <a:lnTo>
                    <a:pt x="6643" y="12187"/>
                  </a:lnTo>
                  <a:lnTo>
                    <a:pt x="6692" y="12261"/>
                  </a:lnTo>
                  <a:lnTo>
                    <a:pt x="6716" y="12358"/>
                  </a:lnTo>
                  <a:lnTo>
                    <a:pt x="6716" y="12920"/>
                  </a:lnTo>
                  <a:lnTo>
                    <a:pt x="7083" y="12896"/>
                  </a:lnTo>
                  <a:lnTo>
                    <a:pt x="7449" y="12847"/>
                  </a:lnTo>
                  <a:lnTo>
                    <a:pt x="7815" y="12798"/>
                  </a:lnTo>
                  <a:lnTo>
                    <a:pt x="8157" y="12700"/>
                  </a:lnTo>
                  <a:lnTo>
                    <a:pt x="8499" y="12603"/>
                  </a:lnTo>
                  <a:lnTo>
                    <a:pt x="8841" y="12480"/>
                  </a:lnTo>
                  <a:lnTo>
                    <a:pt x="9183" y="12334"/>
                  </a:lnTo>
                  <a:lnTo>
                    <a:pt x="9501" y="12187"/>
                  </a:lnTo>
                  <a:lnTo>
                    <a:pt x="9305" y="11870"/>
                  </a:lnTo>
                  <a:lnTo>
                    <a:pt x="9281" y="11772"/>
                  </a:lnTo>
                  <a:lnTo>
                    <a:pt x="9281" y="11675"/>
                  </a:lnTo>
                  <a:lnTo>
                    <a:pt x="9330" y="11601"/>
                  </a:lnTo>
                  <a:lnTo>
                    <a:pt x="9403" y="11528"/>
                  </a:lnTo>
                  <a:lnTo>
                    <a:pt x="9476" y="11504"/>
                  </a:lnTo>
                  <a:lnTo>
                    <a:pt x="9574" y="11504"/>
                  </a:lnTo>
                  <a:lnTo>
                    <a:pt x="9672" y="11552"/>
                  </a:lnTo>
                  <a:lnTo>
                    <a:pt x="9720" y="11626"/>
                  </a:lnTo>
                  <a:lnTo>
                    <a:pt x="9916" y="11943"/>
                  </a:lnTo>
                  <a:lnTo>
                    <a:pt x="10209" y="11723"/>
                  </a:lnTo>
                  <a:lnTo>
                    <a:pt x="10502" y="11504"/>
                  </a:lnTo>
                  <a:lnTo>
                    <a:pt x="10771" y="11284"/>
                  </a:lnTo>
                  <a:lnTo>
                    <a:pt x="11039" y="11040"/>
                  </a:lnTo>
                  <a:lnTo>
                    <a:pt x="11283" y="10771"/>
                  </a:lnTo>
                  <a:lnTo>
                    <a:pt x="11528" y="10502"/>
                  </a:lnTo>
                  <a:lnTo>
                    <a:pt x="11747" y="10209"/>
                  </a:lnTo>
                  <a:lnTo>
                    <a:pt x="11943" y="9892"/>
                  </a:lnTo>
                  <a:lnTo>
                    <a:pt x="11625" y="9721"/>
                  </a:lnTo>
                  <a:lnTo>
                    <a:pt x="11552" y="9647"/>
                  </a:lnTo>
                  <a:lnTo>
                    <a:pt x="11503" y="9574"/>
                  </a:lnTo>
                  <a:lnTo>
                    <a:pt x="11503" y="9476"/>
                  </a:lnTo>
                  <a:lnTo>
                    <a:pt x="11528" y="9379"/>
                  </a:lnTo>
                  <a:lnTo>
                    <a:pt x="11601" y="9305"/>
                  </a:lnTo>
                  <a:lnTo>
                    <a:pt x="11674" y="9281"/>
                  </a:lnTo>
                  <a:lnTo>
                    <a:pt x="11772" y="9257"/>
                  </a:lnTo>
                  <a:lnTo>
                    <a:pt x="11870" y="9305"/>
                  </a:lnTo>
                  <a:lnTo>
                    <a:pt x="12187" y="9476"/>
                  </a:lnTo>
                  <a:lnTo>
                    <a:pt x="12358" y="9159"/>
                  </a:lnTo>
                  <a:lnTo>
                    <a:pt x="12480" y="8841"/>
                  </a:lnTo>
                  <a:lnTo>
                    <a:pt x="12602" y="8500"/>
                  </a:lnTo>
                  <a:lnTo>
                    <a:pt x="12724" y="8158"/>
                  </a:lnTo>
                  <a:lnTo>
                    <a:pt x="12798" y="7791"/>
                  </a:lnTo>
                  <a:lnTo>
                    <a:pt x="12871" y="7449"/>
                  </a:lnTo>
                  <a:lnTo>
                    <a:pt x="12920" y="7083"/>
                  </a:lnTo>
                  <a:lnTo>
                    <a:pt x="12944" y="6717"/>
                  </a:lnTo>
                  <a:lnTo>
                    <a:pt x="12382" y="6717"/>
                  </a:lnTo>
                  <a:lnTo>
                    <a:pt x="12285" y="6692"/>
                  </a:lnTo>
                  <a:lnTo>
                    <a:pt x="12187" y="6643"/>
                  </a:lnTo>
                  <a:lnTo>
                    <a:pt x="12138" y="6546"/>
                  </a:lnTo>
                  <a:lnTo>
                    <a:pt x="12138" y="6472"/>
                  </a:lnTo>
                  <a:lnTo>
                    <a:pt x="12138" y="6375"/>
                  </a:lnTo>
                  <a:lnTo>
                    <a:pt x="12187" y="6277"/>
                  </a:lnTo>
                  <a:lnTo>
                    <a:pt x="12285" y="6228"/>
                  </a:lnTo>
                  <a:lnTo>
                    <a:pt x="12944" y="6228"/>
                  </a:lnTo>
                  <a:lnTo>
                    <a:pt x="12920" y="5837"/>
                  </a:lnTo>
                  <a:lnTo>
                    <a:pt x="12871" y="5471"/>
                  </a:lnTo>
                  <a:lnTo>
                    <a:pt x="12798" y="5129"/>
                  </a:lnTo>
                  <a:lnTo>
                    <a:pt x="12724" y="4763"/>
                  </a:lnTo>
                  <a:lnTo>
                    <a:pt x="12602" y="4421"/>
                  </a:lnTo>
                  <a:lnTo>
                    <a:pt x="12480" y="4079"/>
                  </a:lnTo>
                  <a:lnTo>
                    <a:pt x="12358" y="3761"/>
                  </a:lnTo>
                  <a:lnTo>
                    <a:pt x="12187" y="3444"/>
                  </a:lnTo>
                  <a:lnTo>
                    <a:pt x="11870" y="3639"/>
                  </a:lnTo>
                  <a:lnTo>
                    <a:pt x="11821" y="3664"/>
                  </a:lnTo>
                  <a:lnTo>
                    <a:pt x="11699" y="3664"/>
                  </a:lnTo>
                  <a:lnTo>
                    <a:pt x="11625" y="3639"/>
                  </a:lnTo>
                  <a:lnTo>
                    <a:pt x="11577" y="3590"/>
                  </a:lnTo>
                  <a:lnTo>
                    <a:pt x="11528" y="3542"/>
                  </a:lnTo>
                  <a:lnTo>
                    <a:pt x="11503" y="3444"/>
                  </a:lnTo>
                  <a:lnTo>
                    <a:pt x="11503" y="3346"/>
                  </a:lnTo>
                  <a:lnTo>
                    <a:pt x="11552" y="3273"/>
                  </a:lnTo>
                  <a:lnTo>
                    <a:pt x="11625" y="3200"/>
                  </a:lnTo>
                  <a:lnTo>
                    <a:pt x="11943" y="3029"/>
                  </a:lnTo>
                  <a:lnTo>
                    <a:pt x="11747" y="2711"/>
                  </a:lnTo>
                  <a:lnTo>
                    <a:pt x="11528" y="2418"/>
                  </a:lnTo>
                  <a:lnTo>
                    <a:pt x="11283" y="2150"/>
                  </a:lnTo>
                  <a:lnTo>
                    <a:pt x="11039" y="1881"/>
                  </a:lnTo>
                  <a:lnTo>
                    <a:pt x="10771" y="1637"/>
                  </a:lnTo>
                  <a:lnTo>
                    <a:pt x="10502" y="1417"/>
                  </a:lnTo>
                  <a:lnTo>
                    <a:pt x="10209" y="1197"/>
                  </a:lnTo>
                  <a:lnTo>
                    <a:pt x="9916" y="977"/>
                  </a:lnTo>
                  <a:lnTo>
                    <a:pt x="9720" y="1295"/>
                  </a:lnTo>
                  <a:lnTo>
                    <a:pt x="9696" y="1368"/>
                  </a:lnTo>
                  <a:lnTo>
                    <a:pt x="9647" y="1392"/>
                  </a:lnTo>
                  <a:lnTo>
                    <a:pt x="9574" y="1417"/>
                  </a:lnTo>
                  <a:lnTo>
                    <a:pt x="9452" y="1417"/>
                  </a:lnTo>
                  <a:lnTo>
                    <a:pt x="9403" y="1392"/>
                  </a:lnTo>
                  <a:lnTo>
                    <a:pt x="9330" y="1344"/>
                  </a:lnTo>
                  <a:lnTo>
                    <a:pt x="9281" y="1246"/>
                  </a:lnTo>
                  <a:lnTo>
                    <a:pt x="9281" y="1148"/>
                  </a:lnTo>
                  <a:lnTo>
                    <a:pt x="9305" y="1050"/>
                  </a:lnTo>
                  <a:lnTo>
                    <a:pt x="9501" y="733"/>
                  </a:lnTo>
                  <a:lnTo>
                    <a:pt x="9183" y="586"/>
                  </a:lnTo>
                  <a:lnTo>
                    <a:pt x="8841" y="440"/>
                  </a:lnTo>
                  <a:lnTo>
                    <a:pt x="8499" y="318"/>
                  </a:lnTo>
                  <a:lnTo>
                    <a:pt x="8157" y="220"/>
                  </a:lnTo>
                  <a:lnTo>
                    <a:pt x="7815" y="122"/>
                  </a:lnTo>
                  <a:lnTo>
                    <a:pt x="7449" y="74"/>
                  </a:lnTo>
                  <a:lnTo>
                    <a:pt x="7083" y="25"/>
                  </a:lnTo>
                  <a:lnTo>
                    <a:pt x="6716" y="0"/>
                  </a:lnTo>
                  <a:lnTo>
                    <a:pt x="6716" y="562"/>
                  </a:lnTo>
                  <a:lnTo>
                    <a:pt x="6692" y="660"/>
                  </a:lnTo>
                  <a:lnTo>
                    <a:pt x="6643" y="733"/>
                  </a:lnTo>
                  <a:lnTo>
                    <a:pt x="6570" y="782"/>
                  </a:lnTo>
                  <a:lnTo>
                    <a:pt x="6472" y="806"/>
                  </a:lnTo>
                  <a:lnTo>
                    <a:pt x="6374" y="782"/>
                  </a:lnTo>
                  <a:lnTo>
                    <a:pt x="6301" y="733"/>
                  </a:lnTo>
                  <a:lnTo>
                    <a:pt x="6252" y="660"/>
                  </a:lnTo>
                  <a:lnTo>
                    <a:pt x="6228" y="562"/>
                  </a:lnTo>
                  <a:lnTo>
                    <a:pt x="6228" y="0"/>
                  </a:lnTo>
                  <a:close/>
                </a:path>
              </a:pathLst>
            </a:custGeom>
            <a:grpFill/>
            <a:ln>
              <a:noFill/>
            </a:ln>
          </p:spPr>
          <p:txBody>
            <a:bodyPr lIns="121896" tIns="121896" rIns="121896" bIns="121896" anchor="ctr" anchorCtr="0">
              <a:noAutofit/>
            </a:bodyPr>
            <a:lstStyle/>
            <a:p>
              <a:endParaRPr sz="3732"/>
            </a:p>
          </p:txBody>
        </p:sp>
      </p:grpSp>
      <p:grpSp>
        <p:nvGrpSpPr>
          <p:cNvPr id="471" name="Shape 471"/>
          <p:cNvGrpSpPr/>
          <p:nvPr/>
        </p:nvGrpSpPr>
        <p:grpSpPr>
          <a:xfrm>
            <a:off x="4233270" y="1316440"/>
            <a:ext cx="462793" cy="560127"/>
            <a:chOff x="584925" y="922575"/>
            <a:chExt cx="415200" cy="502525"/>
          </a:xfrm>
          <a:solidFill>
            <a:schemeClr val="tx1"/>
          </a:solidFill>
        </p:grpSpPr>
        <p:sp>
          <p:nvSpPr>
            <p:cNvPr id="472" name="Shape 472"/>
            <p:cNvSpPr/>
            <p:nvPr/>
          </p:nvSpPr>
          <p:spPr>
            <a:xfrm>
              <a:off x="584925" y="961025"/>
              <a:ext cx="378575" cy="464075"/>
            </a:xfrm>
            <a:custGeom>
              <a:avLst/>
              <a:gdLst/>
              <a:ahLst/>
              <a:cxnLst/>
              <a:rect l="0" t="0" r="0" b="0"/>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grpFill/>
            <a:ln>
              <a:noFill/>
            </a:ln>
          </p:spPr>
          <p:txBody>
            <a:bodyPr lIns="121896" tIns="121896" rIns="121896" bIns="121896" anchor="ctr" anchorCtr="0">
              <a:noAutofit/>
            </a:bodyPr>
            <a:lstStyle/>
            <a:p>
              <a:endParaRPr sz="3732"/>
            </a:p>
          </p:txBody>
        </p:sp>
        <p:sp>
          <p:nvSpPr>
            <p:cNvPr id="473" name="Shape 473"/>
            <p:cNvSpPr/>
            <p:nvPr/>
          </p:nvSpPr>
          <p:spPr>
            <a:xfrm>
              <a:off x="621550" y="922575"/>
              <a:ext cx="378575" cy="464050"/>
            </a:xfrm>
            <a:custGeom>
              <a:avLst/>
              <a:gdLst/>
              <a:ahLst/>
              <a:cxnLst/>
              <a:rect l="0" t="0" r="0" b="0"/>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grpFill/>
            <a:ln>
              <a:noFill/>
            </a:ln>
          </p:spPr>
          <p:txBody>
            <a:bodyPr lIns="121896" tIns="121896" rIns="121896" bIns="121896" anchor="ctr" anchorCtr="0">
              <a:noAutofit/>
            </a:bodyPr>
            <a:lstStyle/>
            <a:p>
              <a:endParaRPr sz="3732"/>
            </a:p>
          </p:txBody>
        </p:sp>
        <p:sp>
          <p:nvSpPr>
            <p:cNvPr id="474" name="Shape 474"/>
            <p:cNvSpPr/>
            <p:nvPr/>
          </p:nvSpPr>
          <p:spPr>
            <a:xfrm>
              <a:off x="915850" y="922575"/>
              <a:ext cx="84275" cy="84275"/>
            </a:xfrm>
            <a:custGeom>
              <a:avLst/>
              <a:gdLst/>
              <a:ahLst/>
              <a:cxnLst/>
              <a:rect l="0" t="0" r="0" b="0"/>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grpFill/>
            <a:ln>
              <a:noFill/>
            </a:ln>
          </p:spPr>
          <p:txBody>
            <a:bodyPr lIns="121896" tIns="121896" rIns="121896" bIns="121896" anchor="ctr" anchorCtr="0">
              <a:noAutofit/>
            </a:bodyPr>
            <a:lstStyle/>
            <a:p>
              <a:endParaRPr sz="3732"/>
            </a:p>
          </p:txBody>
        </p:sp>
      </p:grpSp>
      <p:grpSp>
        <p:nvGrpSpPr>
          <p:cNvPr id="475" name="Shape 475"/>
          <p:cNvGrpSpPr/>
          <p:nvPr/>
        </p:nvGrpSpPr>
        <p:grpSpPr>
          <a:xfrm>
            <a:off x="4970987" y="1303512"/>
            <a:ext cx="490045" cy="583952"/>
            <a:chOff x="1246775" y="910975"/>
            <a:chExt cx="439650" cy="523900"/>
          </a:xfrm>
          <a:solidFill>
            <a:schemeClr val="tx1"/>
          </a:solidFill>
        </p:grpSpPr>
        <p:sp>
          <p:nvSpPr>
            <p:cNvPr id="476" name="Shape 476"/>
            <p:cNvSpPr/>
            <p:nvPr/>
          </p:nvSpPr>
          <p:spPr>
            <a:xfrm>
              <a:off x="1246775" y="970800"/>
              <a:ext cx="378575" cy="464075"/>
            </a:xfrm>
            <a:custGeom>
              <a:avLst/>
              <a:gdLst/>
              <a:ahLst/>
              <a:cxnLst/>
              <a:rect l="0" t="0" r="0" b="0"/>
              <a:pathLst>
                <a:path w="15143" h="18563" extrusionOk="0">
                  <a:moveTo>
                    <a:pt x="782" y="1"/>
                  </a:moveTo>
                  <a:lnTo>
                    <a:pt x="636" y="25"/>
                  </a:lnTo>
                  <a:lnTo>
                    <a:pt x="489" y="50"/>
                  </a:lnTo>
                  <a:lnTo>
                    <a:pt x="343" y="123"/>
                  </a:lnTo>
                  <a:lnTo>
                    <a:pt x="220" y="221"/>
                  </a:lnTo>
                  <a:lnTo>
                    <a:pt x="123" y="318"/>
                  </a:lnTo>
                  <a:lnTo>
                    <a:pt x="74" y="465"/>
                  </a:lnTo>
                  <a:lnTo>
                    <a:pt x="25" y="587"/>
                  </a:lnTo>
                  <a:lnTo>
                    <a:pt x="1" y="758"/>
                  </a:lnTo>
                  <a:lnTo>
                    <a:pt x="1" y="17756"/>
                  </a:lnTo>
                  <a:lnTo>
                    <a:pt x="25" y="17903"/>
                  </a:lnTo>
                  <a:lnTo>
                    <a:pt x="74" y="18049"/>
                  </a:lnTo>
                  <a:lnTo>
                    <a:pt x="123" y="18196"/>
                  </a:lnTo>
                  <a:lnTo>
                    <a:pt x="220" y="18318"/>
                  </a:lnTo>
                  <a:lnTo>
                    <a:pt x="343" y="18416"/>
                  </a:lnTo>
                  <a:lnTo>
                    <a:pt x="489" y="18489"/>
                  </a:lnTo>
                  <a:lnTo>
                    <a:pt x="636" y="18538"/>
                  </a:lnTo>
                  <a:lnTo>
                    <a:pt x="782" y="18562"/>
                  </a:lnTo>
                  <a:lnTo>
                    <a:pt x="14361" y="18562"/>
                  </a:lnTo>
                  <a:lnTo>
                    <a:pt x="14508" y="18538"/>
                  </a:lnTo>
                  <a:lnTo>
                    <a:pt x="14654" y="18489"/>
                  </a:lnTo>
                  <a:lnTo>
                    <a:pt x="14801" y="18416"/>
                  </a:lnTo>
                  <a:lnTo>
                    <a:pt x="14923" y="18318"/>
                  </a:lnTo>
                  <a:lnTo>
                    <a:pt x="15021" y="18196"/>
                  </a:lnTo>
                  <a:lnTo>
                    <a:pt x="15070" y="18049"/>
                  </a:lnTo>
                  <a:lnTo>
                    <a:pt x="15118" y="17903"/>
                  </a:lnTo>
                  <a:lnTo>
                    <a:pt x="15143" y="17756"/>
                  </a:lnTo>
                  <a:lnTo>
                    <a:pt x="15143" y="16608"/>
                  </a:lnTo>
                  <a:lnTo>
                    <a:pt x="2736" y="16608"/>
                  </a:lnTo>
                  <a:lnTo>
                    <a:pt x="2589" y="16584"/>
                  </a:lnTo>
                  <a:lnTo>
                    <a:pt x="2443" y="16535"/>
                  </a:lnTo>
                  <a:lnTo>
                    <a:pt x="2296" y="16462"/>
                  </a:lnTo>
                  <a:lnTo>
                    <a:pt x="2174" y="16364"/>
                  </a:lnTo>
                  <a:lnTo>
                    <a:pt x="2077" y="16242"/>
                  </a:lnTo>
                  <a:lnTo>
                    <a:pt x="2028" y="16096"/>
                  </a:lnTo>
                  <a:lnTo>
                    <a:pt x="1979" y="15949"/>
                  </a:lnTo>
                  <a:lnTo>
                    <a:pt x="1954" y="15802"/>
                  </a:lnTo>
                  <a:lnTo>
                    <a:pt x="1954" y="1"/>
                  </a:lnTo>
                  <a:close/>
                </a:path>
              </a:pathLst>
            </a:custGeom>
            <a:grpFill/>
            <a:ln>
              <a:noFill/>
            </a:ln>
          </p:spPr>
          <p:txBody>
            <a:bodyPr lIns="121896" tIns="121896" rIns="121896" bIns="121896" anchor="ctr" anchorCtr="0">
              <a:noAutofit/>
            </a:bodyPr>
            <a:lstStyle/>
            <a:p>
              <a:endParaRPr sz="3732"/>
            </a:p>
          </p:txBody>
        </p:sp>
        <p:sp>
          <p:nvSpPr>
            <p:cNvPr id="477" name="Shape 477"/>
            <p:cNvSpPr/>
            <p:nvPr/>
          </p:nvSpPr>
          <p:spPr>
            <a:xfrm>
              <a:off x="1307825" y="910975"/>
              <a:ext cx="378600" cy="464050"/>
            </a:xfrm>
            <a:custGeom>
              <a:avLst/>
              <a:gdLst/>
              <a:ahLst/>
              <a:cxnLst/>
              <a:rect l="0" t="0" r="0" b="0"/>
              <a:pathLst>
                <a:path w="15144" h="18562" extrusionOk="0">
                  <a:moveTo>
                    <a:pt x="782" y="0"/>
                  </a:moveTo>
                  <a:lnTo>
                    <a:pt x="636" y="25"/>
                  </a:lnTo>
                  <a:lnTo>
                    <a:pt x="489" y="74"/>
                  </a:lnTo>
                  <a:lnTo>
                    <a:pt x="343" y="147"/>
                  </a:lnTo>
                  <a:lnTo>
                    <a:pt x="221" y="244"/>
                  </a:lnTo>
                  <a:lnTo>
                    <a:pt x="123" y="342"/>
                  </a:lnTo>
                  <a:lnTo>
                    <a:pt x="74" y="489"/>
                  </a:lnTo>
                  <a:lnTo>
                    <a:pt x="25" y="635"/>
                  </a:lnTo>
                  <a:lnTo>
                    <a:pt x="1" y="782"/>
                  </a:lnTo>
                  <a:lnTo>
                    <a:pt x="1" y="17780"/>
                  </a:lnTo>
                  <a:lnTo>
                    <a:pt x="25" y="17951"/>
                  </a:lnTo>
                  <a:lnTo>
                    <a:pt x="74" y="18098"/>
                  </a:lnTo>
                  <a:lnTo>
                    <a:pt x="123" y="18220"/>
                  </a:lnTo>
                  <a:lnTo>
                    <a:pt x="221" y="18342"/>
                  </a:lnTo>
                  <a:lnTo>
                    <a:pt x="343" y="18440"/>
                  </a:lnTo>
                  <a:lnTo>
                    <a:pt x="489" y="18513"/>
                  </a:lnTo>
                  <a:lnTo>
                    <a:pt x="636" y="18562"/>
                  </a:lnTo>
                  <a:lnTo>
                    <a:pt x="14508" y="18562"/>
                  </a:lnTo>
                  <a:lnTo>
                    <a:pt x="14655" y="18513"/>
                  </a:lnTo>
                  <a:lnTo>
                    <a:pt x="14801" y="18440"/>
                  </a:lnTo>
                  <a:lnTo>
                    <a:pt x="14923" y="18342"/>
                  </a:lnTo>
                  <a:lnTo>
                    <a:pt x="15021" y="18220"/>
                  </a:lnTo>
                  <a:lnTo>
                    <a:pt x="15070" y="18098"/>
                  </a:lnTo>
                  <a:lnTo>
                    <a:pt x="15119" y="17951"/>
                  </a:lnTo>
                  <a:lnTo>
                    <a:pt x="15143" y="17780"/>
                  </a:lnTo>
                  <a:lnTo>
                    <a:pt x="15143" y="3859"/>
                  </a:lnTo>
                  <a:lnTo>
                    <a:pt x="12554" y="3859"/>
                  </a:lnTo>
                  <a:lnTo>
                    <a:pt x="12286" y="3835"/>
                  </a:lnTo>
                  <a:lnTo>
                    <a:pt x="12066" y="3761"/>
                  </a:lnTo>
                  <a:lnTo>
                    <a:pt x="11846" y="3664"/>
                  </a:lnTo>
                  <a:lnTo>
                    <a:pt x="11651" y="3493"/>
                  </a:lnTo>
                  <a:lnTo>
                    <a:pt x="11504" y="3297"/>
                  </a:lnTo>
                  <a:lnTo>
                    <a:pt x="11382" y="3102"/>
                  </a:lnTo>
                  <a:lnTo>
                    <a:pt x="11309" y="2858"/>
                  </a:lnTo>
                  <a:lnTo>
                    <a:pt x="11284" y="2589"/>
                  </a:lnTo>
                  <a:lnTo>
                    <a:pt x="11284" y="0"/>
                  </a:lnTo>
                  <a:close/>
                </a:path>
              </a:pathLst>
            </a:custGeom>
            <a:grpFill/>
            <a:ln>
              <a:noFill/>
            </a:ln>
          </p:spPr>
          <p:txBody>
            <a:bodyPr lIns="121896" tIns="121896" rIns="121896" bIns="121896" anchor="ctr" anchorCtr="0">
              <a:noAutofit/>
            </a:bodyPr>
            <a:lstStyle/>
            <a:p>
              <a:endParaRPr sz="3732"/>
            </a:p>
          </p:txBody>
        </p:sp>
        <p:sp>
          <p:nvSpPr>
            <p:cNvPr id="478" name="Shape 478"/>
            <p:cNvSpPr/>
            <p:nvPr/>
          </p:nvSpPr>
          <p:spPr>
            <a:xfrm>
              <a:off x="1602125" y="910975"/>
              <a:ext cx="84300" cy="84275"/>
            </a:xfrm>
            <a:custGeom>
              <a:avLst/>
              <a:gdLst/>
              <a:ahLst/>
              <a:cxnLst/>
              <a:rect l="0" t="0" r="0" b="0"/>
              <a:pathLst>
                <a:path w="3372" h="3371" extrusionOk="0">
                  <a:moveTo>
                    <a:pt x="1" y="0"/>
                  </a:moveTo>
                  <a:lnTo>
                    <a:pt x="1" y="2589"/>
                  </a:lnTo>
                  <a:lnTo>
                    <a:pt x="1" y="2760"/>
                  </a:lnTo>
                  <a:lnTo>
                    <a:pt x="50" y="2907"/>
                  </a:lnTo>
                  <a:lnTo>
                    <a:pt x="123" y="3029"/>
                  </a:lnTo>
                  <a:lnTo>
                    <a:pt x="221" y="3151"/>
                  </a:lnTo>
                  <a:lnTo>
                    <a:pt x="343" y="3249"/>
                  </a:lnTo>
                  <a:lnTo>
                    <a:pt x="465" y="3322"/>
                  </a:lnTo>
                  <a:lnTo>
                    <a:pt x="611" y="3371"/>
                  </a:lnTo>
                  <a:lnTo>
                    <a:pt x="3371" y="3371"/>
                  </a:lnTo>
                  <a:lnTo>
                    <a:pt x="1" y="0"/>
                  </a:lnTo>
                  <a:close/>
                </a:path>
              </a:pathLst>
            </a:custGeom>
            <a:grpFill/>
            <a:ln>
              <a:noFill/>
            </a:ln>
          </p:spPr>
          <p:txBody>
            <a:bodyPr lIns="121896" tIns="121896" rIns="121896" bIns="121896" anchor="ctr" anchorCtr="0">
              <a:noAutofit/>
            </a:bodyPr>
            <a:lstStyle/>
            <a:p>
              <a:endParaRPr sz="3732"/>
            </a:p>
          </p:txBody>
        </p:sp>
      </p:grpSp>
      <p:grpSp>
        <p:nvGrpSpPr>
          <p:cNvPr id="479" name="Shape 479"/>
          <p:cNvGrpSpPr/>
          <p:nvPr/>
        </p:nvGrpSpPr>
        <p:grpSpPr>
          <a:xfrm>
            <a:off x="5728458" y="1397419"/>
            <a:ext cx="477785" cy="397475"/>
            <a:chOff x="1926350" y="995225"/>
            <a:chExt cx="428650" cy="356600"/>
          </a:xfrm>
          <a:solidFill>
            <a:schemeClr val="tx1"/>
          </a:solidFill>
        </p:grpSpPr>
        <p:sp>
          <p:nvSpPr>
            <p:cNvPr id="480" name="Shape 480"/>
            <p:cNvSpPr/>
            <p:nvPr/>
          </p:nvSpPr>
          <p:spPr>
            <a:xfrm>
              <a:off x="1926350" y="1298075"/>
              <a:ext cx="208225" cy="53750"/>
            </a:xfrm>
            <a:custGeom>
              <a:avLst/>
              <a:gdLst/>
              <a:ahLst/>
              <a:cxnLst/>
              <a:rect l="0" t="0" r="0" b="0"/>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grpFill/>
            <a:ln>
              <a:noFill/>
            </a:ln>
          </p:spPr>
          <p:txBody>
            <a:bodyPr lIns="121896" tIns="121896" rIns="121896" bIns="121896" anchor="ctr" anchorCtr="0">
              <a:noAutofit/>
            </a:bodyPr>
            <a:lstStyle/>
            <a:p>
              <a:endParaRPr sz="3732"/>
            </a:p>
          </p:txBody>
        </p:sp>
        <p:sp>
          <p:nvSpPr>
            <p:cNvPr id="481" name="Shape 481"/>
            <p:cNvSpPr/>
            <p:nvPr/>
          </p:nvSpPr>
          <p:spPr>
            <a:xfrm>
              <a:off x="2146775" y="1298075"/>
              <a:ext cx="208225" cy="53750"/>
            </a:xfrm>
            <a:custGeom>
              <a:avLst/>
              <a:gdLst/>
              <a:ahLst/>
              <a:cxnLst/>
              <a:rect l="0" t="0" r="0" b="0"/>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grpFill/>
            <a:ln>
              <a:noFill/>
            </a:ln>
          </p:spPr>
          <p:txBody>
            <a:bodyPr lIns="121896" tIns="121896" rIns="121896" bIns="121896" anchor="ctr" anchorCtr="0">
              <a:noAutofit/>
            </a:bodyPr>
            <a:lstStyle/>
            <a:p>
              <a:endParaRPr sz="3732"/>
            </a:p>
          </p:txBody>
        </p:sp>
        <p:sp>
          <p:nvSpPr>
            <p:cNvPr id="482" name="Shape 482"/>
            <p:cNvSpPr/>
            <p:nvPr/>
          </p:nvSpPr>
          <p:spPr>
            <a:xfrm>
              <a:off x="1926350" y="995225"/>
              <a:ext cx="208225" cy="332175"/>
            </a:xfrm>
            <a:custGeom>
              <a:avLst/>
              <a:gdLst/>
              <a:ahLst/>
              <a:cxnLst/>
              <a:rect l="0" t="0" r="0" b="0"/>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grpFill/>
            <a:ln>
              <a:noFill/>
            </a:ln>
          </p:spPr>
          <p:txBody>
            <a:bodyPr lIns="121896" tIns="121896" rIns="121896" bIns="121896" anchor="ctr" anchorCtr="0">
              <a:noAutofit/>
            </a:bodyPr>
            <a:lstStyle/>
            <a:p>
              <a:endParaRPr sz="3732"/>
            </a:p>
          </p:txBody>
        </p:sp>
        <p:sp>
          <p:nvSpPr>
            <p:cNvPr id="483" name="Shape 483"/>
            <p:cNvSpPr/>
            <p:nvPr/>
          </p:nvSpPr>
          <p:spPr>
            <a:xfrm>
              <a:off x="2146775" y="995225"/>
              <a:ext cx="208225" cy="332175"/>
            </a:xfrm>
            <a:custGeom>
              <a:avLst/>
              <a:gdLst/>
              <a:ahLst/>
              <a:cxnLst/>
              <a:rect l="0" t="0" r="0" b="0"/>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grpFill/>
            <a:ln>
              <a:noFill/>
            </a:ln>
          </p:spPr>
          <p:txBody>
            <a:bodyPr lIns="121896" tIns="121896" rIns="121896" bIns="121896" anchor="ctr" anchorCtr="0">
              <a:noAutofit/>
            </a:bodyPr>
            <a:lstStyle/>
            <a:p>
              <a:endParaRPr sz="3732"/>
            </a:p>
          </p:txBody>
        </p:sp>
      </p:grpSp>
      <p:sp>
        <p:nvSpPr>
          <p:cNvPr id="484" name="Shape 484"/>
          <p:cNvSpPr/>
          <p:nvPr/>
        </p:nvSpPr>
        <p:spPr>
          <a:xfrm>
            <a:off x="6485346" y="1364104"/>
            <a:ext cx="466917" cy="464187"/>
          </a:xfrm>
          <a:custGeom>
            <a:avLst/>
            <a:gdLst/>
            <a:ahLst/>
            <a:cxnLst/>
            <a:rect l="0" t="0" r="0" b="0"/>
            <a:pathLst>
              <a:path w="16756" h="16658" extrusionOk="0">
                <a:moveTo>
                  <a:pt x="13287" y="2565"/>
                </a:moveTo>
                <a:lnTo>
                  <a:pt x="13482" y="2590"/>
                </a:lnTo>
                <a:lnTo>
                  <a:pt x="13653" y="2663"/>
                </a:lnTo>
                <a:lnTo>
                  <a:pt x="13800" y="2736"/>
                </a:lnTo>
                <a:lnTo>
                  <a:pt x="13922" y="2858"/>
                </a:lnTo>
                <a:lnTo>
                  <a:pt x="14069" y="3005"/>
                </a:lnTo>
                <a:lnTo>
                  <a:pt x="14142" y="3176"/>
                </a:lnTo>
                <a:lnTo>
                  <a:pt x="14191" y="3371"/>
                </a:lnTo>
                <a:lnTo>
                  <a:pt x="14215" y="3567"/>
                </a:lnTo>
                <a:lnTo>
                  <a:pt x="14191" y="3738"/>
                </a:lnTo>
                <a:lnTo>
                  <a:pt x="14142" y="3884"/>
                </a:lnTo>
                <a:lnTo>
                  <a:pt x="14069" y="4055"/>
                </a:lnTo>
                <a:lnTo>
                  <a:pt x="13922" y="4202"/>
                </a:lnTo>
                <a:lnTo>
                  <a:pt x="13800" y="4348"/>
                </a:lnTo>
                <a:lnTo>
                  <a:pt x="13653" y="4446"/>
                </a:lnTo>
                <a:lnTo>
                  <a:pt x="13482" y="4495"/>
                </a:lnTo>
                <a:lnTo>
                  <a:pt x="13067" y="4495"/>
                </a:lnTo>
                <a:lnTo>
                  <a:pt x="12896" y="4446"/>
                </a:lnTo>
                <a:lnTo>
                  <a:pt x="12725" y="4348"/>
                </a:lnTo>
                <a:lnTo>
                  <a:pt x="12554" y="4202"/>
                </a:lnTo>
                <a:lnTo>
                  <a:pt x="12481" y="4055"/>
                </a:lnTo>
                <a:lnTo>
                  <a:pt x="12408" y="3884"/>
                </a:lnTo>
                <a:lnTo>
                  <a:pt x="12359" y="3738"/>
                </a:lnTo>
                <a:lnTo>
                  <a:pt x="12359" y="3567"/>
                </a:lnTo>
                <a:lnTo>
                  <a:pt x="12359" y="3371"/>
                </a:lnTo>
                <a:lnTo>
                  <a:pt x="12408" y="3176"/>
                </a:lnTo>
                <a:lnTo>
                  <a:pt x="12481" y="3005"/>
                </a:lnTo>
                <a:lnTo>
                  <a:pt x="12554" y="2858"/>
                </a:lnTo>
                <a:lnTo>
                  <a:pt x="12725" y="2736"/>
                </a:lnTo>
                <a:lnTo>
                  <a:pt x="12896" y="2663"/>
                </a:lnTo>
                <a:lnTo>
                  <a:pt x="13067" y="2590"/>
                </a:lnTo>
                <a:lnTo>
                  <a:pt x="13287" y="2565"/>
                </a:lnTo>
                <a:close/>
                <a:moveTo>
                  <a:pt x="10845" y="1"/>
                </a:moveTo>
                <a:lnTo>
                  <a:pt x="10527" y="25"/>
                </a:lnTo>
                <a:lnTo>
                  <a:pt x="10210" y="74"/>
                </a:lnTo>
                <a:lnTo>
                  <a:pt x="9868" y="172"/>
                </a:lnTo>
                <a:lnTo>
                  <a:pt x="9477" y="318"/>
                </a:lnTo>
                <a:lnTo>
                  <a:pt x="9184" y="489"/>
                </a:lnTo>
                <a:lnTo>
                  <a:pt x="8891" y="660"/>
                </a:lnTo>
                <a:lnTo>
                  <a:pt x="8622" y="831"/>
                </a:lnTo>
                <a:lnTo>
                  <a:pt x="8525" y="953"/>
                </a:lnTo>
                <a:lnTo>
                  <a:pt x="8427" y="1051"/>
                </a:lnTo>
                <a:lnTo>
                  <a:pt x="416" y="8866"/>
                </a:lnTo>
                <a:lnTo>
                  <a:pt x="270" y="9086"/>
                </a:lnTo>
                <a:lnTo>
                  <a:pt x="123" y="9355"/>
                </a:lnTo>
                <a:lnTo>
                  <a:pt x="25" y="9624"/>
                </a:lnTo>
                <a:lnTo>
                  <a:pt x="1" y="9746"/>
                </a:lnTo>
                <a:lnTo>
                  <a:pt x="1" y="9917"/>
                </a:lnTo>
                <a:lnTo>
                  <a:pt x="1" y="10039"/>
                </a:lnTo>
                <a:lnTo>
                  <a:pt x="25" y="10136"/>
                </a:lnTo>
                <a:lnTo>
                  <a:pt x="123" y="10381"/>
                </a:lnTo>
                <a:lnTo>
                  <a:pt x="270" y="10625"/>
                </a:lnTo>
                <a:lnTo>
                  <a:pt x="416" y="10869"/>
                </a:lnTo>
                <a:lnTo>
                  <a:pt x="5911" y="16242"/>
                </a:lnTo>
                <a:lnTo>
                  <a:pt x="6009" y="16340"/>
                </a:lnTo>
                <a:lnTo>
                  <a:pt x="6131" y="16438"/>
                </a:lnTo>
                <a:lnTo>
                  <a:pt x="6253" y="16511"/>
                </a:lnTo>
                <a:lnTo>
                  <a:pt x="6400" y="16560"/>
                </a:lnTo>
                <a:lnTo>
                  <a:pt x="6522" y="16609"/>
                </a:lnTo>
                <a:lnTo>
                  <a:pt x="6668" y="16633"/>
                </a:lnTo>
                <a:lnTo>
                  <a:pt x="6961" y="16657"/>
                </a:lnTo>
                <a:lnTo>
                  <a:pt x="7206" y="16633"/>
                </a:lnTo>
                <a:lnTo>
                  <a:pt x="7474" y="16560"/>
                </a:lnTo>
                <a:lnTo>
                  <a:pt x="7596" y="16511"/>
                </a:lnTo>
                <a:lnTo>
                  <a:pt x="7719" y="16438"/>
                </a:lnTo>
                <a:lnTo>
                  <a:pt x="7816" y="16340"/>
                </a:lnTo>
                <a:lnTo>
                  <a:pt x="7914" y="16242"/>
                </a:lnTo>
                <a:lnTo>
                  <a:pt x="15803" y="8427"/>
                </a:lnTo>
                <a:lnTo>
                  <a:pt x="15974" y="8183"/>
                </a:lnTo>
                <a:lnTo>
                  <a:pt x="16169" y="7938"/>
                </a:lnTo>
                <a:lnTo>
                  <a:pt x="16242" y="7792"/>
                </a:lnTo>
                <a:lnTo>
                  <a:pt x="16340" y="7645"/>
                </a:lnTo>
                <a:lnTo>
                  <a:pt x="16389" y="7474"/>
                </a:lnTo>
                <a:lnTo>
                  <a:pt x="16438" y="7279"/>
                </a:lnTo>
                <a:lnTo>
                  <a:pt x="16584" y="6961"/>
                </a:lnTo>
                <a:lnTo>
                  <a:pt x="16682" y="6644"/>
                </a:lnTo>
                <a:lnTo>
                  <a:pt x="16731" y="6326"/>
                </a:lnTo>
                <a:lnTo>
                  <a:pt x="16755" y="6009"/>
                </a:lnTo>
                <a:lnTo>
                  <a:pt x="16755" y="1491"/>
                </a:lnTo>
                <a:lnTo>
                  <a:pt x="16731" y="1173"/>
                </a:lnTo>
                <a:lnTo>
                  <a:pt x="16706" y="1051"/>
                </a:lnTo>
                <a:lnTo>
                  <a:pt x="16657" y="905"/>
                </a:lnTo>
                <a:lnTo>
                  <a:pt x="16609" y="782"/>
                </a:lnTo>
                <a:lnTo>
                  <a:pt x="16535" y="660"/>
                </a:lnTo>
                <a:lnTo>
                  <a:pt x="16438" y="538"/>
                </a:lnTo>
                <a:lnTo>
                  <a:pt x="16340" y="416"/>
                </a:lnTo>
                <a:lnTo>
                  <a:pt x="16144" y="270"/>
                </a:lnTo>
                <a:lnTo>
                  <a:pt x="15900" y="123"/>
                </a:lnTo>
                <a:lnTo>
                  <a:pt x="15632" y="50"/>
                </a:lnTo>
                <a:lnTo>
                  <a:pt x="15509" y="1"/>
                </a:lnTo>
                <a:close/>
              </a:path>
            </a:pathLst>
          </a:custGeom>
          <a:solidFill>
            <a:schemeClr val="tx1"/>
          </a:solidFill>
          <a:ln>
            <a:noFill/>
          </a:ln>
        </p:spPr>
        <p:txBody>
          <a:bodyPr lIns="121896" tIns="121896" rIns="121896" bIns="121896" anchor="ctr" anchorCtr="0">
            <a:noAutofit/>
          </a:bodyPr>
          <a:lstStyle/>
          <a:p>
            <a:endParaRPr sz="3732"/>
          </a:p>
        </p:txBody>
      </p:sp>
      <p:sp>
        <p:nvSpPr>
          <p:cNvPr id="485" name="Shape 485"/>
          <p:cNvSpPr/>
          <p:nvPr/>
        </p:nvSpPr>
        <p:spPr>
          <a:xfrm>
            <a:off x="7237414" y="1387262"/>
            <a:ext cx="465524" cy="417902"/>
          </a:xfrm>
          <a:custGeom>
            <a:avLst/>
            <a:gdLst/>
            <a:ahLst/>
            <a:cxnLst/>
            <a:rect l="0" t="0" r="0" b="0"/>
            <a:pathLst>
              <a:path w="16706" h="14997" extrusionOk="0">
                <a:moveTo>
                  <a:pt x="4299" y="0"/>
                </a:moveTo>
                <a:lnTo>
                  <a:pt x="3859" y="25"/>
                </a:lnTo>
                <a:lnTo>
                  <a:pt x="3444" y="74"/>
                </a:lnTo>
                <a:lnTo>
                  <a:pt x="3029" y="196"/>
                </a:lnTo>
                <a:lnTo>
                  <a:pt x="2614" y="342"/>
                </a:lnTo>
                <a:lnTo>
                  <a:pt x="2247" y="513"/>
                </a:lnTo>
                <a:lnTo>
                  <a:pt x="1905" y="733"/>
                </a:lnTo>
                <a:lnTo>
                  <a:pt x="1563" y="977"/>
                </a:lnTo>
                <a:lnTo>
                  <a:pt x="1270" y="1246"/>
                </a:lnTo>
                <a:lnTo>
                  <a:pt x="977" y="1563"/>
                </a:lnTo>
                <a:lnTo>
                  <a:pt x="733" y="1881"/>
                </a:lnTo>
                <a:lnTo>
                  <a:pt x="513" y="2247"/>
                </a:lnTo>
                <a:lnTo>
                  <a:pt x="342" y="2614"/>
                </a:lnTo>
                <a:lnTo>
                  <a:pt x="196" y="3004"/>
                </a:lnTo>
                <a:lnTo>
                  <a:pt x="98" y="3420"/>
                </a:lnTo>
                <a:lnTo>
                  <a:pt x="25" y="3859"/>
                </a:lnTo>
                <a:lnTo>
                  <a:pt x="0" y="4299"/>
                </a:lnTo>
                <a:lnTo>
                  <a:pt x="0" y="4592"/>
                </a:lnTo>
                <a:lnTo>
                  <a:pt x="25" y="4885"/>
                </a:lnTo>
                <a:lnTo>
                  <a:pt x="122" y="5447"/>
                </a:lnTo>
                <a:lnTo>
                  <a:pt x="245" y="6008"/>
                </a:lnTo>
                <a:lnTo>
                  <a:pt x="440" y="6546"/>
                </a:lnTo>
                <a:lnTo>
                  <a:pt x="660" y="7059"/>
                </a:lnTo>
                <a:lnTo>
                  <a:pt x="928" y="7547"/>
                </a:lnTo>
                <a:lnTo>
                  <a:pt x="1197" y="8011"/>
                </a:lnTo>
                <a:lnTo>
                  <a:pt x="1515" y="8475"/>
                </a:lnTo>
                <a:lnTo>
                  <a:pt x="1856" y="8915"/>
                </a:lnTo>
                <a:lnTo>
                  <a:pt x="2198" y="9330"/>
                </a:lnTo>
                <a:lnTo>
                  <a:pt x="2565" y="9745"/>
                </a:lnTo>
                <a:lnTo>
                  <a:pt x="2931" y="10136"/>
                </a:lnTo>
                <a:lnTo>
                  <a:pt x="3639" y="10869"/>
                </a:lnTo>
                <a:lnTo>
                  <a:pt x="4299" y="11528"/>
                </a:lnTo>
                <a:lnTo>
                  <a:pt x="4861" y="12065"/>
                </a:lnTo>
                <a:lnTo>
                  <a:pt x="5496" y="12627"/>
                </a:lnTo>
                <a:lnTo>
                  <a:pt x="6839" y="13775"/>
                </a:lnTo>
                <a:lnTo>
                  <a:pt x="7913" y="14654"/>
                </a:lnTo>
                <a:lnTo>
                  <a:pt x="8353" y="14996"/>
                </a:lnTo>
                <a:lnTo>
                  <a:pt x="8793" y="14654"/>
                </a:lnTo>
                <a:lnTo>
                  <a:pt x="9843" y="13799"/>
                </a:lnTo>
                <a:lnTo>
                  <a:pt x="11186" y="12651"/>
                </a:lnTo>
                <a:lnTo>
                  <a:pt x="11821" y="12090"/>
                </a:lnTo>
                <a:lnTo>
                  <a:pt x="12407" y="11528"/>
                </a:lnTo>
                <a:lnTo>
                  <a:pt x="13067" y="10869"/>
                </a:lnTo>
                <a:lnTo>
                  <a:pt x="13775" y="10136"/>
                </a:lnTo>
                <a:lnTo>
                  <a:pt x="14141" y="9745"/>
                </a:lnTo>
                <a:lnTo>
                  <a:pt x="14508" y="9330"/>
                </a:lnTo>
                <a:lnTo>
                  <a:pt x="14850" y="8915"/>
                </a:lnTo>
                <a:lnTo>
                  <a:pt x="15191" y="8475"/>
                </a:lnTo>
                <a:lnTo>
                  <a:pt x="15509" y="8011"/>
                </a:lnTo>
                <a:lnTo>
                  <a:pt x="15778" y="7547"/>
                </a:lnTo>
                <a:lnTo>
                  <a:pt x="16046" y="7059"/>
                </a:lnTo>
                <a:lnTo>
                  <a:pt x="16266" y="6546"/>
                </a:lnTo>
                <a:lnTo>
                  <a:pt x="16461" y="6008"/>
                </a:lnTo>
                <a:lnTo>
                  <a:pt x="16584" y="5447"/>
                </a:lnTo>
                <a:lnTo>
                  <a:pt x="16681" y="4885"/>
                </a:lnTo>
                <a:lnTo>
                  <a:pt x="16706" y="4592"/>
                </a:lnTo>
                <a:lnTo>
                  <a:pt x="16706" y="4299"/>
                </a:lnTo>
                <a:lnTo>
                  <a:pt x="16681" y="3859"/>
                </a:lnTo>
                <a:lnTo>
                  <a:pt x="16608" y="3420"/>
                </a:lnTo>
                <a:lnTo>
                  <a:pt x="16510" y="3004"/>
                </a:lnTo>
                <a:lnTo>
                  <a:pt x="16364" y="2614"/>
                </a:lnTo>
                <a:lnTo>
                  <a:pt x="16193" y="2247"/>
                </a:lnTo>
                <a:lnTo>
                  <a:pt x="15973" y="1881"/>
                </a:lnTo>
                <a:lnTo>
                  <a:pt x="15729" y="1563"/>
                </a:lnTo>
                <a:lnTo>
                  <a:pt x="15436" y="1246"/>
                </a:lnTo>
                <a:lnTo>
                  <a:pt x="15143" y="977"/>
                </a:lnTo>
                <a:lnTo>
                  <a:pt x="14801" y="733"/>
                </a:lnTo>
                <a:lnTo>
                  <a:pt x="14459" y="513"/>
                </a:lnTo>
                <a:lnTo>
                  <a:pt x="14092" y="342"/>
                </a:lnTo>
                <a:lnTo>
                  <a:pt x="13677" y="196"/>
                </a:lnTo>
                <a:lnTo>
                  <a:pt x="13262" y="74"/>
                </a:lnTo>
                <a:lnTo>
                  <a:pt x="12847" y="25"/>
                </a:lnTo>
                <a:lnTo>
                  <a:pt x="12407" y="0"/>
                </a:lnTo>
                <a:lnTo>
                  <a:pt x="12065" y="0"/>
                </a:lnTo>
                <a:lnTo>
                  <a:pt x="11723" y="49"/>
                </a:lnTo>
                <a:lnTo>
                  <a:pt x="11381" y="122"/>
                </a:lnTo>
                <a:lnTo>
                  <a:pt x="11064" y="196"/>
                </a:lnTo>
                <a:lnTo>
                  <a:pt x="10746" y="318"/>
                </a:lnTo>
                <a:lnTo>
                  <a:pt x="10453" y="464"/>
                </a:lnTo>
                <a:lnTo>
                  <a:pt x="10160" y="611"/>
                </a:lnTo>
                <a:lnTo>
                  <a:pt x="9892" y="806"/>
                </a:lnTo>
                <a:lnTo>
                  <a:pt x="9647" y="1002"/>
                </a:lnTo>
                <a:lnTo>
                  <a:pt x="9403" y="1221"/>
                </a:lnTo>
                <a:lnTo>
                  <a:pt x="9183" y="1466"/>
                </a:lnTo>
                <a:lnTo>
                  <a:pt x="8964" y="1710"/>
                </a:lnTo>
                <a:lnTo>
                  <a:pt x="8793" y="1979"/>
                </a:lnTo>
                <a:lnTo>
                  <a:pt x="8622" y="2272"/>
                </a:lnTo>
                <a:lnTo>
                  <a:pt x="8475" y="2565"/>
                </a:lnTo>
                <a:lnTo>
                  <a:pt x="8353" y="2858"/>
                </a:lnTo>
                <a:lnTo>
                  <a:pt x="8231" y="2565"/>
                </a:lnTo>
                <a:lnTo>
                  <a:pt x="8084" y="2272"/>
                </a:lnTo>
                <a:lnTo>
                  <a:pt x="7913" y="1979"/>
                </a:lnTo>
                <a:lnTo>
                  <a:pt x="7742" y="1710"/>
                </a:lnTo>
                <a:lnTo>
                  <a:pt x="7523" y="1466"/>
                </a:lnTo>
                <a:lnTo>
                  <a:pt x="7303" y="1221"/>
                </a:lnTo>
                <a:lnTo>
                  <a:pt x="7059" y="1002"/>
                </a:lnTo>
                <a:lnTo>
                  <a:pt x="6814" y="806"/>
                </a:lnTo>
                <a:lnTo>
                  <a:pt x="6546" y="611"/>
                </a:lnTo>
                <a:lnTo>
                  <a:pt x="6253" y="464"/>
                </a:lnTo>
                <a:lnTo>
                  <a:pt x="5960" y="318"/>
                </a:lnTo>
                <a:lnTo>
                  <a:pt x="5642" y="196"/>
                </a:lnTo>
                <a:lnTo>
                  <a:pt x="5325" y="122"/>
                </a:lnTo>
                <a:lnTo>
                  <a:pt x="4983" y="49"/>
                </a:lnTo>
                <a:lnTo>
                  <a:pt x="4641" y="0"/>
                </a:lnTo>
                <a:close/>
              </a:path>
            </a:pathLst>
          </a:custGeom>
          <a:solidFill>
            <a:schemeClr val="tx1"/>
          </a:solidFill>
          <a:ln>
            <a:noFill/>
          </a:ln>
        </p:spPr>
        <p:txBody>
          <a:bodyPr lIns="121896" tIns="121896" rIns="121896" bIns="121896" anchor="ctr" anchorCtr="0">
            <a:noAutofit/>
          </a:bodyPr>
          <a:lstStyle/>
          <a:p>
            <a:endParaRPr sz="3732"/>
          </a:p>
        </p:txBody>
      </p:sp>
      <p:sp>
        <p:nvSpPr>
          <p:cNvPr id="486" name="Shape 486"/>
          <p:cNvSpPr/>
          <p:nvPr/>
        </p:nvSpPr>
        <p:spPr>
          <a:xfrm>
            <a:off x="7995585" y="1390662"/>
            <a:ext cx="451925" cy="411074"/>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tx1"/>
          </a:solidFill>
          <a:ln>
            <a:noFill/>
          </a:ln>
        </p:spPr>
        <p:txBody>
          <a:bodyPr lIns="121896" tIns="121896" rIns="121896" bIns="121896" anchor="ctr" anchorCtr="0">
            <a:noAutofit/>
          </a:bodyPr>
          <a:lstStyle/>
          <a:p>
            <a:endParaRPr sz="3732"/>
          </a:p>
        </p:txBody>
      </p:sp>
      <p:sp>
        <p:nvSpPr>
          <p:cNvPr id="487" name="Shape 487"/>
          <p:cNvSpPr/>
          <p:nvPr/>
        </p:nvSpPr>
        <p:spPr>
          <a:xfrm>
            <a:off x="8761922" y="1394729"/>
            <a:ext cx="421997" cy="402938"/>
          </a:xfrm>
          <a:custGeom>
            <a:avLst/>
            <a:gdLst/>
            <a:ahLst/>
            <a:cxnLst/>
            <a:rect l="0" t="0" r="0" b="0"/>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tx1"/>
          </a:solidFill>
          <a:ln>
            <a:noFill/>
          </a:ln>
        </p:spPr>
        <p:txBody>
          <a:bodyPr lIns="121896" tIns="121896" rIns="121896" bIns="121896" anchor="ctr" anchorCtr="0">
            <a:noAutofit/>
          </a:bodyPr>
          <a:lstStyle/>
          <a:p>
            <a:endParaRPr sz="3732"/>
          </a:p>
        </p:txBody>
      </p:sp>
      <p:grpSp>
        <p:nvGrpSpPr>
          <p:cNvPr id="488" name="Shape 488"/>
          <p:cNvGrpSpPr/>
          <p:nvPr/>
        </p:nvGrpSpPr>
        <p:grpSpPr>
          <a:xfrm>
            <a:off x="9491303" y="1367491"/>
            <a:ext cx="465524" cy="466192"/>
            <a:chOff x="5302225" y="968375"/>
            <a:chExt cx="417650" cy="418250"/>
          </a:xfrm>
          <a:solidFill>
            <a:schemeClr val="tx1"/>
          </a:solidFill>
        </p:grpSpPr>
        <p:sp>
          <p:nvSpPr>
            <p:cNvPr id="489" name="Shape 489"/>
            <p:cNvSpPr/>
            <p:nvPr/>
          </p:nvSpPr>
          <p:spPr>
            <a:xfrm>
              <a:off x="5333350" y="991575"/>
              <a:ext cx="152075" cy="155100"/>
            </a:xfrm>
            <a:custGeom>
              <a:avLst/>
              <a:gdLst/>
              <a:ahLst/>
              <a:cxnLst/>
              <a:rect l="0" t="0" r="0" b="0"/>
              <a:pathLst>
                <a:path w="6083" h="6204" extrusionOk="0">
                  <a:moveTo>
                    <a:pt x="2541" y="0"/>
                  </a:moveTo>
                  <a:lnTo>
                    <a:pt x="2468" y="25"/>
                  </a:lnTo>
                  <a:lnTo>
                    <a:pt x="2443" y="147"/>
                  </a:lnTo>
                  <a:lnTo>
                    <a:pt x="2101" y="1807"/>
                  </a:lnTo>
                  <a:lnTo>
                    <a:pt x="2052" y="1930"/>
                  </a:lnTo>
                  <a:lnTo>
                    <a:pt x="1979" y="2052"/>
                  </a:lnTo>
                  <a:lnTo>
                    <a:pt x="1857" y="2174"/>
                  </a:lnTo>
                  <a:lnTo>
                    <a:pt x="1735" y="2223"/>
                  </a:lnTo>
                  <a:lnTo>
                    <a:pt x="123" y="2760"/>
                  </a:lnTo>
                  <a:lnTo>
                    <a:pt x="25" y="2833"/>
                  </a:lnTo>
                  <a:lnTo>
                    <a:pt x="1" y="2882"/>
                  </a:lnTo>
                  <a:lnTo>
                    <a:pt x="25" y="2955"/>
                  </a:lnTo>
                  <a:lnTo>
                    <a:pt x="99" y="3029"/>
                  </a:lnTo>
                  <a:lnTo>
                    <a:pt x="1588" y="3859"/>
                  </a:lnTo>
                  <a:lnTo>
                    <a:pt x="1711" y="3932"/>
                  </a:lnTo>
                  <a:lnTo>
                    <a:pt x="1808" y="4054"/>
                  </a:lnTo>
                  <a:lnTo>
                    <a:pt x="1857" y="4201"/>
                  </a:lnTo>
                  <a:lnTo>
                    <a:pt x="1882" y="4323"/>
                  </a:lnTo>
                  <a:lnTo>
                    <a:pt x="1906" y="6033"/>
                  </a:lnTo>
                  <a:lnTo>
                    <a:pt x="1930" y="6130"/>
                  </a:lnTo>
                  <a:lnTo>
                    <a:pt x="1979" y="6204"/>
                  </a:lnTo>
                  <a:lnTo>
                    <a:pt x="2052" y="6204"/>
                  </a:lnTo>
                  <a:lnTo>
                    <a:pt x="2126" y="6130"/>
                  </a:lnTo>
                  <a:lnTo>
                    <a:pt x="3371" y="4982"/>
                  </a:lnTo>
                  <a:lnTo>
                    <a:pt x="3493" y="4885"/>
                  </a:lnTo>
                  <a:lnTo>
                    <a:pt x="3640" y="4836"/>
                  </a:lnTo>
                  <a:lnTo>
                    <a:pt x="3787" y="4836"/>
                  </a:lnTo>
                  <a:lnTo>
                    <a:pt x="3933" y="4860"/>
                  </a:lnTo>
                  <a:lnTo>
                    <a:pt x="5545" y="5349"/>
                  </a:lnTo>
                  <a:lnTo>
                    <a:pt x="5667" y="5373"/>
                  </a:lnTo>
                  <a:lnTo>
                    <a:pt x="5716" y="5349"/>
                  </a:lnTo>
                  <a:lnTo>
                    <a:pt x="5740" y="5275"/>
                  </a:lnTo>
                  <a:lnTo>
                    <a:pt x="5716" y="5178"/>
                  </a:lnTo>
                  <a:lnTo>
                    <a:pt x="5008" y="3615"/>
                  </a:lnTo>
                  <a:lnTo>
                    <a:pt x="4959" y="3493"/>
                  </a:lnTo>
                  <a:lnTo>
                    <a:pt x="4959" y="3346"/>
                  </a:lnTo>
                  <a:lnTo>
                    <a:pt x="4983" y="3200"/>
                  </a:lnTo>
                  <a:lnTo>
                    <a:pt x="5057" y="3077"/>
                  </a:lnTo>
                  <a:lnTo>
                    <a:pt x="6033" y="1685"/>
                  </a:lnTo>
                  <a:lnTo>
                    <a:pt x="6082" y="1588"/>
                  </a:lnTo>
                  <a:lnTo>
                    <a:pt x="6082" y="1514"/>
                  </a:lnTo>
                  <a:lnTo>
                    <a:pt x="6009" y="1465"/>
                  </a:lnTo>
                  <a:lnTo>
                    <a:pt x="5911" y="1465"/>
                  </a:lnTo>
                  <a:lnTo>
                    <a:pt x="4202" y="1661"/>
                  </a:lnTo>
                  <a:lnTo>
                    <a:pt x="4080" y="1661"/>
                  </a:lnTo>
                  <a:lnTo>
                    <a:pt x="3933" y="1612"/>
                  </a:lnTo>
                  <a:lnTo>
                    <a:pt x="3811" y="1539"/>
                  </a:lnTo>
                  <a:lnTo>
                    <a:pt x="3713" y="1441"/>
                  </a:lnTo>
                  <a:lnTo>
                    <a:pt x="2687" y="73"/>
                  </a:lnTo>
                  <a:lnTo>
                    <a:pt x="2614" y="0"/>
                  </a:lnTo>
                  <a:close/>
                </a:path>
              </a:pathLst>
            </a:custGeom>
            <a:grpFill/>
            <a:ln>
              <a:noFill/>
            </a:ln>
          </p:spPr>
          <p:txBody>
            <a:bodyPr lIns="121896" tIns="121896" rIns="121896" bIns="121896" anchor="ctr" anchorCtr="0">
              <a:noAutofit/>
            </a:bodyPr>
            <a:lstStyle/>
            <a:p>
              <a:endParaRPr sz="3732"/>
            </a:p>
          </p:txBody>
        </p:sp>
        <p:sp>
          <p:nvSpPr>
            <p:cNvPr id="490" name="Shape 490"/>
            <p:cNvSpPr/>
            <p:nvPr/>
          </p:nvSpPr>
          <p:spPr>
            <a:xfrm>
              <a:off x="5302225" y="968375"/>
              <a:ext cx="417650" cy="418250"/>
            </a:xfrm>
            <a:custGeom>
              <a:avLst/>
              <a:gdLst/>
              <a:ahLst/>
              <a:cxnLst/>
              <a:rect l="0" t="0" r="0" b="0"/>
              <a:pathLst>
                <a:path w="16706" h="16730" extrusionOk="0">
                  <a:moveTo>
                    <a:pt x="10331" y="0"/>
                  </a:moveTo>
                  <a:lnTo>
                    <a:pt x="10747" y="513"/>
                  </a:lnTo>
                  <a:lnTo>
                    <a:pt x="10942" y="782"/>
                  </a:lnTo>
                  <a:lnTo>
                    <a:pt x="11137" y="1050"/>
                  </a:lnTo>
                  <a:lnTo>
                    <a:pt x="11284" y="1343"/>
                  </a:lnTo>
                  <a:lnTo>
                    <a:pt x="11455" y="1636"/>
                  </a:lnTo>
                  <a:lnTo>
                    <a:pt x="11577" y="1929"/>
                  </a:lnTo>
                  <a:lnTo>
                    <a:pt x="11723" y="2223"/>
                  </a:lnTo>
                  <a:lnTo>
                    <a:pt x="11821" y="2540"/>
                  </a:lnTo>
                  <a:lnTo>
                    <a:pt x="11919" y="2858"/>
                  </a:lnTo>
                  <a:lnTo>
                    <a:pt x="12017" y="3199"/>
                  </a:lnTo>
                  <a:lnTo>
                    <a:pt x="12090" y="3517"/>
                  </a:lnTo>
                  <a:lnTo>
                    <a:pt x="12139" y="3859"/>
                  </a:lnTo>
                  <a:lnTo>
                    <a:pt x="12187" y="4201"/>
                  </a:lnTo>
                  <a:lnTo>
                    <a:pt x="12212" y="4543"/>
                  </a:lnTo>
                  <a:lnTo>
                    <a:pt x="12212" y="4909"/>
                  </a:lnTo>
                  <a:lnTo>
                    <a:pt x="12212" y="5275"/>
                  </a:lnTo>
                  <a:lnTo>
                    <a:pt x="12187" y="5642"/>
                  </a:lnTo>
                  <a:lnTo>
                    <a:pt x="12139" y="6008"/>
                  </a:lnTo>
                  <a:lnTo>
                    <a:pt x="12065" y="6374"/>
                  </a:lnTo>
                  <a:lnTo>
                    <a:pt x="11992" y="6741"/>
                  </a:lnTo>
                  <a:lnTo>
                    <a:pt x="11894" y="7083"/>
                  </a:lnTo>
                  <a:lnTo>
                    <a:pt x="11772" y="7425"/>
                  </a:lnTo>
                  <a:lnTo>
                    <a:pt x="11650" y="7742"/>
                  </a:lnTo>
                  <a:lnTo>
                    <a:pt x="11504" y="8084"/>
                  </a:lnTo>
                  <a:lnTo>
                    <a:pt x="11333" y="8402"/>
                  </a:lnTo>
                  <a:lnTo>
                    <a:pt x="11162" y="8695"/>
                  </a:lnTo>
                  <a:lnTo>
                    <a:pt x="10966" y="8988"/>
                  </a:lnTo>
                  <a:lnTo>
                    <a:pt x="10771" y="9281"/>
                  </a:lnTo>
                  <a:lnTo>
                    <a:pt x="10551" y="9549"/>
                  </a:lnTo>
                  <a:lnTo>
                    <a:pt x="10307" y="9818"/>
                  </a:lnTo>
                  <a:lnTo>
                    <a:pt x="10063" y="10087"/>
                  </a:lnTo>
                  <a:lnTo>
                    <a:pt x="9818" y="10331"/>
                  </a:lnTo>
                  <a:lnTo>
                    <a:pt x="9550" y="10551"/>
                  </a:lnTo>
                  <a:lnTo>
                    <a:pt x="9281" y="10771"/>
                  </a:lnTo>
                  <a:lnTo>
                    <a:pt x="8988" y="10966"/>
                  </a:lnTo>
                  <a:lnTo>
                    <a:pt x="8695" y="11161"/>
                  </a:lnTo>
                  <a:lnTo>
                    <a:pt x="8377" y="11332"/>
                  </a:lnTo>
                  <a:lnTo>
                    <a:pt x="8060" y="11503"/>
                  </a:lnTo>
                  <a:lnTo>
                    <a:pt x="7742" y="11650"/>
                  </a:lnTo>
                  <a:lnTo>
                    <a:pt x="7401" y="11772"/>
                  </a:lnTo>
                  <a:lnTo>
                    <a:pt x="7059" y="11894"/>
                  </a:lnTo>
                  <a:lnTo>
                    <a:pt x="6717" y="11992"/>
                  </a:lnTo>
                  <a:lnTo>
                    <a:pt x="6375" y="12065"/>
                  </a:lnTo>
                  <a:lnTo>
                    <a:pt x="6008" y="12138"/>
                  </a:lnTo>
                  <a:lnTo>
                    <a:pt x="5642" y="12187"/>
                  </a:lnTo>
                  <a:lnTo>
                    <a:pt x="5276" y="12212"/>
                  </a:lnTo>
                  <a:lnTo>
                    <a:pt x="4885" y="12236"/>
                  </a:lnTo>
                  <a:lnTo>
                    <a:pt x="4543" y="12212"/>
                  </a:lnTo>
                  <a:lnTo>
                    <a:pt x="4201" y="12187"/>
                  </a:lnTo>
                  <a:lnTo>
                    <a:pt x="3859" y="12163"/>
                  </a:lnTo>
                  <a:lnTo>
                    <a:pt x="3517" y="12089"/>
                  </a:lnTo>
                  <a:lnTo>
                    <a:pt x="3175" y="12016"/>
                  </a:lnTo>
                  <a:lnTo>
                    <a:pt x="2858" y="11943"/>
                  </a:lnTo>
                  <a:lnTo>
                    <a:pt x="2540" y="11845"/>
                  </a:lnTo>
                  <a:lnTo>
                    <a:pt x="2223" y="11723"/>
                  </a:lnTo>
                  <a:lnTo>
                    <a:pt x="1905" y="11601"/>
                  </a:lnTo>
                  <a:lnTo>
                    <a:pt x="1612" y="11454"/>
                  </a:lnTo>
                  <a:lnTo>
                    <a:pt x="1319" y="11308"/>
                  </a:lnTo>
                  <a:lnTo>
                    <a:pt x="1051" y="11137"/>
                  </a:lnTo>
                  <a:lnTo>
                    <a:pt x="757" y="10966"/>
                  </a:lnTo>
                  <a:lnTo>
                    <a:pt x="489" y="10771"/>
                  </a:lnTo>
                  <a:lnTo>
                    <a:pt x="0" y="10355"/>
                  </a:lnTo>
                  <a:lnTo>
                    <a:pt x="98" y="10697"/>
                  </a:lnTo>
                  <a:lnTo>
                    <a:pt x="196" y="11015"/>
                  </a:lnTo>
                  <a:lnTo>
                    <a:pt x="464" y="11674"/>
                  </a:lnTo>
                  <a:lnTo>
                    <a:pt x="757" y="12309"/>
                  </a:lnTo>
                  <a:lnTo>
                    <a:pt x="1124" y="12895"/>
                  </a:lnTo>
                  <a:lnTo>
                    <a:pt x="1515" y="13457"/>
                  </a:lnTo>
                  <a:lnTo>
                    <a:pt x="1979" y="13970"/>
                  </a:lnTo>
                  <a:lnTo>
                    <a:pt x="2443" y="14458"/>
                  </a:lnTo>
                  <a:lnTo>
                    <a:pt x="2980" y="14898"/>
                  </a:lnTo>
                  <a:lnTo>
                    <a:pt x="3542" y="15313"/>
                  </a:lnTo>
                  <a:lnTo>
                    <a:pt x="4128" y="15680"/>
                  </a:lnTo>
                  <a:lnTo>
                    <a:pt x="4738" y="15973"/>
                  </a:lnTo>
                  <a:lnTo>
                    <a:pt x="5398" y="16241"/>
                  </a:lnTo>
                  <a:lnTo>
                    <a:pt x="5740" y="16339"/>
                  </a:lnTo>
                  <a:lnTo>
                    <a:pt x="6082" y="16437"/>
                  </a:lnTo>
                  <a:lnTo>
                    <a:pt x="6424" y="16534"/>
                  </a:lnTo>
                  <a:lnTo>
                    <a:pt x="6766" y="16608"/>
                  </a:lnTo>
                  <a:lnTo>
                    <a:pt x="7132" y="16657"/>
                  </a:lnTo>
                  <a:lnTo>
                    <a:pt x="7474" y="16681"/>
                  </a:lnTo>
                  <a:lnTo>
                    <a:pt x="7840" y="16705"/>
                  </a:lnTo>
                  <a:lnTo>
                    <a:pt x="8231" y="16730"/>
                  </a:lnTo>
                  <a:lnTo>
                    <a:pt x="8646" y="16705"/>
                  </a:lnTo>
                  <a:lnTo>
                    <a:pt x="9086" y="16681"/>
                  </a:lnTo>
                  <a:lnTo>
                    <a:pt x="9501" y="16632"/>
                  </a:lnTo>
                  <a:lnTo>
                    <a:pt x="9941" y="16559"/>
                  </a:lnTo>
                  <a:lnTo>
                    <a:pt x="10331" y="16461"/>
                  </a:lnTo>
                  <a:lnTo>
                    <a:pt x="10747" y="16339"/>
                  </a:lnTo>
                  <a:lnTo>
                    <a:pt x="11137" y="16217"/>
                  </a:lnTo>
                  <a:lnTo>
                    <a:pt x="11528" y="16046"/>
                  </a:lnTo>
                  <a:lnTo>
                    <a:pt x="11894" y="15875"/>
                  </a:lnTo>
                  <a:lnTo>
                    <a:pt x="12261" y="15704"/>
                  </a:lnTo>
                  <a:lnTo>
                    <a:pt x="12627" y="15484"/>
                  </a:lnTo>
                  <a:lnTo>
                    <a:pt x="12969" y="15264"/>
                  </a:lnTo>
                  <a:lnTo>
                    <a:pt x="13311" y="15045"/>
                  </a:lnTo>
                  <a:lnTo>
                    <a:pt x="13628" y="14776"/>
                  </a:lnTo>
                  <a:lnTo>
                    <a:pt x="13922" y="14507"/>
                  </a:lnTo>
                  <a:lnTo>
                    <a:pt x="14215" y="14239"/>
                  </a:lnTo>
                  <a:lnTo>
                    <a:pt x="14508" y="13946"/>
                  </a:lnTo>
                  <a:lnTo>
                    <a:pt x="14776" y="13628"/>
                  </a:lnTo>
                  <a:lnTo>
                    <a:pt x="15021" y="13311"/>
                  </a:lnTo>
                  <a:lnTo>
                    <a:pt x="15265" y="12969"/>
                  </a:lnTo>
                  <a:lnTo>
                    <a:pt x="15485" y="12627"/>
                  </a:lnTo>
                  <a:lnTo>
                    <a:pt x="15680" y="12285"/>
                  </a:lnTo>
                  <a:lnTo>
                    <a:pt x="15875" y="11918"/>
                  </a:lnTo>
                  <a:lnTo>
                    <a:pt x="16046" y="11528"/>
                  </a:lnTo>
                  <a:lnTo>
                    <a:pt x="16193" y="11161"/>
                  </a:lnTo>
                  <a:lnTo>
                    <a:pt x="16339" y="10746"/>
                  </a:lnTo>
                  <a:lnTo>
                    <a:pt x="16437" y="10355"/>
                  </a:lnTo>
                  <a:lnTo>
                    <a:pt x="16535" y="9940"/>
                  </a:lnTo>
                  <a:lnTo>
                    <a:pt x="16608" y="9525"/>
                  </a:lnTo>
                  <a:lnTo>
                    <a:pt x="16657" y="9085"/>
                  </a:lnTo>
                  <a:lnTo>
                    <a:pt x="16706" y="8670"/>
                  </a:lnTo>
                  <a:lnTo>
                    <a:pt x="16706" y="8231"/>
                  </a:lnTo>
                  <a:lnTo>
                    <a:pt x="16706" y="7864"/>
                  </a:lnTo>
                  <a:lnTo>
                    <a:pt x="16681" y="7498"/>
                  </a:lnTo>
                  <a:lnTo>
                    <a:pt x="16632" y="7132"/>
                  </a:lnTo>
                  <a:lnTo>
                    <a:pt x="16584" y="6790"/>
                  </a:lnTo>
                  <a:lnTo>
                    <a:pt x="16510" y="6423"/>
                  </a:lnTo>
                  <a:lnTo>
                    <a:pt x="16437" y="6081"/>
                  </a:lnTo>
                  <a:lnTo>
                    <a:pt x="16339" y="5739"/>
                  </a:lnTo>
                  <a:lnTo>
                    <a:pt x="16242" y="5398"/>
                  </a:lnTo>
                  <a:lnTo>
                    <a:pt x="15973" y="4763"/>
                  </a:lnTo>
                  <a:lnTo>
                    <a:pt x="15656" y="4128"/>
                  </a:lnTo>
                  <a:lnTo>
                    <a:pt x="15314" y="3541"/>
                  </a:lnTo>
                  <a:lnTo>
                    <a:pt x="14898" y="2980"/>
                  </a:lnTo>
                  <a:lnTo>
                    <a:pt x="14459" y="2467"/>
                  </a:lnTo>
                  <a:lnTo>
                    <a:pt x="13970" y="1978"/>
                  </a:lnTo>
                  <a:lnTo>
                    <a:pt x="13433" y="1539"/>
                  </a:lnTo>
                  <a:lnTo>
                    <a:pt x="12871" y="1123"/>
                  </a:lnTo>
                  <a:lnTo>
                    <a:pt x="12285" y="782"/>
                  </a:lnTo>
                  <a:lnTo>
                    <a:pt x="11675" y="464"/>
                  </a:lnTo>
                  <a:lnTo>
                    <a:pt x="11015" y="220"/>
                  </a:lnTo>
                  <a:lnTo>
                    <a:pt x="10673" y="98"/>
                  </a:lnTo>
                  <a:lnTo>
                    <a:pt x="10331" y="0"/>
                  </a:lnTo>
                  <a:close/>
                </a:path>
              </a:pathLst>
            </a:custGeom>
            <a:grpFill/>
            <a:ln>
              <a:noFill/>
            </a:ln>
          </p:spPr>
          <p:txBody>
            <a:bodyPr lIns="121896" tIns="121896" rIns="121896" bIns="121896" anchor="ctr" anchorCtr="0">
              <a:noAutofit/>
            </a:bodyPr>
            <a:lstStyle/>
            <a:p>
              <a:endParaRPr sz="3732"/>
            </a:p>
          </p:txBody>
        </p:sp>
      </p:grpSp>
      <p:grpSp>
        <p:nvGrpSpPr>
          <p:cNvPr id="491" name="Shape 491"/>
          <p:cNvGrpSpPr/>
          <p:nvPr/>
        </p:nvGrpSpPr>
        <p:grpSpPr>
          <a:xfrm>
            <a:off x="10186831" y="1315076"/>
            <a:ext cx="577153" cy="562161"/>
            <a:chOff x="5926225" y="921350"/>
            <a:chExt cx="517800" cy="504350"/>
          </a:xfrm>
          <a:solidFill>
            <a:schemeClr val="tx1"/>
          </a:solidFill>
        </p:grpSpPr>
        <p:sp>
          <p:nvSpPr>
            <p:cNvPr id="492" name="Shape 492"/>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lIns="121896" tIns="121896" rIns="121896" bIns="121896" anchor="ctr" anchorCtr="0">
              <a:noAutofit/>
            </a:bodyPr>
            <a:lstStyle/>
            <a:p>
              <a:endParaRPr sz="3732"/>
            </a:p>
          </p:txBody>
        </p:sp>
        <p:sp>
          <p:nvSpPr>
            <p:cNvPr id="493" name="Shape 493"/>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lIns="121896" tIns="121896" rIns="121896" bIns="121896" anchor="ctr" anchorCtr="0">
              <a:noAutofit/>
            </a:bodyPr>
            <a:lstStyle/>
            <a:p>
              <a:endParaRPr sz="3732"/>
            </a:p>
          </p:txBody>
        </p:sp>
      </p:grpSp>
      <p:grpSp>
        <p:nvGrpSpPr>
          <p:cNvPr id="494" name="Shape 494"/>
          <p:cNvGrpSpPr/>
          <p:nvPr/>
        </p:nvGrpSpPr>
        <p:grpSpPr>
          <a:xfrm>
            <a:off x="10957232" y="1325971"/>
            <a:ext cx="539034" cy="540398"/>
            <a:chOff x="6617400" y="931125"/>
            <a:chExt cx="483600" cy="484825"/>
          </a:xfrm>
          <a:solidFill>
            <a:schemeClr val="tx1"/>
          </a:solidFill>
        </p:grpSpPr>
        <p:sp>
          <p:nvSpPr>
            <p:cNvPr id="495" name="Shape 495"/>
            <p:cNvSpPr/>
            <p:nvPr/>
          </p:nvSpPr>
          <p:spPr>
            <a:xfrm>
              <a:off x="6843925" y="1183900"/>
              <a:ext cx="121525" cy="232050"/>
            </a:xfrm>
            <a:custGeom>
              <a:avLst/>
              <a:gdLst/>
              <a:ahLst/>
              <a:cxnLst/>
              <a:rect l="0" t="0" r="0" b="0"/>
              <a:pathLst>
                <a:path w="4861" h="9282" extrusionOk="0">
                  <a:moveTo>
                    <a:pt x="1" y="0"/>
                  </a:moveTo>
                  <a:lnTo>
                    <a:pt x="1" y="6863"/>
                  </a:lnTo>
                  <a:lnTo>
                    <a:pt x="25" y="7107"/>
                  </a:lnTo>
                  <a:lnTo>
                    <a:pt x="49" y="7327"/>
                  </a:lnTo>
                  <a:lnTo>
                    <a:pt x="123" y="7572"/>
                  </a:lnTo>
                  <a:lnTo>
                    <a:pt x="196" y="7791"/>
                  </a:lnTo>
                  <a:lnTo>
                    <a:pt x="294" y="8011"/>
                  </a:lnTo>
                  <a:lnTo>
                    <a:pt x="416" y="8207"/>
                  </a:lnTo>
                  <a:lnTo>
                    <a:pt x="562" y="8402"/>
                  </a:lnTo>
                  <a:lnTo>
                    <a:pt x="709" y="8573"/>
                  </a:lnTo>
                  <a:lnTo>
                    <a:pt x="880" y="8719"/>
                  </a:lnTo>
                  <a:lnTo>
                    <a:pt x="1075" y="8866"/>
                  </a:lnTo>
                  <a:lnTo>
                    <a:pt x="1271" y="8988"/>
                  </a:lnTo>
                  <a:lnTo>
                    <a:pt x="1490" y="9086"/>
                  </a:lnTo>
                  <a:lnTo>
                    <a:pt x="1710" y="9159"/>
                  </a:lnTo>
                  <a:lnTo>
                    <a:pt x="1930" y="9232"/>
                  </a:lnTo>
                  <a:lnTo>
                    <a:pt x="2174" y="9257"/>
                  </a:lnTo>
                  <a:lnTo>
                    <a:pt x="2418" y="9281"/>
                  </a:lnTo>
                  <a:lnTo>
                    <a:pt x="2663" y="9257"/>
                  </a:lnTo>
                  <a:lnTo>
                    <a:pt x="2907" y="9232"/>
                  </a:lnTo>
                  <a:lnTo>
                    <a:pt x="3151" y="9159"/>
                  </a:lnTo>
                  <a:lnTo>
                    <a:pt x="3371" y="9086"/>
                  </a:lnTo>
                  <a:lnTo>
                    <a:pt x="3591" y="8988"/>
                  </a:lnTo>
                  <a:lnTo>
                    <a:pt x="3786" y="8866"/>
                  </a:lnTo>
                  <a:lnTo>
                    <a:pt x="3957" y="8719"/>
                  </a:lnTo>
                  <a:lnTo>
                    <a:pt x="4128" y="8573"/>
                  </a:lnTo>
                  <a:lnTo>
                    <a:pt x="4299" y="8402"/>
                  </a:lnTo>
                  <a:lnTo>
                    <a:pt x="4446" y="8207"/>
                  </a:lnTo>
                  <a:lnTo>
                    <a:pt x="4568" y="8011"/>
                  </a:lnTo>
                  <a:lnTo>
                    <a:pt x="4665" y="7791"/>
                  </a:lnTo>
                  <a:lnTo>
                    <a:pt x="4739" y="7572"/>
                  </a:lnTo>
                  <a:lnTo>
                    <a:pt x="4812" y="7327"/>
                  </a:lnTo>
                  <a:lnTo>
                    <a:pt x="4836" y="7107"/>
                  </a:lnTo>
                  <a:lnTo>
                    <a:pt x="4861" y="6863"/>
                  </a:lnTo>
                  <a:lnTo>
                    <a:pt x="4836" y="6717"/>
                  </a:lnTo>
                  <a:lnTo>
                    <a:pt x="4812" y="6619"/>
                  </a:lnTo>
                  <a:lnTo>
                    <a:pt x="4739" y="6521"/>
                  </a:lnTo>
                  <a:lnTo>
                    <a:pt x="4665" y="6424"/>
                  </a:lnTo>
                  <a:lnTo>
                    <a:pt x="4592" y="6350"/>
                  </a:lnTo>
                  <a:lnTo>
                    <a:pt x="4470" y="6302"/>
                  </a:lnTo>
                  <a:lnTo>
                    <a:pt x="4372" y="6253"/>
                  </a:lnTo>
                  <a:lnTo>
                    <a:pt x="4128" y="6253"/>
                  </a:lnTo>
                  <a:lnTo>
                    <a:pt x="4006" y="6302"/>
                  </a:lnTo>
                  <a:lnTo>
                    <a:pt x="3908" y="6350"/>
                  </a:lnTo>
                  <a:lnTo>
                    <a:pt x="3811" y="6424"/>
                  </a:lnTo>
                  <a:lnTo>
                    <a:pt x="3737" y="6521"/>
                  </a:lnTo>
                  <a:lnTo>
                    <a:pt x="3688" y="6619"/>
                  </a:lnTo>
                  <a:lnTo>
                    <a:pt x="3640" y="6717"/>
                  </a:lnTo>
                  <a:lnTo>
                    <a:pt x="3640" y="6863"/>
                  </a:lnTo>
                  <a:lnTo>
                    <a:pt x="3615" y="7083"/>
                  </a:lnTo>
                  <a:lnTo>
                    <a:pt x="3542" y="7327"/>
                  </a:lnTo>
                  <a:lnTo>
                    <a:pt x="3420" y="7523"/>
                  </a:lnTo>
                  <a:lnTo>
                    <a:pt x="3273" y="7718"/>
                  </a:lnTo>
                  <a:lnTo>
                    <a:pt x="3102" y="7865"/>
                  </a:lnTo>
                  <a:lnTo>
                    <a:pt x="2907" y="7962"/>
                  </a:lnTo>
                  <a:lnTo>
                    <a:pt x="2663" y="8036"/>
                  </a:lnTo>
                  <a:lnTo>
                    <a:pt x="2418" y="8060"/>
                  </a:lnTo>
                  <a:lnTo>
                    <a:pt x="2174" y="8036"/>
                  </a:lnTo>
                  <a:lnTo>
                    <a:pt x="1954" y="7962"/>
                  </a:lnTo>
                  <a:lnTo>
                    <a:pt x="1759" y="7865"/>
                  </a:lnTo>
                  <a:lnTo>
                    <a:pt x="1564" y="7718"/>
                  </a:lnTo>
                  <a:lnTo>
                    <a:pt x="1417" y="7523"/>
                  </a:lnTo>
                  <a:lnTo>
                    <a:pt x="1319" y="7327"/>
                  </a:lnTo>
                  <a:lnTo>
                    <a:pt x="1246" y="7083"/>
                  </a:lnTo>
                  <a:lnTo>
                    <a:pt x="1222" y="6863"/>
                  </a:lnTo>
                  <a:lnTo>
                    <a:pt x="1222" y="0"/>
                  </a:lnTo>
                  <a:lnTo>
                    <a:pt x="953" y="220"/>
                  </a:lnTo>
                  <a:lnTo>
                    <a:pt x="880" y="293"/>
                  </a:lnTo>
                  <a:lnTo>
                    <a:pt x="806" y="342"/>
                  </a:lnTo>
                  <a:lnTo>
                    <a:pt x="709" y="367"/>
                  </a:lnTo>
                  <a:lnTo>
                    <a:pt x="513" y="367"/>
                  </a:lnTo>
                  <a:lnTo>
                    <a:pt x="416" y="342"/>
                  </a:lnTo>
                  <a:lnTo>
                    <a:pt x="342" y="293"/>
                  </a:lnTo>
                  <a:lnTo>
                    <a:pt x="269" y="220"/>
                  </a:lnTo>
                  <a:lnTo>
                    <a:pt x="1" y="0"/>
                  </a:lnTo>
                  <a:close/>
                </a:path>
              </a:pathLst>
            </a:custGeom>
            <a:grpFill/>
            <a:ln>
              <a:noFill/>
            </a:ln>
          </p:spPr>
          <p:txBody>
            <a:bodyPr lIns="121896" tIns="121896" rIns="121896" bIns="121896" anchor="ctr" anchorCtr="0">
              <a:noAutofit/>
            </a:bodyPr>
            <a:lstStyle/>
            <a:p>
              <a:endParaRPr sz="3732"/>
            </a:p>
          </p:txBody>
        </p:sp>
        <p:sp>
          <p:nvSpPr>
            <p:cNvPr id="496" name="Shape 496"/>
            <p:cNvSpPr/>
            <p:nvPr/>
          </p:nvSpPr>
          <p:spPr>
            <a:xfrm>
              <a:off x="6617400" y="931125"/>
              <a:ext cx="483600" cy="259500"/>
            </a:xfrm>
            <a:custGeom>
              <a:avLst/>
              <a:gdLst/>
              <a:ahLst/>
              <a:cxnLst/>
              <a:rect l="0" t="0" r="0" b="0"/>
              <a:pathLst>
                <a:path w="19344" h="10380" extrusionOk="0">
                  <a:moveTo>
                    <a:pt x="5252" y="9769"/>
                  </a:moveTo>
                  <a:lnTo>
                    <a:pt x="5252" y="9769"/>
                  </a:lnTo>
                  <a:lnTo>
                    <a:pt x="5252" y="9769"/>
                  </a:lnTo>
                  <a:close/>
                  <a:moveTo>
                    <a:pt x="9672" y="0"/>
                  </a:moveTo>
                  <a:lnTo>
                    <a:pt x="9550" y="25"/>
                  </a:lnTo>
                  <a:lnTo>
                    <a:pt x="9428" y="49"/>
                  </a:lnTo>
                  <a:lnTo>
                    <a:pt x="9330" y="122"/>
                  </a:lnTo>
                  <a:lnTo>
                    <a:pt x="9232" y="196"/>
                  </a:lnTo>
                  <a:lnTo>
                    <a:pt x="9159" y="269"/>
                  </a:lnTo>
                  <a:lnTo>
                    <a:pt x="9110" y="367"/>
                  </a:lnTo>
                  <a:lnTo>
                    <a:pt x="9086" y="489"/>
                  </a:lnTo>
                  <a:lnTo>
                    <a:pt x="9062" y="611"/>
                  </a:lnTo>
                  <a:lnTo>
                    <a:pt x="9062" y="1246"/>
                  </a:lnTo>
                  <a:lnTo>
                    <a:pt x="8622" y="1270"/>
                  </a:lnTo>
                  <a:lnTo>
                    <a:pt x="8182" y="1343"/>
                  </a:lnTo>
                  <a:lnTo>
                    <a:pt x="7767" y="1417"/>
                  </a:lnTo>
                  <a:lnTo>
                    <a:pt x="7328" y="1514"/>
                  </a:lnTo>
                  <a:lnTo>
                    <a:pt x="6912" y="1612"/>
                  </a:lnTo>
                  <a:lnTo>
                    <a:pt x="6497" y="1759"/>
                  </a:lnTo>
                  <a:lnTo>
                    <a:pt x="6082" y="1905"/>
                  </a:lnTo>
                  <a:lnTo>
                    <a:pt x="5691" y="2076"/>
                  </a:lnTo>
                  <a:lnTo>
                    <a:pt x="5300" y="2247"/>
                  </a:lnTo>
                  <a:lnTo>
                    <a:pt x="4910" y="2467"/>
                  </a:lnTo>
                  <a:lnTo>
                    <a:pt x="4543" y="2687"/>
                  </a:lnTo>
                  <a:lnTo>
                    <a:pt x="4177" y="2931"/>
                  </a:lnTo>
                  <a:lnTo>
                    <a:pt x="3811" y="3175"/>
                  </a:lnTo>
                  <a:lnTo>
                    <a:pt x="3469" y="3468"/>
                  </a:lnTo>
                  <a:lnTo>
                    <a:pt x="3151" y="3761"/>
                  </a:lnTo>
                  <a:lnTo>
                    <a:pt x="2834" y="4054"/>
                  </a:lnTo>
                  <a:lnTo>
                    <a:pt x="2516" y="4372"/>
                  </a:lnTo>
                  <a:lnTo>
                    <a:pt x="2223" y="4714"/>
                  </a:lnTo>
                  <a:lnTo>
                    <a:pt x="1930" y="5080"/>
                  </a:lnTo>
                  <a:lnTo>
                    <a:pt x="1686" y="5422"/>
                  </a:lnTo>
                  <a:lnTo>
                    <a:pt x="1442" y="5788"/>
                  </a:lnTo>
                  <a:lnTo>
                    <a:pt x="1222" y="6179"/>
                  </a:lnTo>
                  <a:lnTo>
                    <a:pt x="1002" y="6570"/>
                  </a:lnTo>
                  <a:lnTo>
                    <a:pt x="807" y="6961"/>
                  </a:lnTo>
                  <a:lnTo>
                    <a:pt x="660" y="7376"/>
                  </a:lnTo>
                  <a:lnTo>
                    <a:pt x="489" y="7791"/>
                  </a:lnTo>
                  <a:lnTo>
                    <a:pt x="367" y="8206"/>
                  </a:lnTo>
                  <a:lnTo>
                    <a:pt x="245" y="8622"/>
                  </a:lnTo>
                  <a:lnTo>
                    <a:pt x="172" y="9061"/>
                  </a:lnTo>
                  <a:lnTo>
                    <a:pt x="98" y="9501"/>
                  </a:lnTo>
                  <a:lnTo>
                    <a:pt x="25" y="9940"/>
                  </a:lnTo>
                  <a:lnTo>
                    <a:pt x="1" y="10380"/>
                  </a:lnTo>
                  <a:lnTo>
                    <a:pt x="196" y="10111"/>
                  </a:lnTo>
                  <a:lnTo>
                    <a:pt x="465" y="9867"/>
                  </a:lnTo>
                  <a:lnTo>
                    <a:pt x="758" y="9647"/>
                  </a:lnTo>
                  <a:lnTo>
                    <a:pt x="1075" y="9452"/>
                  </a:lnTo>
                  <a:lnTo>
                    <a:pt x="1442" y="9305"/>
                  </a:lnTo>
                  <a:lnTo>
                    <a:pt x="1808" y="9183"/>
                  </a:lnTo>
                  <a:lnTo>
                    <a:pt x="2223" y="9110"/>
                  </a:lnTo>
                  <a:lnTo>
                    <a:pt x="2638" y="9086"/>
                  </a:lnTo>
                  <a:lnTo>
                    <a:pt x="2956" y="9110"/>
                  </a:lnTo>
                  <a:lnTo>
                    <a:pt x="3249" y="9134"/>
                  </a:lnTo>
                  <a:lnTo>
                    <a:pt x="3542" y="9208"/>
                  </a:lnTo>
                  <a:lnTo>
                    <a:pt x="3811" y="9281"/>
                  </a:lnTo>
                  <a:lnTo>
                    <a:pt x="4079" y="9379"/>
                  </a:lnTo>
                  <a:lnTo>
                    <a:pt x="4323" y="9501"/>
                  </a:lnTo>
                  <a:lnTo>
                    <a:pt x="4543" y="9647"/>
                  </a:lnTo>
                  <a:lnTo>
                    <a:pt x="4763" y="9794"/>
                  </a:lnTo>
                  <a:lnTo>
                    <a:pt x="4812" y="9305"/>
                  </a:lnTo>
                  <a:lnTo>
                    <a:pt x="4934" y="8573"/>
                  </a:lnTo>
                  <a:lnTo>
                    <a:pt x="5007" y="8109"/>
                  </a:lnTo>
                  <a:lnTo>
                    <a:pt x="5129" y="7620"/>
                  </a:lnTo>
                  <a:lnTo>
                    <a:pt x="5276" y="7107"/>
                  </a:lnTo>
                  <a:lnTo>
                    <a:pt x="5447" y="6546"/>
                  </a:lnTo>
                  <a:lnTo>
                    <a:pt x="5642" y="5984"/>
                  </a:lnTo>
                  <a:lnTo>
                    <a:pt x="5887" y="5373"/>
                  </a:lnTo>
                  <a:lnTo>
                    <a:pt x="6180" y="4763"/>
                  </a:lnTo>
                  <a:lnTo>
                    <a:pt x="6522" y="4152"/>
                  </a:lnTo>
                  <a:lnTo>
                    <a:pt x="6888" y="3542"/>
                  </a:lnTo>
                  <a:lnTo>
                    <a:pt x="7303" y="2931"/>
                  </a:lnTo>
                  <a:lnTo>
                    <a:pt x="7792" y="2345"/>
                  </a:lnTo>
                  <a:lnTo>
                    <a:pt x="8329" y="1783"/>
                  </a:lnTo>
                  <a:lnTo>
                    <a:pt x="8402" y="1710"/>
                  </a:lnTo>
                  <a:lnTo>
                    <a:pt x="8597" y="1710"/>
                  </a:lnTo>
                  <a:lnTo>
                    <a:pt x="8671" y="1783"/>
                  </a:lnTo>
                  <a:lnTo>
                    <a:pt x="8720" y="1856"/>
                  </a:lnTo>
                  <a:lnTo>
                    <a:pt x="8744" y="1954"/>
                  </a:lnTo>
                  <a:lnTo>
                    <a:pt x="8720" y="2027"/>
                  </a:lnTo>
                  <a:lnTo>
                    <a:pt x="8671" y="2125"/>
                  </a:lnTo>
                  <a:lnTo>
                    <a:pt x="8182" y="2662"/>
                  </a:lnTo>
                  <a:lnTo>
                    <a:pt x="7718" y="3200"/>
                  </a:lnTo>
                  <a:lnTo>
                    <a:pt x="7328" y="3786"/>
                  </a:lnTo>
                  <a:lnTo>
                    <a:pt x="6961" y="4348"/>
                  </a:lnTo>
                  <a:lnTo>
                    <a:pt x="6668" y="4934"/>
                  </a:lnTo>
                  <a:lnTo>
                    <a:pt x="6375" y="5495"/>
                  </a:lnTo>
                  <a:lnTo>
                    <a:pt x="6155" y="6082"/>
                  </a:lnTo>
                  <a:lnTo>
                    <a:pt x="5960" y="6619"/>
                  </a:lnTo>
                  <a:lnTo>
                    <a:pt x="5789" y="7156"/>
                  </a:lnTo>
                  <a:lnTo>
                    <a:pt x="5642" y="7645"/>
                  </a:lnTo>
                  <a:lnTo>
                    <a:pt x="5520" y="8109"/>
                  </a:lnTo>
                  <a:lnTo>
                    <a:pt x="5423" y="8548"/>
                  </a:lnTo>
                  <a:lnTo>
                    <a:pt x="5300" y="9257"/>
                  </a:lnTo>
                  <a:lnTo>
                    <a:pt x="5252" y="9769"/>
                  </a:lnTo>
                  <a:lnTo>
                    <a:pt x="5471" y="9623"/>
                  </a:lnTo>
                  <a:lnTo>
                    <a:pt x="5691" y="9476"/>
                  </a:lnTo>
                  <a:lnTo>
                    <a:pt x="5935" y="9379"/>
                  </a:lnTo>
                  <a:lnTo>
                    <a:pt x="6180" y="9281"/>
                  </a:lnTo>
                  <a:lnTo>
                    <a:pt x="6448" y="9208"/>
                  </a:lnTo>
                  <a:lnTo>
                    <a:pt x="6741" y="9134"/>
                  </a:lnTo>
                  <a:lnTo>
                    <a:pt x="7034" y="9110"/>
                  </a:lnTo>
                  <a:lnTo>
                    <a:pt x="7328" y="9086"/>
                  </a:lnTo>
                  <a:lnTo>
                    <a:pt x="7645" y="9110"/>
                  </a:lnTo>
                  <a:lnTo>
                    <a:pt x="7938" y="9134"/>
                  </a:lnTo>
                  <a:lnTo>
                    <a:pt x="8207" y="9208"/>
                  </a:lnTo>
                  <a:lnTo>
                    <a:pt x="8475" y="9281"/>
                  </a:lnTo>
                  <a:lnTo>
                    <a:pt x="8744" y="9379"/>
                  </a:lnTo>
                  <a:lnTo>
                    <a:pt x="8988" y="9501"/>
                  </a:lnTo>
                  <a:lnTo>
                    <a:pt x="9208" y="9623"/>
                  </a:lnTo>
                  <a:lnTo>
                    <a:pt x="9428" y="9794"/>
                  </a:lnTo>
                  <a:lnTo>
                    <a:pt x="9428" y="1954"/>
                  </a:lnTo>
                  <a:lnTo>
                    <a:pt x="9452" y="1856"/>
                  </a:lnTo>
                  <a:lnTo>
                    <a:pt x="9501" y="1783"/>
                  </a:lnTo>
                  <a:lnTo>
                    <a:pt x="9574" y="1710"/>
                  </a:lnTo>
                  <a:lnTo>
                    <a:pt x="9770" y="1710"/>
                  </a:lnTo>
                  <a:lnTo>
                    <a:pt x="9843" y="1783"/>
                  </a:lnTo>
                  <a:lnTo>
                    <a:pt x="9892" y="1856"/>
                  </a:lnTo>
                  <a:lnTo>
                    <a:pt x="9916" y="1954"/>
                  </a:lnTo>
                  <a:lnTo>
                    <a:pt x="9916" y="9794"/>
                  </a:lnTo>
                  <a:lnTo>
                    <a:pt x="10136" y="9623"/>
                  </a:lnTo>
                  <a:lnTo>
                    <a:pt x="10356" y="9501"/>
                  </a:lnTo>
                  <a:lnTo>
                    <a:pt x="10600" y="9379"/>
                  </a:lnTo>
                  <a:lnTo>
                    <a:pt x="10869" y="9281"/>
                  </a:lnTo>
                  <a:lnTo>
                    <a:pt x="11137" y="9208"/>
                  </a:lnTo>
                  <a:lnTo>
                    <a:pt x="11406" y="9134"/>
                  </a:lnTo>
                  <a:lnTo>
                    <a:pt x="11699" y="9110"/>
                  </a:lnTo>
                  <a:lnTo>
                    <a:pt x="12017" y="9086"/>
                  </a:lnTo>
                  <a:lnTo>
                    <a:pt x="12310" y="9110"/>
                  </a:lnTo>
                  <a:lnTo>
                    <a:pt x="12603" y="9134"/>
                  </a:lnTo>
                  <a:lnTo>
                    <a:pt x="12896" y="9208"/>
                  </a:lnTo>
                  <a:lnTo>
                    <a:pt x="13165" y="9281"/>
                  </a:lnTo>
                  <a:lnTo>
                    <a:pt x="13409" y="9379"/>
                  </a:lnTo>
                  <a:lnTo>
                    <a:pt x="13653" y="9476"/>
                  </a:lnTo>
                  <a:lnTo>
                    <a:pt x="13873" y="9623"/>
                  </a:lnTo>
                  <a:lnTo>
                    <a:pt x="14093" y="9769"/>
                  </a:lnTo>
                  <a:lnTo>
                    <a:pt x="14019" y="9257"/>
                  </a:lnTo>
                  <a:lnTo>
                    <a:pt x="13897" y="8548"/>
                  </a:lnTo>
                  <a:lnTo>
                    <a:pt x="13824" y="8109"/>
                  </a:lnTo>
                  <a:lnTo>
                    <a:pt x="13702" y="7645"/>
                  </a:lnTo>
                  <a:lnTo>
                    <a:pt x="13555" y="7132"/>
                  </a:lnTo>
                  <a:lnTo>
                    <a:pt x="13384" y="6619"/>
                  </a:lnTo>
                  <a:lnTo>
                    <a:pt x="13189" y="6057"/>
                  </a:lnTo>
                  <a:lnTo>
                    <a:pt x="12945" y="5495"/>
                  </a:lnTo>
                  <a:lnTo>
                    <a:pt x="12676" y="4934"/>
                  </a:lnTo>
                  <a:lnTo>
                    <a:pt x="12359" y="4348"/>
                  </a:lnTo>
                  <a:lnTo>
                    <a:pt x="12017" y="3786"/>
                  </a:lnTo>
                  <a:lnTo>
                    <a:pt x="11626" y="3200"/>
                  </a:lnTo>
                  <a:lnTo>
                    <a:pt x="11162" y="2662"/>
                  </a:lnTo>
                  <a:lnTo>
                    <a:pt x="10673" y="2125"/>
                  </a:lnTo>
                  <a:lnTo>
                    <a:pt x="10625" y="2027"/>
                  </a:lnTo>
                  <a:lnTo>
                    <a:pt x="10600" y="1954"/>
                  </a:lnTo>
                  <a:lnTo>
                    <a:pt x="10625" y="1856"/>
                  </a:lnTo>
                  <a:lnTo>
                    <a:pt x="10673" y="1783"/>
                  </a:lnTo>
                  <a:lnTo>
                    <a:pt x="10747" y="1710"/>
                  </a:lnTo>
                  <a:lnTo>
                    <a:pt x="10942" y="1710"/>
                  </a:lnTo>
                  <a:lnTo>
                    <a:pt x="11015" y="1783"/>
                  </a:lnTo>
                  <a:lnTo>
                    <a:pt x="11553" y="2345"/>
                  </a:lnTo>
                  <a:lnTo>
                    <a:pt x="12017" y="2931"/>
                  </a:lnTo>
                  <a:lnTo>
                    <a:pt x="12456" y="3542"/>
                  </a:lnTo>
                  <a:lnTo>
                    <a:pt x="12823" y="4152"/>
                  </a:lnTo>
                  <a:lnTo>
                    <a:pt x="13165" y="4787"/>
                  </a:lnTo>
                  <a:lnTo>
                    <a:pt x="13458" y="5373"/>
                  </a:lnTo>
                  <a:lnTo>
                    <a:pt x="13702" y="5984"/>
                  </a:lnTo>
                  <a:lnTo>
                    <a:pt x="13897" y="6546"/>
                  </a:lnTo>
                  <a:lnTo>
                    <a:pt x="14068" y="7107"/>
                  </a:lnTo>
                  <a:lnTo>
                    <a:pt x="14215" y="7620"/>
                  </a:lnTo>
                  <a:lnTo>
                    <a:pt x="14337" y="8109"/>
                  </a:lnTo>
                  <a:lnTo>
                    <a:pt x="14410" y="8573"/>
                  </a:lnTo>
                  <a:lnTo>
                    <a:pt x="14532" y="9305"/>
                  </a:lnTo>
                  <a:lnTo>
                    <a:pt x="14581" y="9794"/>
                  </a:lnTo>
                  <a:lnTo>
                    <a:pt x="14801" y="9647"/>
                  </a:lnTo>
                  <a:lnTo>
                    <a:pt x="15021" y="9501"/>
                  </a:lnTo>
                  <a:lnTo>
                    <a:pt x="15265" y="9379"/>
                  </a:lnTo>
                  <a:lnTo>
                    <a:pt x="15534" y="9281"/>
                  </a:lnTo>
                  <a:lnTo>
                    <a:pt x="15802" y="9208"/>
                  </a:lnTo>
                  <a:lnTo>
                    <a:pt x="16095" y="9134"/>
                  </a:lnTo>
                  <a:lnTo>
                    <a:pt x="16388" y="9110"/>
                  </a:lnTo>
                  <a:lnTo>
                    <a:pt x="16706" y="9086"/>
                  </a:lnTo>
                  <a:lnTo>
                    <a:pt x="17121" y="9110"/>
                  </a:lnTo>
                  <a:lnTo>
                    <a:pt x="17536" y="9183"/>
                  </a:lnTo>
                  <a:lnTo>
                    <a:pt x="17903" y="9305"/>
                  </a:lnTo>
                  <a:lnTo>
                    <a:pt x="18269" y="9452"/>
                  </a:lnTo>
                  <a:lnTo>
                    <a:pt x="18587" y="9647"/>
                  </a:lnTo>
                  <a:lnTo>
                    <a:pt x="18880" y="9867"/>
                  </a:lnTo>
                  <a:lnTo>
                    <a:pt x="19148" y="10111"/>
                  </a:lnTo>
                  <a:lnTo>
                    <a:pt x="19344" y="10380"/>
                  </a:lnTo>
                  <a:lnTo>
                    <a:pt x="19319" y="9940"/>
                  </a:lnTo>
                  <a:lnTo>
                    <a:pt x="19246" y="9501"/>
                  </a:lnTo>
                  <a:lnTo>
                    <a:pt x="19173" y="9061"/>
                  </a:lnTo>
                  <a:lnTo>
                    <a:pt x="19099" y="8622"/>
                  </a:lnTo>
                  <a:lnTo>
                    <a:pt x="18977" y="8206"/>
                  </a:lnTo>
                  <a:lnTo>
                    <a:pt x="18855" y="7791"/>
                  </a:lnTo>
                  <a:lnTo>
                    <a:pt x="18684" y="7376"/>
                  </a:lnTo>
                  <a:lnTo>
                    <a:pt x="18538" y="6961"/>
                  </a:lnTo>
                  <a:lnTo>
                    <a:pt x="18342" y="6570"/>
                  </a:lnTo>
                  <a:lnTo>
                    <a:pt x="18122" y="6179"/>
                  </a:lnTo>
                  <a:lnTo>
                    <a:pt x="17903" y="5788"/>
                  </a:lnTo>
                  <a:lnTo>
                    <a:pt x="17658" y="5422"/>
                  </a:lnTo>
                  <a:lnTo>
                    <a:pt x="17414" y="5080"/>
                  </a:lnTo>
                  <a:lnTo>
                    <a:pt x="17121" y="4714"/>
                  </a:lnTo>
                  <a:lnTo>
                    <a:pt x="16828" y="4372"/>
                  </a:lnTo>
                  <a:lnTo>
                    <a:pt x="16511" y="4054"/>
                  </a:lnTo>
                  <a:lnTo>
                    <a:pt x="16193" y="3761"/>
                  </a:lnTo>
                  <a:lnTo>
                    <a:pt x="15876" y="3468"/>
                  </a:lnTo>
                  <a:lnTo>
                    <a:pt x="15534" y="3175"/>
                  </a:lnTo>
                  <a:lnTo>
                    <a:pt x="15167" y="2931"/>
                  </a:lnTo>
                  <a:lnTo>
                    <a:pt x="14801" y="2687"/>
                  </a:lnTo>
                  <a:lnTo>
                    <a:pt x="14435" y="2467"/>
                  </a:lnTo>
                  <a:lnTo>
                    <a:pt x="14044" y="2247"/>
                  </a:lnTo>
                  <a:lnTo>
                    <a:pt x="13653" y="2076"/>
                  </a:lnTo>
                  <a:lnTo>
                    <a:pt x="13262" y="1905"/>
                  </a:lnTo>
                  <a:lnTo>
                    <a:pt x="12847" y="1759"/>
                  </a:lnTo>
                  <a:lnTo>
                    <a:pt x="12432" y="1612"/>
                  </a:lnTo>
                  <a:lnTo>
                    <a:pt x="12017" y="1514"/>
                  </a:lnTo>
                  <a:lnTo>
                    <a:pt x="11577" y="1417"/>
                  </a:lnTo>
                  <a:lnTo>
                    <a:pt x="11162" y="1343"/>
                  </a:lnTo>
                  <a:lnTo>
                    <a:pt x="10722" y="1270"/>
                  </a:lnTo>
                  <a:lnTo>
                    <a:pt x="10283" y="1246"/>
                  </a:lnTo>
                  <a:lnTo>
                    <a:pt x="10283" y="611"/>
                  </a:lnTo>
                  <a:lnTo>
                    <a:pt x="10258" y="489"/>
                  </a:lnTo>
                  <a:lnTo>
                    <a:pt x="10234" y="367"/>
                  </a:lnTo>
                  <a:lnTo>
                    <a:pt x="10185" y="269"/>
                  </a:lnTo>
                  <a:lnTo>
                    <a:pt x="10112" y="196"/>
                  </a:lnTo>
                  <a:lnTo>
                    <a:pt x="10014" y="122"/>
                  </a:lnTo>
                  <a:lnTo>
                    <a:pt x="9916" y="49"/>
                  </a:lnTo>
                  <a:lnTo>
                    <a:pt x="9794" y="25"/>
                  </a:lnTo>
                  <a:lnTo>
                    <a:pt x="9672" y="0"/>
                  </a:lnTo>
                  <a:close/>
                </a:path>
              </a:pathLst>
            </a:custGeom>
            <a:grpFill/>
            <a:ln>
              <a:noFill/>
            </a:ln>
          </p:spPr>
          <p:txBody>
            <a:bodyPr lIns="121896" tIns="121896" rIns="121896" bIns="121896" anchor="ctr" anchorCtr="0">
              <a:noAutofit/>
            </a:bodyPr>
            <a:lstStyle/>
            <a:p>
              <a:endParaRPr sz="3732"/>
            </a:p>
          </p:txBody>
        </p:sp>
      </p:grpSp>
      <p:grpSp>
        <p:nvGrpSpPr>
          <p:cNvPr id="497" name="Shape 497"/>
          <p:cNvGrpSpPr/>
          <p:nvPr/>
        </p:nvGrpSpPr>
        <p:grpSpPr>
          <a:xfrm>
            <a:off x="4204679" y="2165090"/>
            <a:ext cx="519973" cy="364816"/>
            <a:chOff x="559275" y="1683950"/>
            <a:chExt cx="466500" cy="327300"/>
          </a:xfrm>
          <a:solidFill>
            <a:schemeClr val="tx1"/>
          </a:solidFill>
        </p:grpSpPr>
        <p:sp>
          <p:nvSpPr>
            <p:cNvPr id="498" name="Shape 498"/>
            <p:cNvSpPr/>
            <p:nvPr/>
          </p:nvSpPr>
          <p:spPr>
            <a:xfrm>
              <a:off x="559275" y="1683950"/>
              <a:ext cx="466500" cy="197850"/>
            </a:xfrm>
            <a:custGeom>
              <a:avLst/>
              <a:gdLst/>
              <a:ahLst/>
              <a:cxnLst/>
              <a:rect l="0" t="0" r="0" b="0"/>
              <a:pathLst>
                <a:path w="18660" h="7914" extrusionOk="0">
                  <a:moveTo>
                    <a:pt x="391" y="1"/>
                  </a:moveTo>
                  <a:lnTo>
                    <a:pt x="293" y="50"/>
                  </a:lnTo>
                  <a:lnTo>
                    <a:pt x="220" y="74"/>
                  </a:lnTo>
                  <a:lnTo>
                    <a:pt x="147" y="147"/>
                  </a:lnTo>
                  <a:lnTo>
                    <a:pt x="74" y="221"/>
                  </a:lnTo>
                  <a:lnTo>
                    <a:pt x="49" y="294"/>
                  </a:lnTo>
                  <a:lnTo>
                    <a:pt x="0" y="392"/>
                  </a:lnTo>
                  <a:lnTo>
                    <a:pt x="0" y="489"/>
                  </a:lnTo>
                  <a:lnTo>
                    <a:pt x="0" y="1173"/>
                  </a:lnTo>
                  <a:lnTo>
                    <a:pt x="9330" y="7914"/>
                  </a:lnTo>
                  <a:lnTo>
                    <a:pt x="18659" y="1173"/>
                  </a:lnTo>
                  <a:lnTo>
                    <a:pt x="18659" y="489"/>
                  </a:lnTo>
                  <a:lnTo>
                    <a:pt x="18659" y="392"/>
                  </a:lnTo>
                  <a:lnTo>
                    <a:pt x="18611" y="294"/>
                  </a:lnTo>
                  <a:lnTo>
                    <a:pt x="18586" y="221"/>
                  </a:lnTo>
                  <a:lnTo>
                    <a:pt x="18513" y="147"/>
                  </a:lnTo>
                  <a:lnTo>
                    <a:pt x="18440" y="74"/>
                  </a:lnTo>
                  <a:lnTo>
                    <a:pt x="18366" y="50"/>
                  </a:lnTo>
                  <a:lnTo>
                    <a:pt x="18269" y="1"/>
                  </a:lnTo>
                  <a:close/>
                </a:path>
              </a:pathLst>
            </a:custGeom>
            <a:grpFill/>
            <a:ln>
              <a:noFill/>
            </a:ln>
          </p:spPr>
          <p:txBody>
            <a:bodyPr lIns="121896" tIns="121896" rIns="121896" bIns="121896" anchor="ctr" anchorCtr="0">
              <a:noAutofit/>
            </a:bodyPr>
            <a:lstStyle/>
            <a:p>
              <a:endParaRPr sz="3732"/>
            </a:p>
          </p:txBody>
        </p:sp>
        <p:sp>
          <p:nvSpPr>
            <p:cNvPr id="499" name="Shape 499"/>
            <p:cNvSpPr/>
            <p:nvPr/>
          </p:nvSpPr>
          <p:spPr>
            <a:xfrm>
              <a:off x="559275" y="1727925"/>
              <a:ext cx="466500" cy="283325"/>
            </a:xfrm>
            <a:custGeom>
              <a:avLst/>
              <a:gdLst/>
              <a:ahLst/>
              <a:cxnLst/>
              <a:rect l="0" t="0" r="0" b="0"/>
              <a:pathLst>
                <a:path w="18660" h="11333" extrusionOk="0">
                  <a:moveTo>
                    <a:pt x="0" y="0"/>
                  </a:moveTo>
                  <a:lnTo>
                    <a:pt x="0" y="10844"/>
                  </a:lnTo>
                  <a:lnTo>
                    <a:pt x="0" y="10917"/>
                  </a:lnTo>
                  <a:lnTo>
                    <a:pt x="5129" y="7230"/>
                  </a:lnTo>
                  <a:lnTo>
                    <a:pt x="5227" y="7181"/>
                  </a:lnTo>
                  <a:lnTo>
                    <a:pt x="5325" y="7181"/>
                  </a:lnTo>
                  <a:lnTo>
                    <a:pt x="5398" y="7205"/>
                  </a:lnTo>
                  <a:lnTo>
                    <a:pt x="5471" y="7278"/>
                  </a:lnTo>
                  <a:lnTo>
                    <a:pt x="5520" y="7376"/>
                  </a:lnTo>
                  <a:lnTo>
                    <a:pt x="5520" y="7474"/>
                  </a:lnTo>
                  <a:lnTo>
                    <a:pt x="5471" y="7547"/>
                  </a:lnTo>
                  <a:lnTo>
                    <a:pt x="5422" y="7620"/>
                  </a:lnTo>
                  <a:lnTo>
                    <a:pt x="318" y="11308"/>
                  </a:lnTo>
                  <a:lnTo>
                    <a:pt x="415" y="11333"/>
                  </a:lnTo>
                  <a:lnTo>
                    <a:pt x="18244" y="11333"/>
                  </a:lnTo>
                  <a:lnTo>
                    <a:pt x="18342" y="11308"/>
                  </a:lnTo>
                  <a:lnTo>
                    <a:pt x="13238" y="7620"/>
                  </a:lnTo>
                  <a:lnTo>
                    <a:pt x="13189" y="7547"/>
                  </a:lnTo>
                  <a:lnTo>
                    <a:pt x="13140" y="7474"/>
                  </a:lnTo>
                  <a:lnTo>
                    <a:pt x="13140" y="7376"/>
                  </a:lnTo>
                  <a:lnTo>
                    <a:pt x="13189" y="7278"/>
                  </a:lnTo>
                  <a:lnTo>
                    <a:pt x="13262" y="7205"/>
                  </a:lnTo>
                  <a:lnTo>
                    <a:pt x="13335" y="7181"/>
                  </a:lnTo>
                  <a:lnTo>
                    <a:pt x="13433" y="7181"/>
                  </a:lnTo>
                  <a:lnTo>
                    <a:pt x="13531" y="7230"/>
                  </a:lnTo>
                  <a:lnTo>
                    <a:pt x="18659" y="10917"/>
                  </a:lnTo>
                  <a:lnTo>
                    <a:pt x="18659" y="10844"/>
                  </a:lnTo>
                  <a:lnTo>
                    <a:pt x="18659" y="0"/>
                  </a:lnTo>
                  <a:lnTo>
                    <a:pt x="9476" y="6643"/>
                  </a:lnTo>
                  <a:lnTo>
                    <a:pt x="9403" y="6692"/>
                  </a:lnTo>
                  <a:lnTo>
                    <a:pt x="9257" y="6692"/>
                  </a:lnTo>
                  <a:lnTo>
                    <a:pt x="9183" y="6643"/>
                  </a:lnTo>
                  <a:lnTo>
                    <a:pt x="0" y="0"/>
                  </a:lnTo>
                  <a:close/>
                </a:path>
              </a:pathLst>
            </a:custGeom>
            <a:grpFill/>
            <a:ln>
              <a:noFill/>
            </a:ln>
          </p:spPr>
          <p:txBody>
            <a:bodyPr lIns="121896" tIns="121896" rIns="121896" bIns="121896" anchor="ctr" anchorCtr="0">
              <a:noAutofit/>
            </a:bodyPr>
            <a:lstStyle/>
            <a:p>
              <a:endParaRPr sz="3732"/>
            </a:p>
          </p:txBody>
        </p:sp>
      </p:grpSp>
      <p:grpSp>
        <p:nvGrpSpPr>
          <p:cNvPr id="500" name="Shape 500"/>
          <p:cNvGrpSpPr/>
          <p:nvPr/>
        </p:nvGrpSpPr>
        <p:grpSpPr>
          <a:xfrm>
            <a:off x="4956020" y="2092973"/>
            <a:ext cx="519973" cy="509078"/>
            <a:chOff x="1233350" y="1619250"/>
            <a:chExt cx="466500" cy="456725"/>
          </a:xfrm>
          <a:solidFill>
            <a:schemeClr val="tx1"/>
          </a:solidFill>
        </p:grpSpPr>
        <p:sp>
          <p:nvSpPr>
            <p:cNvPr id="501" name="Shape 501"/>
            <p:cNvSpPr/>
            <p:nvPr/>
          </p:nvSpPr>
          <p:spPr>
            <a:xfrm>
              <a:off x="1233350" y="1619250"/>
              <a:ext cx="466500" cy="456725"/>
            </a:xfrm>
            <a:custGeom>
              <a:avLst/>
              <a:gdLst/>
              <a:ahLst/>
              <a:cxnLst/>
              <a:rect l="0" t="0" r="0" b="0"/>
              <a:pathLst>
                <a:path w="18660" h="18269" extrusionOk="0">
                  <a:moveTo>
                    <a:pt x="14923" y="5080"/>
                  </a:moveTo>
                  <a:lnTo>
                    <a:pt x="14923" y="9037"/>
                  </a:lnTo>
                  <a:lnTo>
                    <a:pt x="17316" y="7913"/>
                  </a:lnTo>
                  <a:lnTo>
                    <a:pt x="9476" y="13579"/>
                  </a:lnTo>
                  <a:lnTo>
                    <a:pt x="9403" y="13604"/>
                  </a:lnTo>
                  <a:lnTo>
                    <a:pt x="9330" y="13628"/>
                  </a:lnTo>
                  <a:lnTo>
                    <a:pt x="9257" y="13604"/>
                  </a:lnTo>
                  <a:lnTo>
                    <a:pt x="9183" y="13579"/>
                  </a:lnTo>
                  <a:lnTo>
                    <a:pt x="1344" y="7913"/>
                  </a:lnTo>
                  <a:lnTo>
                    <a:pt x="3737" y="9037"/>
                  </a:lnTo>
                  <a:lnTo>
                    <a:pt x="3737" y="5080"/>
                  </a:lnTo>
                  <a:close/>
                  <a:moveTo>
                    <a:pt x="9330" y="0"/>
                  </a:moveTo>
                  <a:lnTo>
                    <a:pt x="0" y="6741"/>
                  </a:lnTo>
                  <a:lnTo>
                    <a:pt x="0" y="17780"/>
                  </a:lnTo>
                  <a:lnTo>
                    <a:pt x="0" y="17853"/>
                  </a:lnTo>
                  <a:lnTo>
                    <a:pt x="5129" y="14165"/>
                  </a:lnTo>
                  <a:lnTo>
                    <a:pt x="5227" y="14117"/>
                  </a:lnTo>
                  <a:lnTo>
                    <a:pt x="5325" y="14117"/>
                  </a:lnTo>
                  <a:lnTo>
                    <a:pt x="5398" y="14141"/>
                  </a:lnTo>
                  <a:lnTo>
                    <a:pt x="5471" y="14214"/>
                  </a:lnTo>
                  <a:lnTo>
                    <a:pt x="5520" y="14312"/>
                  </a:lnTo>
                  <a:lnTo>
                    <a:pt x="5520" y="14385"/>
                  </a:lnTo>
                  <a:lnTo>
                    <a:pt x="5471" y="14483"/>
                  </a:lnTo>
                  <a:lnTo>
                    <a:pt x="5422" y="14556"/>
                  </a:lnTo>
                  <a:lnTo>
                    <a:pt x="318" y="18244"/>
                  </a:lnTo>
                  <a:lnTo>
                    <a:pt x="416" y="18244"/>
                  </a:lnTo>
                  <a:lnTo>
                    <a:pt x="489" y="18268"/>
                  </a:lnTo>
                  <a:lnTo>
                    <a:pt x="18171" y="18268"/>
                  </a:lnTo>
                  <a:lnTo>
                    <a:pt x="18244" y="18244"/>
                  </a:lnTo>
                  <a:lnTo>
                    <a:pt x="18342" y="18244"/>
                  </a:lnTo>
                  <a:lnTo>
                    <a:pt x="13238" y="14556"/>
                  </a:lnTo>
                  <a:lnTo>
                    <a:pt x="13189" y="14483"/>
                  </a:lnTo>
                  <a:lnTo>
                    <a:pt x="13140" y="14385"/>
                  </a:lnTo>
                  <a:lnTo>
                    <a:pt x="13140" y="14312"/>
                  </a:lnTo>
                  <a:lnTo>
                    <a:pt x="13189" y="14214"/>
                  </a:lnTo>
                  <a:lnTo>
                    <a:pt x="13262" y="14141"/>
                  </a:lnTo>
                  <a:lnTo>
                    <a:pt x="13335" y="14117"/>
                  </a:lnTo>
                  <a:lnTo>
                    <a:pt x="13433" y="14117"/>
                  </a:lnTo>
                  <a:lnTo>
                    <a:pt x="13531" y="14165"/>
                  </a:lnTo>
                  <a:lnTo>
                    <a:pt x="18660" y="17853"/>
                  </a:lnTo>
                  <a:lnTo>
                    <a:pt x="18660" y="17780"/>
                  </a:lnTo>
                  <a:lnTo>
                    <a:pt x="18660" y="6741"/>
                  </a:lnTo>
                  <a:lnTo>
                    <a:pt x="9330" y="0"/>
                  </a:lnTo>
                  <a:close/>
                </a:path>
              </a:pathLst>
            </a:custGeom>
            <a:grpFill/>
            <a:ln>
              <a:noFill/>
            </a:ln>
          </p:spPr>
          <p:txBody>
            <a:bodyPr lIns="121896" tIns="121896" rIns="121896" bIns="121896" anchor="ctr" anchorCtr="0">
              <a:noAutofit/>
            </a:bodyPr>
            <a:lstStyle/>
            <a:p>
              <a:endParaRPr sz="3732"/>
            </a:p>
          </p:txBody>
        </p:sp>
        <p:sp>
          <p:nvSpPr>
            <p:cNvPr id="502" name="Shape 502"/>
            <p:cNvSpPr/>
            <p:nvPr/>
          </p:nvSpPr>
          <p:spPr>
            <a:xfrm>
              <a:off x="1382325" y="1792025"/>
              <a:ext cx="168550" cy="12250"/>
            </a:xfrm>
            <a:custGeom>
              <a:avLst/>
              <a:gdLst/>
              <a:ahLst/>
              <a:cxnLst/>
              <a:rect l="0" t="0" r="0" b="0"/>
              <a:pathLst>
                <a:path w="6742" h="490" extrusionOk="0">
                  <a:moveTo>
                    <a:pt x="147" y="1"/>
                  </a:moveTo>
                  <a:lnTo>
                    <a:pt x="74" y="74"/>
                  </a:lnTo>
                  <a:lnTo>
                    <a:pt x="25" y="147"/>
                  </a:lnTo>
                  <a:lnTo>
                    <a:pt x="1" y="245"/>
                  </a:lnTo>
                  <a:lnTo>
                    <a:pt x="25" y="343"/>
                  </a:lnTo>
                  <a:lnTo>
                    <a:pt x="74" y="416"/>
                  </a:lnTo>
                  <a:lnTo>
                    <a:pt x="147" y="465"/>
                  </a:lnTo>
                  <a:lnTo>
                    <a:pt x="245" y="489"/>
                  </a:lnTo>
                  <a:lnTo>
                    <a:pt x="6497" y="489"/>
                  </a:lnTo>
                  <a:lnTo>
                    <a:pt x="6595" y="465"/>
                  </a:lnTo>
                  <a:lnTo>
                    <a:pt x="6668" y="416"/>
                  </a:lnTo>
                  <a:lnTo>
                    <a:pt x="6717" y="343"/>
                  </a:lnTo>
                  <a:lnTo>
                    <a:pt x="6741" y="245"/>
                  </a:lnTo>
                  <a:lnTo>
                    <a:pt x="6717" y="147"/>
                  </a:lnTo>
                  <a:lnTo>
                    <a:pt x="6668" y="74"/>
                  </a:lnTo>
                  <a:lnTo>
                    <a:pt x="6595" y="1"/>
                  </a:lnTo>
                  <a:close/>
                </a:path>
              </a:pathLst>
            </a:custGeom>
            <a:grpFill/>
            <a:ln>
              <a:noFill/>
            </a:ln>
          </p:spPr>
          <p:txBody>
            <a:bodyPr lIns="121896" tIns="121896" rIns="121896" bIns="121896" anchor="ctr" anchorCtr="0">
              <a:noAutofit/>
            </a:bodyPr>
            <a:lstStyle/>
            <a:p>
              <a:endParaRPr sz="3732"/>
            </a:p>
          </p:txBody>
        </p:sp>
        <p:sp>
          <p:nvSpPr>
            <p:cNvPr id="503" name="Shape 503"/>
            <p:cNvSpPr/>
            <p:nvPr/>
          </p:nvSpPr>
          <p:spPr>
            <a:xfrm>
              <a:off x="1382325" y="1825000"/>
              <a:ext cx="168550" cy="12250"/>
            </a:xfrm>
            <a:custGeom>
              <a:avLst/>
              <a:gdLst/>
              <a:ahLst/>
              <a:cxnLst/>
              <a:rect l="0" t="0" r="0" b="0"/>
              <a:pathLst>
                <a:path w="6742" h="490" extrusionOk="0">
                  <a:moveTo>
                    <a:pt x="245" y="1"/>
                  </a:moveTo>
                  <a:lnTo>
                    <a:pt x="147" y="25"/>
                  </a:lnTo>
                  <a:lnTo>
                    <a:pt x="74" y="74"/>
                  </a:lnTo>
                  <a:lnTo>
                    <a:pt x="25" y="147"/>
                  </a:lnTo>
                  <a:lnTo>
                    <a:pt x="1" y="245"/>
                  </a:lnTo>
                  <a:lnTo>
                    <a:pt x="25" y="343"/>
                  </a:lnTo>
                  <a:lnTo>
                    <a:pt x="74" y="416"/>
                  </a:lnTo>
                  <a:lnTo>
                    <a:pt x="147" y="465"/>
                  </a:lnTo>
                  <a:lnTo>
                    <a:pt x="245" y="489"/>
                  </a:lnTo>
                  <a:lnTo>
                    <a:pt x="6497" y="489"/>
                  </a:lnTo>
                  <a:lnTo>
                    <a:pt x="6595" y="465"/>
                  </a:lnTo>
                  <a:lnTo>
                    <a:pt x="6668" y="416"/>
                  </a:lnTo>
                  <a:lnTo>
                    <a:pt x="6717" y="343"/>
                  </a:lnTo>
                  <a:lnTo>
                    <a:pt x="6741" y="245"/>
                  </a:lnTo>
                  <a:lnTo>
                    <a:pt x="6717" y="147"/>
                  </a:lnTo>
                  <a:lnTo>
                    <a:pt x="6668" y="74"/>
                  </a:lnTo>
                  <a:lnTo>
                    <a:pt x="6595" y="25"/>
                  </a:lnTo>
                  <a:lnTo>
                    <a:pt x="6497" y="1"/>
                  </a:lnTo>
                  <a:close/>
                </a:path>
              </a:pathLst>
            </a:custGeom>
            <a:grpFill/>
            <a:ln>
              <a:noFill/>
            </a:ln>
          </p:spPr>
          <p:txBody>
            <a:bodyPr lIns="121896" tIns="121896" rIns="121896" bIns="121896" anchor="ctr" anchorCtr="0">
              <a:noAutofit/>
            </a:bodyPr>
            <a:lstStyle/>
            <a:p>
              <a:endParaRPr sz="3732"/>
            </a:p>
          </p:txBody>
        </p:sp>
        <p:sp>
          <p:nvSpPr>
            <p:cNvPr id="504" name="Shape 504"/>
            <p:cNvSpPr/>
            <p:nvPr/>
          </p:nvSpPr>
          <p:spPr>
            <a:xfrm>
              <a:off x="1382325" y="1858575"/>
              <a:ext cx="70850" cy="12250"/>
            </a:xfrm>
            <a:custGeom>
              <a:avLst/>
              <a:gdLst/>
              <a:ahLst/>
              <a:cxnLst/>
              <a:rect l="0" t="0" r="0" b="0"/>
              <a:pathLst>
                <a:path w="2834" h="490" extrusionOk="0">
                  <a:moveTo>
                    <a:pt x="245" y="1"/>
                  </a:moveTo>
                  <a:lnTo>
                    <a:pt x="147" y="25"/>
                  </a:lnTo>
                  <a:lnTo>
                    <a:pt x="74" y="74"/>
                  </a:lnTo>
                  <a:lnTo>
                    <a:pt x="25" y="147"/>
                  </a:lnTo>
                  <a:lnTo>
                    <a:pt x="1" y="245"/>
                  </a:lnTo>
                  <a:lnTo>
                    <a:pt x="25" y="343"/>
                  </a:lnTo>
                  <a:lnTo>
                    <a:pt x="74" y="416"/>
                  </a:lnTo>
                  <a:lnTo>
                    <a:pt x="147" y="465"/>
                  </a:lnTo>
                  <a:lnTo>
                    <a:pt x="245" y="489"/>
                  </a:lnTo>
                  <a:lnTo>
                    <a:pt x="2589" y="489"/>
                  </a:lnTo>
                  <a:lnTo>
                    <a:pt x="2687" y="465"/>
                  </a:lnTo>
                  <a:lnTo>
                    <a:pt x="2760" y="416"/>
                  </a:lnTo>
                  <a:lnTo>
                    <a:pt x="2809" y="343"/>
                  </a:lnTo>
                  <a:lnTo>
                    <a:pt x="2834" y="245"/>
                  </a:lnTo>
                  <a:lnTo>
                    <a:pt x="2809" y="147"/>
                  </a:lnTo>
                  <a:lnTo>
                    <a:pt x="2760" y="74"/>
                  </a:lnTo>
                  <a:lnTo>
                    <a:pt x="2687" y="25"/>
                  </a:lnTo>
                  <a:lnTo>
                    <a:pt x="2589" y="1"/>
                  </a:lnTo>
                  <a:close/>
                </a:path>
              </a:pathLst>
            </a:custGeom>
            <a:grpFill/>
            <a:ln>
              <a:noFill/>
            </a:ln>
          </p:spPr>
          <p:txBody>
            <a:bodyPr lIns="121896" tIns="121896" rIns="121896" bIns="121896" anchor="ctr" anchorCtr="0">
              <a:noAutofit/>
            </a:bodyPr>
            <a:lstStyle/>
            <a:p>
              <a:endParaRPr sz="3732"/>
            </a:p>
          </p:txBody>
        </p:sp>
      </p:grpSp>
      <p:grpSp>
        <p:nvGrpSpPr>
          <p:cNvPr id="505" name="Shape 505"/>
          <p:cNvGrpSpPr/>
          <p:nvPr/>
        </p:nvGrpSpPr>
        <p:grpSpPr>
          <a:xfrm>
            <a:off x="5723693" y="2103842"/>
            <a:ext cx="487315" cy="487315"/>
            <a:chOff x="1922075" y="1629000"/>
            <a:chExt cx="437200" cy="437200"/>
          </a:xfrm>
          <a:solidFill>
            <a:schemeClr val="tx1"/>
          </a:solidFill>
        </p:grpSpPr>
        <p:sp>
          <p:nvSpPr>
            <p:cNvPr id="506" name="Shape 506"/>
            <p:cNvSpPr/>
            <p:nvPr/>
          </p:nvSpPr>
          <p:spPr>
            <a:xfrm>
              <a:off x="2208425" y="1629000"/>
              <a:ext cx="150850" cy="150850"/>
            </a:xfrm>
            <a:custGeom>
              <a:avLst/>
              <a:gdLst/>
              <a:ahLst/>
              <a:cxnLst/>
              <a:rect l="0" t="0" r="0" b="0"/>
              <a:pathLst>
                <a:path w="6034" h="6034" extrusionOk="0">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grpFill/>
            <a:ln>
              <a:noFill/>
            </a:ln>
          </p:spPr>
          <p:txBody>
            <a:bodyPr lIns="121896" tIns="121896" rIns="121896" bIns="121896" anchor="ctr" anchorCtr="0">
              <a:noAutofit/>
            </a:bodyPr>
            <a:lstStyle/>
            <a:p>
              <a:endParaRPr sz="3732"/>
            </a:p>
          </p:txBody>
        </p:sp>
        <p:sp>
          <p:nvSpPr>
            <p:cNvPr id="507" name="Shape 507"/>
            <p:cNvSpPr/>
            <p:nvPr/>
          </p:nvSpPr>
          <p:spPr>
            <a:xfrm>
              <a:off x="1922075" y="1686400"/>
              <a:ext cx="379800" cy="379800"/>
            </a:xfrm>
            <a:custGeom>
              <a:avLst/>
              <a:gdLst/>
              <a:ahLst/>
              <a:cxnLst/>
              <a:rect l="0" t="0" r="0" b="0"/>
              <a:pathLst>
                <a:path w="15192" h="15192" extrusionOk="0">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grpFill/>
            <a:ln>
              <a:noFill/>
            </a:ln>
          </p:spPr>
          <p:txBody>
            <a:bodyPr lIns="121896" tIns="121896" rIns="121896" bIns="121896" anchor="ctr" anchorCtr="0">
              <a:noAutofit/>
            </a:bodyPr>
            <a:lstStyle/>
            <a:p>
              <a:endParaRPr sz="3732"/>
            </a:p>
          </p:txBody>
        </p:sp>
      </p:grpSp>
      <p:grpSp>
        <p:nvGrpSpPr>
          <p:cNvPr id="508" name="Shape 508"/>
          <p:cNvGrpSpPr/>
          <p:nvPr/>
        </p:nvGrpSpPr>
        <p:grpSpPr>
          <a:xfrm>
            <a:off x="6473002" y="2101806"/>
            <a:ext cx="491383" cy="491383"/>
            <a:chOff x="2594325" y="1627175"/>
            <a:chExt cx="440850" cy="440850"/>
          </a:xfrm>
          <a:solidFill>
            <a:schemeClr val="tx1"/>
          </a:solidFill>
        </p:grpSpPr>
        <p:sp>
          <p:nvSpPr>
            <p:cNvPr id="509" name="Shape 509"/>
            <p:cNvSpPr/>
            <p:nvPr/>
          </p:nvSpPr>
          <p:spPr>
            <a:xfrm>
              <a:off x="2594325" y="1890950"/>
              <a:ext cx="177075" cy="177075"/>
            </a:xfrm>
            <a:custGeom>
              <a:avLst/>
              <a:gdLst/>
              <a:ahLst/>
              <a:cxnLst/>
              <a:rect l="0" t="0" r="0" b="0"/>
              <a:pathLst>
                <a:path w="7083" h="7083" extrusionOk="0">
                  <a:moveTo>
                    <a:pt x="5544" y="0"/>
                  </a:moveTo>
                  <a:lnTo>
                    <a:pt x="538" y="5984"/>
                  </a:lnTo>
                  <a:lnTo>
                    <a:pt x="0" y="7083"/>
                  </a:lnTo>
                  <a:lnTo>
                    <a:pt x="1099" y="6546"/>
                  </a:lnTo>
                  <a:lnTo>
                    <a:pt x="7083" y="1539"/>
                  </a:lnTo>
                  <a:lnTo>
                    <a:pt x="5544" y="0"/>
                  </a:lnTo>
                  <a:close/>
                </a:path>
              </a:pathLst>
            </a:custGeom>
            <a:grpFill/>
            <a:ln>
              <a:noFill/>
            </a:ln>
          </p:spPr>
          <p:txBody>
            <a:bodyPr lIns="121896" tIns="121896" rIns="121896" bIns="121896" anchor="ctr" anchorCtr="0">
              <a:noAutofit/>
            </a:bodyPr>
            <a:lstStyle/>
            <a:p>
              <a:endParaRPr sz="3732"/>
            </a:p>
          </p:txBody>
        </p:sp>
        <p:sp>
          <p:nvSpPr>
            <p:cNvPr id="510" name="Shape 510"/>
            <p:cNvSpPr/>
            <p:nvPr/>
          </p:nvSpPr>
          <p:spPr>
            <a:xfrm>
              <a:off x="2858700" y="1627175"/>
              <a:ext cx="176475" cy="176475"/>
            </a:xfrm>
            <a:custGeom>
              <a:avLst/>
              <a:gdLst/>
              <a:ahLst/>
              <a:cxnLst/>
              <a:rect l="0" t="0" r="0" b="0"/>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grpFill/>
            <a:ln>
              <a:noFill/>
            </a:ln>
          </p:spPr>
          <p:txBody>
            <a:bodyPr lIns="121896" tIns="121896" rIns="121896" bIns="121896" anchor="ctr" anchorCtr="0">
              <a:noAutofit/>
            </a:bodyPr>
            <a:lstStyle/>
            <a:p>
              <a:endParaRPr sz="3732"/>
            </a:p>
          </p:txBody>
        </p:sp>
        <p:sp>
          <p:nvSpPr>
            <p:cNvPr id="511" name="Shape 511"/>
            <p:cNvSpPr/>
            <p:nvPr/>
          </p:nvSpPr>
          <p:spPr>
            <a:xfrm>
              <a:off x="2663325" y="1702275"/>
              <a:ext cx="296750" cy="296775"/>
            </a:xfrm>
            <a:custGeom>
              <a:avLst/>
              <a:gdLst/>
              <a:ahLst/>
              <a:cxnLst/>
              <a:rect l="0" t="0" r="0" b="0"/>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grpFill/>
            <a:ln>
              <a:noFill/>
            </a:ln>
          </p:spPr>
          <p:txBody>
            <a:bodyPr lIns="121896" tIns="121896" rIns="121896" bIns="121896" anchor="ctr" anchorCtr="0">
              <a:noAutofit/>
            </a:bodyPr>
            <a:lstStyle/>
            <a:p>
              <a:endParaRPr sz="3732"/>
            </a:p>
          </p:txBody>
        </p:sp>
      </p:grpSp>
      <p:sp>
        <p:nvSpPr>
          <p:cNvPr id="512" name="Shape 512"/>
          <p:cNvSpPr/>
          <p:nvPr/>
        </p:nvSpPr>
        <p:spPr>
          <a:xfrm>
            <a:off x="7246248" y="2123668"/>
            <a:ext cx="447857" cy="447829"/>
          </a:xfrm>
          <a:custGeom>
            <a:avLst/>
            <a:gdLst/>
            <a:ahLst/>
            <a:cxnLst/>
            <a:rect l="0" t="0" r="0" b="0"/>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chemeClr val="tx1"/>
          </a:solidFill>
          <a:ln>
            <a:noFill/>
          </a:ln>
        </p:spPr>
        <p:txBody>
          <a:bodyPr lIns="121896" tIns="121896" rIns="121896" bIns="121896" anchor="ctr" anchorCtr="0">
            <a:noAutofit/>
          </a:bodyPr>
          <a:lstStyle/>
          <a:p>
            <a:endParaRPr sz="3732"/>
          </a:p>
        </p:txBody>
      </p:sp>
      <p:grpSp>
        <p:nvGrpSpPr>
          <p:cNvPr id="513" name="Shape 513"/>
          <p:cNvGrpSpPr/>
          <p:nvPr/>
        </p:nvGrpSpPr>
        <p:grpSpPr>
          <a:xfrm>
            <a:off x="8021973" y="2065051"/>
            <a:ext cx="398813" cy="564892"/>
            <a:chOff x="3984000" y="1594200"/>
            <a:chExt cx="357800" cy="506800"/>
          </a:xfrm>
          <a:solidFill>
            <a:schemeClr val="tx1"/>
          </a:solidFill>
        </p:grpSpPr>
        <p:sp>
          <p:nvSpPr>
            <p:cNvPr id="514" name="Shape 514"/>
            <p:cNvSpPr/>
            <p:nvPr/>
          </p:nvSpPr>
          <p:spPr>
            <a:xfrm>
              <a:off x="3984000" y="1597875"/>
              <a:ext cx="44575" cy="503125"/>
            </a:xfrm>
            <a:custGeom>
              <a:avLst/>
              <a:gdLst/>
              <a:ahLst/>
              <a:cxnLst/>
              <a:rect l="0" t="0" r="0" b="0"/>
              <a:pathLst>
                <a:path w="1783" h="20125" extrusionOk="0">
                  <a:moveTo>
                    <a:pt x="391" y="0"/>
                  </a:moveTo>
                  <a:lnTo>
                    <a:pt x="293" y="25"/>
                  </a:lnTo>
                  <a:lnTo>
                    <a:pt x="220" y="73"/>
                  </a:lnTo>
                  <a:lnTo>
                    <a:pt x="147" y="147"/>
                  </a:lnTo>
                  <a:lnTo>
                    <a:pt x="98" y="220"/>
                  </a:lnTo>
                  <a:lnTo>
                    <a:pt x="49" y="293"/>
                  </a:lnTo>
                  <a:lnTo>
                    <a:pt x="24" y="391"/>
                  </a:lnTo>
                  <a:lnTo>
                    <a:pt x="0" y="489"/>
                  </a:lnTo>
                  <a:lnTo>
                    <a:pt x="0" y="20125"/>
                  </a:lnTo>
                  <a:lnTo>
                    <a:pt x="1783" y="20125"/>
                  </a:lnTo>
                  <a:lnTo>
                    <a:pt x="1783" y="489"/>
                  </a:lnTo>
                  <a:lnTo>
                    <a:pt x="1783" y="391"/>
                  </a:lnTo>
                  <a:lnTo>
                    <a:pt x="1734" y="293"/>
                  </a:lnTo>
                  <a:lnTo>
                    <a:pt x="1710" y="220"/>
                  </a:lnTo>
                  <a:lnTo>
                    <a:pt x="1636" y="147"/>
                  </a:lnTo>
                  <a:lnTo>
                    <a:pt x="1563" y="73"/>
                  </a:lnTo>
                  <a:lnTo>
                    <a:pt x="1490" y="25"/>
                  </a:lnTo>
                  <a:lnTo>
                    <a:pt x="1392" y="0"/>
                  </a:lnTo>
                  <a:close/>
                </a:path>
              </a:pathLst>
            </a:custGeom>
            <a:grpFill/>
            <a:ln>
              <a:noFill/>
            </a:ln>
          </p:spPr>
          <p:txBody>
            <a:bodyPr lIns="121896" tIns="121896" rIns="121896" bIns="121896" anchor="ctr" anchorCtr="0">
              <a:noAutofit/>
            </a:bodyPr>
            <a:lstStyle/>
            <a:p>
              <a:endParaRPr sz="3732"/>
            </a:p>
          </p:txBody>
        </p:sp>
        <p:sp>
          <p:nvSpPr>
            <p:cNvPr id="515" name="Shape 515"/>
            <p:cNvSpPr/>
            <p:nvPr/>
          </p:nvSpPr>
          <p:spPr>
            <a:xfrm>
              <a:off x="4041375" y="1594200"/>
              <a:ext cx="300425" cy="229600"/>
            </a:xfrm>
            <a:custGeom>
              <a:avLst/>
              <a:gdLst/>
              <a:ahLst/>
              <a:cxnLst/>
              <a:rect l="0" t="0" r="0" b="0"/>
              <a:pathLst>
                <a:path w="12017" h="9184" extrusionOk="0">
                  <a:moveTo>
                    <a:pt x="2541" y="1"/>
                  </a:moveTo>
                  <a:lnTo>
                    <a:pt x="2174" y="25"/>
                  </a:lnTo>
                  <a:lnTo>
                    <a:pt x="1808" y="74"/>
                  </a:lnTo>
                  <a:lnTo>
                    <a:pt x="1442" y="123"/>
                  </a:lnTo>
                  <a:lnTo>
                    <a:pt x="1100" y="245"/>
                  </a:lnTo>
                  <a:lnTo>
                    <a:pt x="734" y="367"/>
                  </a:lnTo>
                  <a:lnTo>
                    <a:pt x="367" y="538"/>
                  </a:lnTo>
                  <a:lnTo>
                    <a:pt x="1" y="758"/>
                  </a:lnTo>
                  <a:lnTo>
                    <a:pt x="1" y="8427"/>
                  </a:lnTo>
                  <a:lnTo>
                    <a:pt x="367" y="8207"/>
                  </a:lnTo>
                  <a:lnTo>
                    <a:pt x="734" y="8036"/>
                  </a:lnTo>
                  <a:lnTo>
                    <a:pt x="1100" y="7889"/>
                  </a:lnTo>
                  <a:lnTo>
                    <a:pt x="1442" y="7792"/>
                  </a:lnTo>
                  <a:lnTo>
                    <a:pt x="1808" y="7718"/>
                  </a:lnTo>
                  <a:lnTo>
                    <a:pt x="2174" y="7694"/>
                  </a:lnTo>
                  <a:lnTo>
                    <a:pt x="2541" y="7670"/>
                  </a:lnTo>
                  <a:lnTo>
                    <a:pt x="2883" y="7694"/>
                  </a:lnTo>
                  <a:lnTo>
                    <a:pt x="3249" y="7718"/>
                  </a:lnTo>
                  <a:lnTo>
                    <a:pt x="3615" y="7767"/>
                  </a:lnTo>
                  <a:lnTo>
                    <a:pt x="3982" y="7840"/>
                  </a:lnTo>
                  <a:lnTo>
                    <a:pt x="4324" y="7914"/>
                  </a:lnTo>
                  <a:lnTo>
                    <a:pt x="5056" y="8134"/>
                  </a:lnTo>
                  <a:lnTo>
                    <a:pt x="5765" y="8353"/>
                  </a:lnTo>
                  <a:lnTo>
                    <a:pt x="6497" y="8573"/>
                  </a:lnTo>
                  <a:lnTo>
                    <a:pt x="7206" y="8793"/>
                  </a:lnTo>
                  <a:lnTo>
                    <a:pt x="7938" y="8988"/>
                  </a:lnTo>
                  <a:lnTo>
                    <a:pt x="8305" y="9062"/>
                  </a:lnTo>
                  <a:lnTo>
                    <a:pt x="8647" y="9110"/>
                  </a:lnTo>
                  <a:lnTo>
                    <a:pt x="9013" y="9159"/>
                  </a:lnTo>
                  <a:lnTo>
                    <a:pt x="9379" y="9184"/>
                  </a:lnTo>
                  <a:lnTo>
                    <a:pt x="9746" y="9159"/>
                  </a:lnTo>
                  <a:lnTo>
                    <a:pt x="10088" y="9135"/>
                  </a:lnTo>
                  <a:lnTo>
                    <a:pt x="10454" y="9086"/>
                  </a:lnTo>
                  <a:lnTo>
                    <a:pt x="10820" y="8988"/>
                  </a:lnTo>
                  <a:lnTo>
                    <a:pt x="11187" y="8866"/>
                  </a:lnTo>
                  <a:lnTo>
                    <a:pt x="11529" y="8695"/>
                  </a:lnTo>
                  <a:lnTo>
                    <a:pt x="11699" y="8598"/>
                  </a:lnTo>
                  <a:lnTo>
                    <a:pt x="11822" y="8500"/>
                  </a:lnTo>
                  <a:lnTo>
                    <a:pt x="11895" y="8378"/>
                  </a:lnTo>
                  <a:lnTo>
                    <a:pt x="11968" y="8256"/>
                  </a:lnTo>
                  <a:lnTo>
                    <a:pt x="12017" y="8134"/>
                  </a:lnTo>
                  <a:lnTo>
                    <a:pt x="12017" y="8011"/>
                  </a:lnTo>
                  <a:lnTo>
                    <a:pt x="11968" y="7914"/>
                  </a:lnTo>
                  <a:lnTo>
                    <a:pt x="11919" y="7816"/>
                  </a:lnTo>
                  <a:lnTo>
                    <a:pt x="11529" y="7425"/>
                  </a:lnTo>
                  <a:lnTo>
                    <a:pt x="11138" y="6961"/>
                  </a:lnTo>
                  <a:lnTo>
                    <a:pt x="10771" y="6473"/>
                  </a:lnTo>
                  <a:lnTo>
                    <a:pt x="10381" y="5960"/>
                  </a:lnTo>
                  <a:lnTo>
                    <a:pt x="10307" y="5813"/>
                  </a:lnTo>
                  <a:lnTo>
                    <a:pt x="10259" y="5667"/>
                  </a:lnTo>
                  <a:lnTo>
                    <a:pt x="10234" y="5496"/>
                  </a:lnTo>
                  <a:lnTo>
                    <a:pt x="10210" y="5300"/>
                  </a:lnTo>
                  <a:lnTo>
                    <a:pt x="10234" y="5130"/>
                  </a:lnTo>
                  <a:lnTo>
                    <a:pt x="10259" y="4959"/>
                  </a:lnTo>
                  <a:lnTo>
                    <a:pt x="10307" y="4788"/>
                  </a:lnTo>
                  <a:lnTo>
                    <a:pt x="10381" y="4617"/>
                  </a:lnTo>
                  <a:lnTo>
                    <a:pt x="10771" y="3884"/>
                  </a:lnTo>
                  <a:lnTo>
                    <a:pt x="11138" y="3127"/>
                  </a:lnTo>
                  <a:lnTo>
                    <a:pt x="11529" y="2345"/>
                  </a:lnTo>
                  <a:lnTo>
                    <a:pt x="11919" y="1490"/>
                  </a:lnTo>
                  <a:lnTo>
                    <a:pt x="11993" y="1320"/>
                  </a:lnTo>
                  <a:lnTo>
                    <a:pt x="12017" y="1173"/>
                  </a:lnTo>
                  <a:lnTo>
                    <a:pt x="12017" y="1051"/>
                  </a:lnTo>
                  <a:lnTo>
                    <a:pt x="11968" y="978"/>
                  </a:lnTo>
                  <a:lnTo>
                    <a:pt x="11895" y="953"/>
                  </a:lnTo>
                  <a:lnTo>
                    <a:pt x="11822" y="929"/>
                  </a:lnTo>
                  <a:lnTo>
                    <a:pt x="11699" y="978"/>
                  </a:lnTo>
                  <a:lnTo>
                    <a:pt x="11529" y="1026"/>
                  </a:lnTo>
                  <a:lnTo>
                    <a:pt x="11187" y="1197"/>
                  </a:lnTo>
                  <a:lnTo>
                    <a:pt x="10820" y="1320"/>
                  </a:lnTo>
                  <a:lnTo>
                    <a:pt x="10454" y="1417"/>
                  </a:lnTo>
                  <a:lnTo>
                    <a:pt x="10088" y="1466"/>
                  </a:lnTo>
                  <a:lnTo>
                    <a:pt x="9746" y="1515"/>
                  </a:lnTo>
                  <a:lnTo>
                    <a:pt x="9379" y="1515"/>
                  </a:lnTo>
                  <a:lnTo>
                    <a:pt x="9013" y="1490"/>
                  </a:lnTo>
                  <a:lnTo>
                    <a:pt x="8647" y="1466"/>
                  </a:lnTo>
                  <a:lnTo>
                    <a:pt x="8305" y="1393"/>
                  </a:lnTo>
                  <a:lnTo>
                    <a:pt x="7938" y="1320"/>
                  </a:lnTo>
                  <a:lnTo>
                    <a:pt x="7206" y="1149"/>
                  </a:lnTo>
                  <a:lnTo>
                    <a:pt x="6497" y="929"/>
                  </a:lnTo>
                  <a:lnTo>
                    <a:pt x="5765" y="685"/>
                  </a:lnTo>
                  <a:lnTo>
                    <a:pt x="5056" y="465"/>
                  </a:lnTo>
                  <a:lnTo>
                    <a:pt x="4324" y="269"/>
                  </a:lnTo>
                  <a:lnTo>
                    <a:pt x="3982" y="172"/>
                  </a:lnTo>
                  <a:lnTo>
                    <a:pt x="3615" y="98"/>
                  </a:lnTo>
                  <a:lnTo>
                    <a:pt x="3249" y="50"/>
                  </a:lnTo>
                  <a:lnTo>
                    <a:pt x="2883" y="25"/>
                  </a:lnTo>
                  <a:lnTo>
                    <a:pt x="2541" y="1"/>
                  </a:lnTo>
                  <a:close/>
                </a:path>
              </a:pathLst>
            </a:custGeom>
            <a:grpFill/>
            <a:ln>
              <a:noFill/>
            </a:ln>
          </p:spPr>
          <p:txBody>
            <a:bodyPr lIns="121896" tIns="121896" rIns="121896" bIns="121896" anchor="ctr" anchorCtr="0">
              <a:noAutofit/>
            </a:bodyPr>
            <a:lstStyle/>
            <a:p>
              <a:endParaRPr sz="3732"/>
            </a:p>
          </p:txBody>
        </p:sp>
      </p:grpSp>
      <p:grpSp>
        <p:nvGrpSpPr>
          <p:cNvPr id="516" name="Shape 516"/>
          <p:cNvGrpSpPr/>
          <p:nvPr/>
        </p:nvGrpSpPr>
        <p:grpSpPr>
          <a:xfrm>
            <a:off x="8710005" y="2186182"/>
            <a:ext cx="525435" cy="322629"/>
            <a:chOff x="4601275" y="1702875"/>
            <a:chExt cx="471400" cy="289450"/>
          </a:xfrm>
          <a:solidFill>
            <a:schemeClr val="tx1"/>
          </a:solidFill>
        </p:grpSpPr>
        <p:sp>
          <p:nvSpPr>
            <p:cNvPr id="517" name="Shape 517"/>
            <p:cNvSpPr/>
            <p:nvPr/>
          </p:nvSpPr>
          <p:spPr>
            <a:xfrm>
              <a:off x="4816200" y="1702875"/>
              <a:ext cx="41550" cy="41550"/>
            </a:xfrm>
            <a:custGeom>
              <a:avLst/>
              <a:gdLst/>
              <a:ahLst/>
              <a:cxnLst/>
              <a:rect l="0" t="0" r="0" b="0"/>
              <a:pathLst>
                <a:path w="1662" h="1662" extrusionOk="0">
                  <a:moveTo>
                    <a:pt x="831" y="1"/>
                  </a:moveTo>
                  <a:lnTo>
                    <a:pt x="660" y="25"/>
                  </a:lnTo>
                  <a:lnTo>
                    <a:pt x="514" y="74"/>
                  </a:lnTo>
                  <a:lnTo>
                    <a:pt x="367" y="148"/>
                  </a:lnTo>
                  <a:lnTo>
                    <a:pt x="245" y="245"/>
                  </a:lnTo>
                  <a:lnTo>
                    <a:pt x="147" y="367"/>
                  </a:lnTo>
                  <a:lnTo>
                    <a:pt x="74" y="514"/>
                  </a:lnTo>
                  <a:lnTo>
                    <a:pt x="25" y="660"/>
                  </a:lnTo>
                  <a:lnTo>
                    <a:pt x="1" y="831"/>
                  </a:lnTo>
                  <a:lnTo>
                    <a:pt x="25" y="1002"/>
                  </a:lnTo>
                  <a:lnTo>
                    <a:pt x="74" y="1173"/>
                  </a:lnTo>
                  <a:lnTo>
                    <a:pt x="147" y="1295"/>
                  </a:lnTo>
                  <a:lnTo>
                    <a:pt x="245" y="1418"/>
                  </a:lnTo>
                  <a:lnTo>
                    <a:pt x="367" y="1540"/>
                  </a:lnTo>
                  <a:lnTo>
                    <a:pt x="514" y="1613"/>
                  </a:lnTo>
                  <a:lnTo>
                    <a:pt x="660" y="1662"/>
                  </a:lnTo>
                  <a:lnTo>
                    <a:pt x="1002" y="1662"/>
                  </a:lnTo>
                  <a:lnTo>
                    <a:pt x="1149" y="1613"/>
                  </a:lnTo>
                  <a:lnTo>
                    <a:pt x="1295" y="1540"/>
                  </a:lnTo>
                  <a:lnTo>
                    <a:pt x="1417" y="1418"/>
                  </a:lnTo>
                  <a:lnTo>
                    <a:pt x="1515" y="1295"/>
                  </a:lnTo>
                  <a:lnTo>
                    <a:pt x="1588" y="1173"/>
                  </a:lnTo>
                  <a:lnTo>
                    <a:pt x="1637" y="1002"/>
                  </a:lnTo>
                  <a:lnTo>
                    <a:pt x="1661" y="831"/>
                  </a:lnTo>
                  <a:lnTo>
                    <a:pt x="1637" y="660"/>
                  </a:lnTo>
                  <a:lnTo>
                    <a:pt x="1588" y="514"/>
                  </a:lnTo>
                  <a:lnTo>
                    <a:pt x="1515" y="367"/>
                  </a:lnTo>
                  <a:lnTo>
                    <a:pt x="1417" y="245"/>
                  </a:lnTo>
                  <a:lnTo>
                    <a:pt x="1295" y="148"/>
                  </a:lnTo>
                  <a:lnTo>
                    <a:pt x="1149" y="74"/>
                  </a:lnTo>
                  <a:lnTo>
                    <a:pt x="1002" y="25"/>
                  </a:lnTo>
                  <a:lnTo>
                    <a:pt x="831" y="1"/>
                  </a:lnTo>
                  <a:close/>
                </a:path>
              </a:pathLst>
            </a:custGeom>
            <a:grpFill/>
            <a:ln>
              <a:noFill/>
            </a:ln>
          </p:spPr>
          <p:txBody>
            <a:bodyPr lIns="121896" tIns="121896" rIns="121896" bIns="121896" anchor="ctr" anchorCtr="0">
              <a:noAutofit/>
            </a:bodyPr>
            <a:lstStyle/>
            <a:p>
              <a:endParaRPr sz="3732"/>
            </a:p>
          </p:txBody>
        </p:sp>
        <p:sp>
          <p:nvSpPr>
            <p:cNvPr id="518" name="Shape 518"/>
            <p:cNvSpPr/>
            <p:nvPr/>
          </p:nvSpPr>
          <p:spPr>
            <a:xfrm>
              <a:off x="5031125" y="1757225"/>
              <a:ext cx="41550" cy="41550"/>
            </a:xfrm>
            <a:custGeom>
              <a:avLst/>
              <a:gdLst/>
              <a:ahLst/>
              <a:cxnLst/>
              <a:rect l="0" t="0" r="0" b="0"/>
              <a:pathLst>
                <a:path w="1662" h="1662" extrusionOk="0">
                  <a:moveTo>
                    <a:pt x="831" y="1"/>
                  </a:moveTo>
                  <a:lnTo>
                    <a:pt x="660" y="25"/>
                  </a:lnTo>
                  <a:lnTo>
                    <a:pt x="513" y="74"/>
                  </a:lnTo>
                  <a:lnTo>
                    <a:pt x="367" y="147"/>
                  </a:lnTo>
                  <a:lnTo>
                    <a:pt x="245" y="245"/>
                  </a:lnTo>
                  <a:lnTo>
                    <a:pt x="147" y="367"/>
                  </a:lnTo>
                  <a:lnTo>
                    <a:pt x="74" y="514"/>
                  </a:lnTo>
                  <a:lnTo>
                    <a:pt x="25" y="684"/>
                  </a:lnTo>
                  <a:lnTo>
                    <a:pt x="1" y="831"/>
                  </a:lnTo>
                  <a:lnTo>
                    <a:pt x="25" y="1002"/>
                  </a:lnTo>
                  <a:lnTo>
                    <a:pt x="74" y="1173"/>
                  </a:lnTo>
                  <a:lnTo>
                    <a:pt x="147" y="1295"/>
                  </a:lnTo>
                  <a:lnTo>
                    <a:pt x="245" y="1417"/>
                  </a:lnTo>
                  <a:lnTo>
                    <a:pt x="367" y="1539"/>
                  </a:lnTo>
                  <a:lnTo>
                    <a:pt x="513" y="1613"/>
                  </a:lnTo>
                  <a:lnTo>
                    <a:pt x="660" y="1661"/>
                  </a:lnTo>
                  <a:lnTo>
                    <a:pt x="1002" y="1661"/>
                  </a:lnTo>
                  <a:lnTo>
                    <a:pt x="1148" y="1613"/>
                  </a:lnTo>
                  <a:lnTo>
                    <a:pt x="1295" y="1539"/>
                  </a:lnTo>
                  <a:lnTo>
                    <a:pt x="1417" y="1417"/>
                  </a:lnTo>
                  <a:lnTo>
                    <a:pt x="1515" y="1295"/>
                  </a:lnTo>
                  <a:lnTo>
                    <a:pt x="1588" y="1173"/>
                  </a:lnTo>
                  <a:lnTo>
                    <a:pt x="1637" y="1002"/>
                  </a:lnTo>
                  <a:lnTo>
                    <a:pt x="1661" y="831"/>
                  </a:lnTo>
                  <a:lnTo>
                    <a:pt x="1637" y="684"/>
                  </a:lnTo>
                  <a:lnTo>
                    <a:pt x="1588" y="514"/>
                  </a:lnTo>
                  <a:lnTo>
                    <a:pt x="1515" y="367"/>
                  </a:lnTo>
                  <a:lnTo>
                    <a:pt x="1417" y="245"/>
                  </a:lnTo>
                  <a:lnTo>
                    <a:pt x="1295" y="147"/>
                  </a:lnTo>
                  <a:lnTo>
                    <a:pt x="1148" y="74"/>
                  </a:lnTo>
                  <a:lnTo>
                    <a:pt x="1002" y="25"/>
                  </a:lnTo>
                  <a:lnTo>
                    <a:pt x="831" y="1"/>
                  </a:lnTo>
                  <a:close/>
                </a:path>
              </a:pathLst>
            </a:custGeom>
            <a:grpFill/>
            <a:ln>
              <a:noFill/>
            </a:ln>
          </p:spPr>
          <p:txBody>
            <a:bodyPr lIns="121896" tIns="121896" rIns="121896" bIns="121896" anchor="ctr" anchorCtr="0">
              <a:noAutofit/>
            </a:bodyPr>
            <a:lstStyle/>
            <a:p>
              <a:endParaRPr sz="3732"/>
            </a:p>
          </p:txBody>
        </p:sp>
        <p:sp>
          <p:nvSpPr>
            <p:cNvPr id="519" name="Shape 519"/>
            <p:cNvSpPr/>
            <p:nvPr/>
          </p:nvSpPr>
          <p:spPr>
            <a:xfrm>
              <a:off x="4634875" y="1756000"/>
              <a:ext cx="404225" cy="178325"/>
            </a:xfrm>
            <a:custGeom>
              <a:avLst/>
              <a:gdLst/>
              <a:ahLst/>
              <a:cxnLst/>
              <a:rect l="0" t="0" r="0" b="0"/>
              <a:pathLst>
                <a:path w="16169" h="7133" extrusionOk="0">
                  <a:moveTo>
                    <a:pt x="7742" y="1"/>
                  </a:moveTo>
                  <a:lnTo>
                    <a:pt x="5007" y="3444"/>
                  </a:lnTo>
                  <a:lnTo>
                    <a:pt x="464" y="1784"/>
                  </a:lnTo>
                  <a:lnTo>
                    <a:pt x="366" y="1881"/>
                  </a:lnTo>
                  <a:lnTo>
                    <a:pt x="244" y="1979"/>
                  </a:lnTo>
                  <a:lnTo>
                    <a:pt x="122" y="2052"/>
                  </a:lnTo>
                  <a:lnTo>
                    <a:pt x="0" y="2101"/>
                  </a:lnTo>
                  <a:lnTo>
                    <a:pt x="1465" y="7132"/>
                  </a:lnTo>
                  <a:lnTo>
                    <a:pt x="14703" y="7132"/>
                  </a:lnTo>
                  <a:lnTo>
                    <a:pt x="16168" y="2101"/>
                  </a:lnTo>
                  <a:lnTo>
                    <a:pt x="16046" y="2052"/>
                  </a:lnTo>
                  <a:lnTo>
                    <a:pt x="15924" y="1979"/>
                  </a:lnTo>
                  <a:lnTo>
                    <a:pt x="15802" y="1881"/>
                  </a:lnTo>
                  <a:lnTo>
                    <a:pt x="15704" y="1784"/>
                  </a:lnTo>
                  <a:lnTo>
                    <a:pt x="11161" y="3444"/>
                  </a:lnTo>
                  <a:lnTo>
                    <a:pt x="8426" y="1"/>
                  </a:lnTo>
                  <a:lnTo>
                    <a:pt x="8255" y="25"/>
                  </a:lnTo>
                  <a:lnTo>
                    <a:pt x="7913" y="25"/>
                  </a:lnTo>
                  <a:lnTo>
                    <a:pt x="7742" y="1"/>
                  </a:lnTo>
                  <a:close/>
                </a:path>
              </a:pathLst>
            </a:custGeom>
            <a:grpFill/>
            <a:ln>
              <a:noFill/>
            </a:ln>
          </p:spPr>
          <p:txBody>
            <a:bodyPr lIns="121896" tIns="121896" rIns="121896" bIns="121896" anchor="ctr" anchorCtr="0">
              <a:noAutofit/>
            </a:bodyPr>
            <a:lstStyle/>
            <a:p>
              <a:endParaRPr sz="3732"/>
            </a:p>
          </p:txBody>
        </p:sp>
        <p:sp>
          <p:nvSpPr>
            <p:cNvPr id="520" name="Shape 520"/>
            <p:cNvSpPr/>
            <p:nvPr/>
          </p:nvSpPr>
          <p:spPr>
            <a:xfrm>
              <a:off x="4601275" y="1757225"/>
              <a:ext cx="41550" cy="41550"/>
            </a:xfrm>
            <a:custGeom>
              <a:avLst/>
              <a:gdLst/>
              <a:ahLst/>
              <a:cxnLst/>
              <a:rect l="0" t="0" r="0" b="0"/>
              <a:pathLst>
                <a:path w="1662" h="1662" extrusionOk="0">
                  <a:moveTo>
                    <a:pt x="831" y="1"/>
                  </a:moveTo>
                  <a:lnTo>
                    <a:pt x="660" y="25"/>
                  </a:lnTo>
                  <a:lnTo>
                    <a:pt x="514" y="74"/>
                  </a:lnTo>
                  <a:lnTo>
                    <a:pt x="367" y="147"/>
                  </a:lnTo>
                  <a:lnTo>
                    <a:pt x="245" y="245"/>
                  </a:lnTo>
                  <a:lnTo>
                    <a:pt x="147" y="367"/>
                  </a:lnTo>
                  <a:lnTo>
                    <a:pt x="74" y="514"/>
                  </a:lnTo>
                  <a:lnTo>
                    <a:pt x="25" y="684"/>
                  </a:lnTo>
                  <a:lnTo>
                    <a:pt x="1" y="831"/>
                  </a:lnTo>
                  <a:lnTo>
                    <a:pt x="25" y="1002"/>
                  </a:lnTo>
                  <a:lnTo>
                    <a:pt x="74" y="1173"/>
                  </a:lnTo>
                  <a:lnTo>
                    <a:pt x="147" y="1295"/>
                  </a:lnTo>
                  <a:lnTo>
                    <a:pt x="245" y="1417"/>
                  </a:lnTo>
                  <a:lnTo>
                    <a:pt x="367" y="1539"/>
                  </a:lnTo>
                  <a:lnTo>
                    <a:pt x="514" y="1613"/>
                  </a:lnTo>
                  <a:lnTo>
                    <a:pt x="660" y="1661"/>
                  </a:lnTo>
                  <a:lnTo>
                    <a:pt x="1002" y="1661"/>
                  </a:lnTo>
                  <a:lnTo>
                    <a:pt x="1149" y="1613"/>
                  </a:lnTo>
                  <a:lnTo>
                    <a:pt x="1295" y="1539"/>
                  </a:lnTo>
                  <a:lnTo>
                    <a:pt x="1417" y="1417"/>
                  </a:lnTo>
                  <a:lnTo>
                    <a:pt x="1515" y="1295"/>
                  </a:lnTo>
                  <a:lnTo>
                    <a:pt x="1588" y="1173"/>
                  </a:lnTo>
                  <a:lnTo>
                    <a:pt x="1637" y="1002"/>
                  </a:lnTo>
                  <a:lnTo>
                    <a:pt x="1662" y="831"/>
                  </a:lnTo>
                  <a:lnTo>
                    <a:pt x="1637" y="684"/>
                  </a:lnTo>
                  <a:lnTo>
                    <a:pt x="1588" y="514"/>
                  </a:lnTo>
                  <a:lnTo>
                    <a:pt x="1515" y="367"/>
                  </a:lnTo>
                  <a:lnTo>
                    <a:pt x="1417" y="245"/>
                  </a:lnTo>
                  <a:lnTo>
                    <a:pt x="1295" y="147"/>
                  </a:lnTo>
                  <a:lnTo>
                    <a:pt x="1149" y="74"/>
                  </a:lnTo>
                  <a:lnTo>
                    <a:pt x="1002" y="25"/>
                  </a:lnTo>
                  <a:lnTo>
                    <a:pt x="831" y="1"/>
                  </a:lnTo>
                  <a:close/>
                </a:path>
              </a:pathLst>
            </a:custGeom>
            <a:grpFill/>
            <a:ln>
              <a:noFill/>
            </a:ln>
          </p:spPr>
          <p:txBody>
            <a:bodyPr lIns="121896" tIns="121896" rIns="121896" bIns="121896" anchor="ctr" anchorCtr="0">
              <a:noAutofit/>
            </a:bodyPr>
            <a:lstStyle/>
            <a:p>
              <a:endParaRPr sz="3732"/>
            </a:p>
          </p:txBody>
        </p:sp>
        <p:sp>
          <p:nvSpPr>
            <p:cNvPr id="521" name="Shape 521"/>
            <p:cNvSpPr/>
            <p:nvPr/>
          </p:nvSpPr>
          <p:spPr>
            <a:xfrm>
              <a:off x="4673325" y="1947725"/>
              <a:ext cx="327300" cy="44600"/>
            </a:xfrm>
            <a:custGeom>
              <a:avLst/>
              <a:gdLst/>
              <a:ahLst/>
              <a:cxnLst/>
              <a:rect l="0" t="0" r="0" b="0"/>
              <a:pathLst>
                <a:path w="13092" h="1784" extrusionOk="0">
                  <a:moveTo>
                    <a:pt x="1" y="1"/>
                  </a:moveTo>
                  <a:lnTo>
                    <a:pt x="514" y="1784"/>
                  </a:lnTo>
                  <a:lnTo>
                    <a:pt x="1808" y="1686"/>
                  </a:lnTo>
                  <a:lnTo>
                    <a:pt x="3249" y="1588"/>
                  </a:lnTo>
                  <a:lnTo>
                    <a:pt x="4836" y="1539"/>
                  </a:lnTo>
                  <a:lnTo>
                    <a:pt x="8256" y="1539"/>
                  </a:lnTo>
                  <a:lnTo>
                    <a:pt x="9843" y="1588"/>
                  </a:lnTo>
                  <a:lnTo>
                    <a:pt x="11284" y="1661"/>
                  </a:lnTo>
                  <a:lnTo>
                    <a:pt x="12579" y="1784"/>
                  </a:lnTo>
                  <a:lnTo>
                    <a:pt x="13091" y="1"/>
                  </a:lnTo>
                  <a:close/>
                </a:path>
              </a:pathLst>
            </a:custGeom>
            <a:grpFill/>
            <a:ln>
              <a:noFill/>
            </a:ln>
          </p:spPr>
          <p:txBody>
            <a:bodyPr lIns="121896" tIns="121896" rIns="121896" bIns="121896" anchor="ctr" anchorCtr="0">
              <a:noAutofit/>
            </a:bodyPr>
            <a:lstStyle/>
            <a:p>
              <a:endParaRPr sz="3732"/>
            </a:p>
          </p:txBody>
        </p:sp>
      </p:grpSp>
      <p:grpSp>
        <p:nvGrpSpPr>
          <p:cNvPr id="522" name="Shape 522"/>
          <p:cNvGrpSpPr/>
          <p:nvPr/>
        </p:nvGrpSpPr>
        <p:grpSpPr>
          <a:xfrm>
            <a:off x="9486537" y="2107242"/>
            <a:ext cx="475055" cy="480515"/>
            <a:chOff x="5297950" y="1632050"/>
            <a:chExt cx="426200" cy="431100"/>
          </a:xfrm>
          <a:solidFill>
            <a:schemeClr val="tx1"/>
          </a:solidFill>
        </p:grpSpPr>
        <p:sp>
          <p:nvSpPr>
            <p:cNvPr id="523" name="Shape 523"/>
            <p:cNvSpPr/>
            <p:nvPr/>
          </p:nvSpPr>
          <p:spPr>
            <a:xfrm>
              <a:off x="5404800" y="1936125"/>
              <a:ext cx="212500" cy="127025"/>
            </a:xfrm>
            <a:custGeom>
              <a:avLst/>
              <a:gdLst/>
              <a:ahLst/>
              <a:cxnLst/>
              <a:rect l="0" t="0" r="0" b="0"/>
              <a:pathLst>
                <a:path w="8500" h="5081" extrusionOk="0">
                  <a:moveTo>
                    <a:pt x="3175" y="1"/>
                  </a:moveTo>
                  <a:lnTo>
                    <a:pt x="3175" y="2834"/>
                  </a:lnTo>
                  <a:lnTo>
                    <a:pt x="2614" y="2956"/>
                  </a:lnTo>
                  <a:lnTo>
                    <a:pt x="2076" y="3102"/>
                  </a:lnTo>
                  <a:lnTo>
                    <a:pt x="1588" y="3298"/>
                  </a:lnTo>
                  <a:lnTo>
                    <a:pt x="1148" y="3493"/>
                  </a:lnTo>
                  <a:lnTo>
                    <a:pt x="782" y="3713"/>
                  </a:lnTo>
                  <a:lnTo>
                    <a:pt x="611" y="3859"/>
                  </a:lnTo>
                  <a:lnTo>
                    <a:pt x="464" y="3982"/>
                  </a:lnTo>
                  <a:lnTo>
                    <a:pt x="318" y="4128"/>
                  </a:lnTo>
                  <a:lnTo>
                    <a:pt x="196" y="4275"/>
                  </a:lnTo>
                  <a:lnTo>
                    <a:pt x="74" y="4421"/>
                  </a:lnTo>
                  <a:lnTo>
                    <a:pt x="0" y="4592"/>
                  </a:lnTo>
                  <a:lnTo>
                    <a:pt x="171" y="4665"/>
                  </a:lnTo>
                  <a:lnTo>
                    <a:pt x="416" y="4739"/>
                  </a:lnTo>
                  <a:lnTo>
                    <a:pt x="782" y="4836"/>
                  </a:lnTo>
                  <a:lnTo>
                    <a:pt x="1344" y="4910"/>
                  </a:lnTo>
                  <a:lnTo>
                    <a:pt x="2101" y="5007"/>
                  </a:lnTo>
                  <a:lnTo>
                    <a:pt x="3053" y="5056"/>
                  </a:lnTo>
                  <a:lnTo>
                    <a:pt x="4250" y="5081"/>
                  </a:lnTo>
                  <a:lnTo>
                    <a:pt x="5447" y="5056"/>
                  </a:lnTo>
                  <a:lnTo>
                    <a:pt x="6399" y="5007"/>
                  </a:lnTo>
                  <a:lnTo>
                    <a:pt x="7156" y="4910"/>
                  </a:lnTo>
                  <a:lnTo>
                    <a:pt x="7718" y="4836"/>
                  </a:lnTo>
                  <a:lnTo>
                    <a:pt x="8084" y="4739"/>
                  </a:lnTo>
                  <a:lnTo>
                    <a:pt x="8329" y="4665"/>
                  </a:lnTo>
                  <a:lnTo>
                    <a:pt x="8500" y="4592"/>
                  </a:lnTo>
                  <a:lnTo>
                    <a:pt x="8426" y="4421"/>
                  </a:lnTo>
                  <a:lnTo>
                    <a:pt x="8304" y="4275"/>
                  </a:lnTo>
                  <a:lnTo>
                    <a:pt x="8182" y="4128"/>
                  </a:lnTo>
                  <a:lnTo>
                    <a:pt x="8036" y="3982"/>
                  </a:lnTo>
                  <a:lnTo>
                    <a:pt x="7889" y="3859"/>
                  </a:lnTo>
                  <a:lnTo>
                    <a:pt x="7718" y="3713"/>
                  </a:lnTo>
                  <a:lnTo>
                    <a:pt x="7352" y="3493"/>
                  </a:lnTo>
                  <a:lnTo>
                    <a:pt x="6912" y="3298"/>
                  </a:lnTo>
                  <a:lnTo>
                    <a:pt x="6424" y="3102"/>
                  </a:lnTo>
                  <a:lnTo>
                    <a:pt x="5886" y="2956"/>
                  </a:lnTo>
                  <a:lnTo>
                    <a:pt x="5325" y="2834"/>
                  </a:lnTo>
                  <a:lnTo>
                    <a:pt x="5325" y="1"/>
                  </a:lnTo>
                  <a:lnTo>
                    <a:pt x="5032" y="49"/>
                  </a:lnTo>
                  <a:lnTo>
                    <a:pt x="4763" y="98"/>
                  </a:lnTo>
                  <a:lnTo>
                    <a:pt x="4250" y="123"/>
                  </a:lnTo>
                  <a:lnTo>
                    <a:pt x="3737" y="98"/>
                  </a:lnTo>
                  <a:lnTo>
                    <a:pt x="3469" y="49"/>
                  </a:lnTo>
                  <a:lnTo>
                    <a:pt x="3175" y="1"/>
                  </a:lnTo>
                  <a:close/>
                </a:path>
              </a:pathLst>
            </a:custGeom>
            <a:grpFill/>
            <a:ln>
              <a:noFill/>
            </a:ln>
          </p:spPr>
          <p:txBody>
            <a:bodyPr lIns="121896" tIns="121896" rIns="121896" bIns="121896" anchor="ctr" anchorCtr="0">
              <a:noAutofit/>
            </a:bodyPr>
            <a:lstStyle/>
            <a:p>
              <a:endParaRPr sz="3732"/>
            </a:p>
          </p:txBody>
        </p:sp>
        <p:sp>
          <p:nvSpPr>
            <p:cNvPr id="524" name="Shape 524"/>
            <p:cNvSpPr/>
            <p:nvPr/>
          </p:nvSpPr>
          <p:spPr>
            <a:xfrm>
              <a:off x="5297950" y="1632050"/>
              <a:ext cx="426200" cy="294950"/>
            </a:xfrm>
            <a:custGeom>
              <a:avLst/>
              <a:gdLst/>
              <a:ahLst/>
              <a:cxnLst/>
              <a:rect l="0" t="0" r="0" b="0"/>
              <a:pathLst>
                <a:path w="17048" h="11798" extrusionOk="0">
                  <a:moveTo>
                    <a:pt x="8524" y="2956"/>
                  </a:moveTo>
                  <a:lnTo>
                    <a:pt x="8573" y="2981"/>
                  </a:lnTo>
                  <a:lnTo>
                    <a:pt x="8622" y="3054"/>
                  </a:lnTo>
                  <a:lnTo>
                    <a:pt x="9086" y="4128"/>
                  </a:lnTo>
                  <a:lnTo>
                    <a:pt x="9135" y="4202"/>
                  </a:lnTo>
                  <a:lnTo>
                    <a:pt x="9208" y="4275"/>
                  </a:lnTo>
                  <a:lnTo>
                    <a:pt x="9306" y="4324"/>
                  </a:lnTo>
                  <a:lnTo>
                    <a:pt x="9403" y="4348"/>
                  </a:lnTo>
                  <a:lnTo>
                    <a:pt x="10576" y="4470"/>
                  </a:lnTo>
                  <a:lnTo>
                    <a:pt x="10649" y="4495"/>
                  </a:lnTo>
                  <a:lnTo>
                    <a:pt x="10698" y="4519"/>
                  </a:lnTo>
                  <a:lnTo>
                    <a:pt x="10673" y="4592"/>
                  </a:lnTo>
                  <a:lnTo>
                    <a:pt x="10624" y="4641"/>
                  </a:lnTo>
                  <a:lnTo>
                    <a:pt x="9745" y="5423"/>
                  </a:lnTo>
                  <a:lnTo>
                    <a:pt x="9696" y="5496"/>
                  </a:lnTo>
                  <a:lnTo>
                    <a:pt x="9648" y="5594"/>
                  </a:lnTo>
                  <a:lnTo>
                    <a:pt x="9623" y="5691"/>
                  </a:lnTo>
                  <a:lnTo>
                    <a:pt x="9623" y="5789"/>
                  </a:lnTo>
                  <a:lnTo>
                    <a:pt x="9892" y="6961"/>
                  </a:lnTo>
                  <a:lnTo>
                    <a:pt x="9892" y="7035"/>
                  </a:lnTo>
                  <a:lnTo>
                    <a:pt x="9867" y="7084"/>
                  </a:lnTo>
                  <a:lnTo>
                    <a:pt x="9818" y="7084"/>
                  </a:lnTo>
                  <a:lnTo>
                    <a:pt x="9745" y="7059"/>
                  </a:lnTo>
                  <a:lnTo>
                    <a:pt x="8719" y="6473"/>
                  </a:lnTo>
                  <a:lnTo>
                    <a:pt x="8622" y="6424"/>
                  </a:lnTo>
                  <a:lnTo>
                    <a:pt x="8426" y="6424"/>
                  </a:lnTo>
                  <a:lnTo>
                    <a:pt x="8329" y="6473"/>
                  </a:lnTo>
                  <a:lnTo>
                    <a:pt x="7303" y="7059"/>
                  </a:lnTo>
                  <a:lnTo>
                    <a:pt x="7230" y="7084"/>
                  </a:lnTo>
                  <a:lnTo>
                    <a:pt x="7181" y="7084"/>
                  </a:lnTo>
                  <a:lnTo>
                    <a:pt x="7156" y="7035"/>
                  </a:lnTo>
                  <a:lnTo>
                    <a:pt x="7156" y="6961"/>
                  </a:lnTo>
                  <a:lnTo>
                    <a:pt x="7425" y="5789"/>
                  </a:lnTo>
                  <a:lnTo>
                    <a:pt x="7425" y="5691"/>
                  </a:lnTo>
                  <a:lnTo>
                    <a:pt x="7401" y="5594"/>
                  </a:lnTo>
                  <a:lnTo>
                    <a:pt x="7352" y="5496"/>
                  </a:lnTo>
                  <a:lnTo>
                    <a:pt x="7303" y="5423"/>
                  </a:lnTo>
                  <a:lnTo>
                    <a:pt x="6424" y="4641"/>
                  </a:lnTo>
                  <a:lnTo>
                    <a:pt x="6375" y="4592"/>
                  </a:lnTo>
                  <a:lnTo>
                    <a:pt x="6350" y="4519"/>
                  </a:lnTo>
                  <a:lnTo>
                    <a:pt x="6399" y="4495"/>
                  </a:lnTo>
                  <a:lnTo>
                    <a:pt x="6473" y="4470"/>
                  </a:lnTo>
                  <a:lnTo>
                    <a:pt x="7645" y="4348"/>
                  </a:lnTo>
                  <a:lnTo>
                    <a:pt x="7743" y="4324"/>
                  </a:lnTo>
                  <a:lnTo>
                    <a:pt x="7840" y="4275"/>
                  </a:lnTo>
                  <a:lnTo>
                    <a:pt x="7913" y="4202"/>
                  </a:lnTo>
                  <a:lnTo>
                    <a:pt x="7962" y="4128"/>
                  </a:lnTo>
                  <a:lnTo>
                    <a:pt x="8426" y="3054"/>
                  </a:lnTo>
                  <a:lnTo>
                    <a:pt x="8475" y="2981"/>
                  </a:lnTo>
                  <a:lnTo>
                    <a:pt x="8524" y="2956"/>
                  </a:lnTo>
                  <a:close/>
                  <a:moveTo>
                    <a:pt x="15973" y="2150"/>
                  </a:moveTo>
                  <a:lnTo>
                    <a:pt x="15973" y="2516"/>
                  </a:lnTo>
                  <a:lnTo>
                    <a:pt x="15924" y="2932"/>
                  </a:lnTo>
                  <a:lnTo>
                    <a:pt x="15875" y="3371"/>
                  </a:lnTo>
                  <a:lnTo>
                    <a:pt x="15802" y="3835"/>
                  </a:lnTo>
                  <a:lnTo>
                    <a:pt x="15704" y="4299"/>
                  </a:lnTo>
                  <a:lnTo>
                    <a:pt x="15558" y="4788"/>
                  </a:lnTo>
                  <a:lnTo>
                    <a:pt x="15411" y="5252"/>
                  </a:lnTo>
                  <a:lnTo>
                    <a:pt x="15216" y="5740"/>
                  </a:lnTo>
                  <a:lnTo>
                    <a:pt x="14996" y="6204"/>
                  </a:lnTo>
                  <a:lnTo>
                    <a:pt x="14752" y="6620"/>
                  </a:lnTo>
                  <a:lnTo>
                    <a:pt x="14459" y="7035"/>
                  </a:lnTo>
                  <a:lnTo>
                    <a:pt x="14141" y="7426"/>
                  </a:lnTo>
                  <a:lnTo>
                    <a:pt x="13799" y="7767"/>
                  </a:lnTo>
                  <a:lnTo>
                    <a:pt x="13604" y="7914"/>
                  </a:lnTo>
                  <a:lnTo>
                    <a:pt x="13409" y="8061"/>
                  </a:lnTo>
                  <a:lnTo>
                    <a:pt x="13213" y="8183"/>
                  </a:lnTo>
                  <a:lnTo>
                    <a:pt x="12993" y="8305"/>
                  </a:lnTo>
                  <a:lnTo>
                    <a:pt x="12774" y="8402"/>
                  </a:lnTo>
                  <a:lnTo>
                    <a:pt x="12529" y="8476"/>
                  </a:lnTo>
                  <a:lnTo>
                    <a:pt x="12529" y="8476"/>
                  </a:lnTo>
                  <a:lnTo>
                    <a:pt x="12823" y="7767"/>
                  </a:lnTo>
                  <a:lnTo>
                    <a:pt x="13042" y="7059"/>
                  </a:lnTo>
                  <a:lnTo>
                    <a:pt x="13262" y="6351"/>
                  </a:lnTo>
                  <a:lnTo>
                    <a:pt x="13433" y="5618"/>
                  </a:lnTo>
                  <a:lnTo>
                    <a:pt x="13555" y="4837"/>
                  </a:lnTo>
                  <a:lnTo>
                    <a:pt x="13677" y="4031"/>
                  </a:lnTo>
                  <a:lnTo>
                    <a:pt x="13751" y="3127"/>
                  </a:lnTo>
                  <a:lnTo>
                    <a:pt x="13799" y="2150"/>
                  </a:lnTo>
                  <a:close/>
                  <a:moveTo>
                    <a:pt x="3249" y="2150"/>
                  </a:moveTo>
                  <a:lnTo>
                    <a:pt x="3298" y="3127"/>
                  </a:lnTo>
                  <a:lnTo>
                    <a:pt x="3371" y="4031"/>
                  </a:lnTo>
                  <a:lnTo>
                    <a:pt x="3493" y="4837"/>
                  </a:lnTo>
                  <a:lnTo>
                    <a:pt x="3615" y="5618"/>
                  </a:lnTo>
                  <a:lnTo>
                    <a:pt x="3786" y="6351"/>
                  </a:lnTo>
                  <a:lnTo>
                    <a:pt x="4006" y="7059"/>
                  </a:lnTo>
                  <a:lnTo>
                    <a:pt x="4226" y="7767"/>
                  </a:lnTo>
                  <a:lnTo>
                    <a:pt x="4519" y="8476"/>
                  </a:lnTo>
                  <a:lnTo>
                    <a:pt x="4274" y="8402"/>
                  </a:lnTo>
                  <a:lnTo>
                    <a:pt x="4055" y="8305"/>
                  </a:lnTo>
                  <a:lnTo>
                    <a:pt x="3835" y="8183"/>
                  </a:lnTo>
                  <a:lnTo>
                    <a:pt x="3639" y="8061"/>
                  </a:lnTo>
                  <a:lnTo>
                    <a:pt x="3444" y="7914"/>
                  </a:lnTo>
                  <a:lnTo>
                    <a:pt x="3249" y="7767"/>
                  </a:lnTo>
                  <a:lnTo>
                    <a:pt x="2907" y="7426"/>
                  </a:lnTo>
                  <a:lnTo>
                    <a:pt x="2589" y="7035"/>
                  </a:lnTo>
                  <a:lnTo>
                    <a:pt x="2296" y="6620"/>
                  </a:lnTo>
                  <a:lnTo>
                    <a:pt x="2052" y="6204"/>
                  </a:lnTo>
                  <a:lnTo>
                    <a:pt x="1832" y="5740"/>
                  </a:lnTo>
                  <a:lnTo>
                    <a:pt x="1637" y="5252"/>
                  </a:lnTo>
                  <a:lnTo>
                    <a:pt x="1490" y="4788"/>
                  </a:lnTo>
                  <a:lnTo>
                    <a:pt x="1344" y="4299"/>
                  </a:lnTo>
                  <a:lnTo>
                    <a:pt x="1246" y="3835"/>
                  </a:lnTo>
                  <a:lnTo>
                    <a:pt x="1173" y="3371"/>
                  </a:lnTo>
                  <a:lnTo>
                    <a:pt x="1124" y="2932"/>
                  </a:lnTo>
                  <a:lnTo>
                    <a:pt x="1075" y="2516"/>
                  </a:lnTo>
                  <a:lnTo>
                    <a:pt x="1075" y="2150"/>
                  </a:lnTo>
                  <a:close/>
                  <a:moveTo>
                    <a:pt x="3737" y="1"/>
                  </a:moveTo>
                  <a:lnTo>
                    <a:pt x="3639" y="25"/>
                  </a:lnTo>
                  <a:lnTo>
                    <a:pt x="3542" y="50"/>
                  </a:lnTo>
                  <a:lnTo>
                    <a:pt x="3444" y="99"/>
                  </a:lnTo>
                  <a:lnTo>
                    <a:pt x="3371" y="147"/>
                  </a:lnTo>
                  <a:lnTo>
                    <a:pt x="3322" y="221"/>
                  </a:lnTo>
                  <a:lnTo>
                    <a:pt x="3249" y="294"/>
                  </a:lnTo>
                  <a:lnTo>
                    <a:pt x="3224" y="392"/>
                  </a:lnTo>
                  <a:lnTo>
                    <a:pt x="3200" y="489"/>
                  </a:lnTo>
                  <a:lnTo>
                    <a:pt x="3224" y="1076"/>
                  </a:lnTo>
                  <a:lnTo>
                    <a:pt x="1075" y="1076"/>
                  </a:lnTo>
                  <a:lnTo>
                    <a:pt x="855" y="1100"/>
                  </a:lnTo>
                  <a:lnTo>
                    <a:pt x="660" y="1149"/>
                  </a:lnTo>
                  <a:lnTo>
                    <a:pt x="489" y="1246"/>
                  </a:lnTo>
                  <a:lnTo>
                    <a:pt x="318" y="1393"/>
                  </a:lnTo>
                  <a:lnTo>
                    <a:pt x="196" y="1540"/>
                  </a:lnTo>
                  <a:lnTo>
                    <a:pt x="98" y="1735"/>
                  </a:lnTo>
                  <a:lnTo>
                    <a:pt x="25" y="1930"/>
                  </a:lnTo>
                  <a:lnTo>
                    <a:pt x="0" y="2150"/>
                  </a:lnTo>
                  <a:lnTo>
                    <a:pt x="25" y="2614"/>
                  </a:lnTo>
                  <a:lnTo>
                    <a:pt x="49" y="3078"/>
                  </a:lnTo>
                  <a:lnTo>
                    <a:pt x="98" y="3518"/>
                  </a:lnTo>
                  <a:lnTo>
                    <a:pt x="171" y="3957"/>
                  </a:lnTo>
                  <a:lnTo>
                    <a:pt x="269" y="4348"/>
                  </a:lnTo>
                  <a:lnTo>
                    <a:pt x="367" y="4739"/>
                  </a:lnTo>
                  <a:lnTo>
                    <a:pt x="489" y="5130"/>
                  </a:lnTo>
                  <a:lnTo>
                    <a:pt x="635" y="5496"/>
                  </a:lnTo>
                  <a:lnTo>
                    <a:pt x="782" y="5838"/>
                  </a:lnTo>
                  <a:lnTo>
                    <a:pt x="928" y="6156"/>
                  </a:lnTo>
                  <a:lnTo>
                    <a:pt x="1099" y="6473"/>
                  </a:lnTo>
                  <a:lnTo>
                    <a:pt x="1295" y="6766"/>
                  </a:lnTo>
                  <a:lnTo>
                    <a:pt x="1466" y="7059"/>
                  </a:lnTo>
                  <a:lnTo>
                    <a:pt x="1661" y="7328"/>
                  </a:lnTo>
                  <a:lnTo>
                    <a:pt x="2076" y="7816"/>
                  </a:lnTo>
                  <a:lnTo>
                    <a:pt x="2516" y="8256"/>
                  </a:lnTo>
                  <a:lnTo>
                    <a:pt x="2931" y="8622"/>
                  </a:lnTo>
                  <a:lnTo>
                    <a:pt x="3346" y="8940"/>
                  </a:lnTo>
                  <a:lnTo>
                    <a:pt x="3762" y="9184"/>
                  </a:lnTo>
                  <a:lnTo>
                    <a:pt x="4152" y="9379"/>
                  </a:lnTo>
                  <a:lnTo>
                    <a:pt x="4519" y="9526"/>
                  </a:lnTo>
                  <a:lnTo>
                    <a:pt x="4836" y="9624"/>
                  </a:lnTo>
                  <a:lnTo>
                    <a:pt x="5105" y="9672"/>
                  </a:lnTo>
                  <a:lnTo>
                    <a:pt x="5422" y="10136"/>
                  </a:lnTo>
                  <a:lnTo>
                    <a:pt x="5764" y="10576"/>
                  </a:lnTo>
                  <a:lnTo>
                    <a:pt x="5935" y="10747"/>
                  </a:lnTo>
                  <a:lnTo>
                    <a:pt x="6131" y="10918"/>
                  </a:lnTo>
                  <a:lnTo>
                    <a:pt x="6326" y="11089"/>
                  </a:lnTo>
                  <a:lnTo>
                    <a:pt x="6546" y="11236"/>
                  </a:lnTo>
                  <a:lnTo>
                    <a:pt x="6766" y="11358"/>
                  </a:lnTo>
                  <a:lnTo>
                    <a:pt x="6985" y="11480"/>
                  </a:lnTo>
                  <a:lnTo>
                    <a:pt x="7230" y="11577"/>
                  </a:lnTo>
                  <a:lnTo>
                    <a:pt x="7474" y="11651"/>
                  </a:lnTo>
                  <a:lnTo>
                    <a:pt x="7718" y="11724"/>
                  </a:lnTo>
                  <a:lnTo>
                    <a:pt x="7987" y="11773"/>
                  </a:lnTo>
                  <a:lnTo>
                    <a:pt x="8255" y="11797"/>
                  </a:lnTo>
                  <a:lnTo>
                    <a:pt x="8793" y="11797"/>
                  </a:lnTo>
                  <a:lnTo>
                    <a:pt x="9061" y="11773"/>
                  </a:lnTo>
                  <a:lnTo>
                    <a:pt x="9330" y="11724"/>
                  </a:lnTo>
                  <a:lnTo>
                    <a:pt x="9574" y="11651"/>
                  </a:lnTo>
                  <a:lnTo>
                    <a:pt x="9818" y="11577"/>
                  </a:lnTo>
                  <a:lnTo>
                    <a:pt x="10063" y="11480"/>
                  </a:lnTo>
                  <a:lnTo>
                    <a:pt x="10283" y="11358"/>
                  </a:lnTo>
                  <a:lnTo>
                    <a:pt x="10502" y="11236"/>
                  </a:lnTo>
                  <a:lnTo>
                    <a:pt x="10722" y="11089"/>
                  </a:lnTo>
                  <a:lnTo>
                    <a:pt x="10918" y="10918"/>
                  </a:lnTo>
                  <a:lnTo>
                    <a:pt x="11113" y="10747"/>
                  </a:lnTo>
                  <a:lnTo>
                    <a:pt x="11284" y="10576"/>
                  </a:lnTo>
                  <a:lnTo>
                    <a:pt x="11626" y="10136"/>
                  </a:lnTo>
                  <a:lnTo>
                    <a:pt x="11943" y="9672"/>
                  </a:lnTo>
                  <a:lnTo>
                    <a:pt x="12212" y="9624"/>
                  </a:lnTo>
                  <a:lnTo>
                    <a:pt x="12529" y="9550"/>
                  </a:lnTo>
                  <a:lnTo>
                    <a:pt x="12896" y="9404"/>
                  </a:lnTo>
                  <a:lnTo>
                    <a:pt x="13287" y="9208"/>
                  </a:lnTo>
                  <a:lnTo>
                    <a:pt x="13702" y="8964"/>
                  </a:lnTo>
                  <a:lnTo>
                    <a:pt x="14117" y="8647"/>
                  </a:lnTo>
                  <a:lnTo>
                    <a:pt x="14557" y="8280"/>
                  </a:lnTo>
                  <a:lnTo>
                    <a:pt x="14972" y="7865"/>
                  </a:lnTo>
                  <a:lnTo>
                    <a:pt x="15387" y="7377"/>
                  </a:lnTo>
                  <a:lnTo>
                    <a:pt x="15582" y="7108"/>
                  </a:lnTo>
                  <a:lnTo>
                    <a:pt x="15753" y="6815"/>
                  </a:lnTo>
                  <a:lnTo>
                    <a:pt x="15949" y="6522"/>
                  </a:lnTo>
                  <a:lnTo>
                    <a:pt x="16120" y="6204"/>
                  </a:lnTo>
                  <a:lnTo>
                    <a:pt x="16266" y="5887"/>
                  </a:lnTo>
                  <a:lnTo>
                    <a:pt x="16413" y="5521"/>
                  </a:lnTo>
                  <a:lnTo>
                    <a:pt x="16559" y="5179"/>
                  </a:lnTo>
                  <a:lnTo>
                    <a:pt x="16681" y="4788"/>
                  </a:lnTo>
                  <a:lnTo>
                    <a:pt x="16779" y="4397"/>
                  </a:lnTo>
                  <a:lnTo>
                    <a:pt x="16877" y="3982"/>
                  </a:lnTo>
                  <a:lnTo>
                    <a:pt x="16950" y="3542"/>
                  </a:lnTo>
                  <a:lnTo>
                    <a:pt x="16999" y="3103"/>
                  </a:lnTo>
                  <a:lnTo>
                    <a:pt x="17023" y="2614"/>
                  </a:lnTo>
                  <a:lnTo>
                    <a:pt x="17048" y="2150"/>
                  </a:lnTo>
                  <a:lnTo>
                    <a:pt x="17023" y="1930"/>
                  </a:lnTo>
                  <a:lnTo>
                    <a:pt x="16950" y="1735"/>
                  </a:lnTo>
                  <a:lnTo>
                    <a:pt x="16852" y="1540"/>
                  </a:lnTo>
                  <a:lnTo>
                    <a:pt x="16730" y="1393"/>
                  </a:lnTo>
                  <a:lnTo>
                    <a:pt x="16559" y="1246"/>
                  </a:lnTo>
                  <a:lnTo>
                    <a:pt x="16388" y="1149"/>
                  </a:lnTo>
                  <a:lnTo>
                    <a:pt x="16193" y="1100"/>
                  </a:lnTo>
                  <a:lnTo>
                    <a:pt x="15973" y="1076"/>
                  </a:lnTo>
                  <a:lnTo>
                    <a:pt x="13824" y="1076"/>
                  </a:lnTo>
                  <a:lnTo>
                    <a:pt x="13848" y="489"/>
                  </a:lnTo>
                  <a:lnTo>
                    <a:pt x="13824" y="392"/>
                  </a:lnTo>
                  <a:lnTo>
                    <a:pt x="13799" y="294"/>
                  </a:lnTo>
                  <a:lnTo>
                    <a:pt x="13726" y="221"/>
                  </a:lnTo>
                  <a:lnTo>
                    <a:pt x="13677" y="147"/>
                  </a:lnTo>
                  <a:lnTo>
                    <a:pt x="13604" y="99"/>
                  </a:lnTo>
                  <a:lnTo>
                    <a:pt x="13506" y="50"/>
                  </a:lnTo>
                  <a:lnTo>
                    <a:pt x="13409" y="25"/>
                  </a:lnTo>
                  <a:lnTo>
                    <a:pt x="13311" y="1"/>
                  </a:lnTo>
                  <a:close/>
                </a:path>
              </a:pathLst>
            </a:custGeom>
            <a:grpFill/>
            <a:ln>
              <a:noFill/>
            </a:ln>
          </p:spPr>
          <p:txBody>
            <a:bodyPr lIns="121896" tIns="121896" rIns="121896" bIns="121896" anchor="ctr" anchorCtr="0">
              <a:noAutofit/>
            </a:bodyPr>
            <a:lstStyle/>
            <a:p>
              <a:endParaRPr sz="3732"/>
            </a:p>
          </p:txBody>
        </p:sp>
      </p:grpSp>
      <p:grpSp>
        <p:nvGrpSpPr>
          <p:cNvPr id="525" name="Shape 525"/>
          <p:cNvGrpSpPr/>
          <p:nvPr/>
        </p:nvGrpSpPr>
        <p:grpSpPr>
          <a:xfrm>
            <a:off x="10236516" y="2092973"/>
            <a:ext cx="477785" cy="509078"/>
            <a:chOff x="5970800" y="1619250"/>
            <a:chExt cx="428650" cy="456725"/>
          </a:xfrm>
          <a:solidFill>
            <a:schemeClr val="tx1"/>
          </a:solidFill>
        </p:grpSpPr>
        <p:sp>
          <p:nvSpPr>
            <p:cNvPr id="526" name="Shape 526"/>
            <p:cNvSpPr/>
            <p:nvPr/>
          </p:nvSpPr>
          <p:spPr>
            <a:xfrm>
              <a:off x="5970800" y="1674200"/>
              <a:ext cx="377975" cy="377950"/>
            </a:xfrm>
            <a:custGeom>
              <a:avLst/>
              <a:gdLst/>
              <a:ahLst/>
              <a:cxnLst/>
              <a:rect l="0" t="0" r="0" b="0"/>
              <a:pathLst>
                <a:path w="15119" h="15118" extrusionOk="0">
                  <a:moveTo>
                    <a:pt x="7181" y="0"/>
                  </a:moveTo>
                  <a:lnTo>
                    <a:pt x="6790" y="49"/>
                  </a:lnTo>
                  <a:lnTo>
                    <a:pt x="6424" y="98"/>
                  </a:lnTo>
                  <a:lnTo>
                    <a:pt x="6058" y="147"/>
                  </a:lnTo>
                  <a:lnTo>
                    <a:pt x="5691" y="244"/>
                  </a:lnTo>
                  <a:lnTo>
                    <a:pt x="5325" y="342"/>
                  </a:lnTo>
                  <a:lnTo>
                    <a:pt x="4983" y="464"/>
                  </a:lnTo>
                  <a:lnTo>
                    <a:pt x="4641" y="586"/>
                  </a:lnTo>
                  <a:lnTo>
                    <a:pt x="4299" y="733"/>
                  </a:lnTo>
                  <a:lnTo>
                    <a:pt x="3982" y="904"/>
                  </a:lnTo>
                  <a:lnTo>
                    <a:pt x="3664" y="1099"/>
                  </a:lnTo>
                  <a:lnTo>
                    <a:pt x="3347" y="1295"/>
                  </a:lnTo>
                  <a:lnTo>
                    <a:pt x="3053" y="1490"/>
                  </a:lnTo>
                  <a:lnTo>
                    <a:pt x="2760" y="1734"/>
                  </a:lnTo>
                  <a:lnTo>
                    <a:pt x="2492" y="1954"/>
                  </a:lnTo>
                  <a:lnTo>
                    <a:pt x="2223" y="2223"/>
                  </a:lnTo>
                  <a:lnTo>
                    <a:pt x="1979" y="2467"/>
                  </a:lnTo>
                  <a:lnTo>
                    <a:pt x="1735" y="2760"/>
                  </a:lnTo>
                  <a:lnTo>
                    <a:pt x="1515" y="3029"/>
                  </a:lnTo>
                  <a:lnTo>
                    <a:pt x="1295" y="3322"/>
                  </a:lnTo>
                  <a:lnTo>
                    <a:pt x="1100" y="3639"/>
                  </a:lnTo>
                  <a:lnTo>
                    <a:pt x="929" y="3957"/>
                  </a:lnTo>
                  <a:lnTo>
                    <a:pt x="758" y="4274"/>
                  </a:lnTo>
                  <a:lnTo>
                    <a:pt x="611" y="4616"/>
                  </a:lnTo>
                  <a:lnTo>
                    <a:pt x="465" y="4958"/>
                  </a:lnTo>
                  <a:lnTo>
                    <a:pt x="343" y="5300"/>
                  </a:lnTo>
                  <a:lnTo>
                    <a:pt x="245" y="5666"/>
                  </a:lnTo>
                  <a:lnTo>
                    <a:pt x="172" y="6033"/>
                  </a:lnTo>
                  <a:lnTo>
                    <a:pt x="98" y="6399"/>
                  </a:lnTo>
                  <a:lnTo>
                    <a:pt x="49" y="6790"/>
                  </a:lnTo>
                  <a:lnTo>
                    <a:pt x="25" y="7156"/>
                  </a:lnTo>
                  <a:lnTo>
                    <a:pt x="1" y="7547"/>
                  </a:lnTo>
                  <a:lnTo>
                    <a:pt x="25" y="7938"/>
                  </a:lnTo>
                  <a:lnTo>
                    <a:pt x="49" y="8328"/>
                  </a:lnTo>
                  <a:lnTo>
                    <a:pt x="98" y="8695"/>
                  </a:lnTo>
                  <a:lnTo>
                    <a:pt x="172" y="9085"/>
                  </a:lnTo>
                  <a:lnTo>
                    <a:pt x="245" y="9452"/>
                  </a:lnTo>
                  <a:lnTo>
                    <a:pt x="343" y="9794"/>
                  </a:lnTo>
                  <a:lnTo>
                    <a:pt x="465" y="10160"/>
                  </a:lnTo>
                  <a:lnTo>
                    <a:pt x="611" y="10502"/>
                  </a:lnTo>
                  <a:lnTo>
                    <a:pt x="758" y="10820"/>
                  </a:lnTo>
                  <a:lnTo>
                    <a:pt x="929" y="11161"/>
                  </a:lnTo>
                  <a:lnTo>
                    <a:pt x="1100" y="11479"/>
                  </a:lnTo>
                  <a:lnTo>
                    <a:pt x="1295" y="11772"/>
                  </a:lnTo>
                  <a:lnTo>
                    <a:pt x="1515" y="12065"/>
                  </a:lnTo>
                  <a:lnTo>
                    <a:pt x="1735" y="12358"/>
                  </a:lnTo>
                  <a:lnTo>
                    <a:pt x="1979" y="12627"/>
                  </a:lnTo>
                  <a:lnTo>
                    <a:pt x="2223" y="12895"/>
                  </a:lnTo>
                  <a:lnTo>
                    <a:pt x="2492" y="13140"/>
                  </a:lnTo>
                  <a:lnTo>
                    <a:pt x="2760" y="13384"/>
                  </a:lnTo>
                  <a:lnTo>
                    <a:pt x="3053" y="13604"/>
                  </a:lnTo>
                  <a:lnTo>
                    <a:pt x="3347" y="13824"/>
                  </a:lnTo>
                  <a:lnTo>
                    <a:pt x="3664" y="14019"/>
                  </a:lnTo>
                  <a:lnTo>
                    <a:pt x="3982" y="14190"/>
                  </a:lnTo>
                  <a:lnTo>
                    <a:pt x="4299" y="14361"/>
                  </a:lnTo>
                  <a:lnTo>
                    <a:pt x="4641" y="14507"/>
                  </a:lnTo>
                  <a:lnTo>
                    <a:pt x="4983" y="14654"/>
                  </a:lnTo>
                  <a:lnTo>
                    <a:pt x="5325" y="14776"/>
                  </a:lnTo>
                  <a:lnTo>
                    <a:pt x="5691" y="14874"/>
                  </a:lnTo>
                  <a:lnTo>
                    <a:pt x="6058" y="14947"/>
                  </a:lnTo>
                  <a:lnTo>
                    <a:pt x="6424" y="15020"/>
                  </a:lnTo>
                  <a:lnTo>
                    <a:pt x="6790" y="15069"/>
                  </a:lnTo>
                  <a:lnTo>
                    <a:pt x="7181" y="15094"/>
                  </a:lnTo>
                  <a:lnTo>
                    <a:pt x="7572" y="15118"/>
                  </a:lnTo>
                  <a:lnTo>
                    <a:pt x="7963" y="15094"/>
                  </a:lnTo>
                  <a:lnTo>
                    <a:pt x="8329" y="15069"/>
                  </a:lnTo>
                  <a:lnTo>
                    <a:pt x="8720" y="15020"/>
                  </a:lnTo>
                  <a:lnTo>
                    <a:pt x="9086" y="14947"/>
                  </a:lnTo>
                  <a:lnTo>
                    <a:pt x="9452" y="14874"/>
                  </a:lnTo>
                  <a:lnTo>
                    <a:pt x="9819" y="14776"/>
                  </a:lnTo>
                  <a:lnTo>
                    <a:pt x="10161" y="14654"/>
                  </a:lnTo>
                  <a:lnTo>
                    <a:pt x="10503" y="14507"/>
                  </a:lnTo>
                  <a:lnTo>
                    <a:pt x="10844" y="14361"/>
                  </a:lnTo>
                  <a:lnTo>
                    <a:pt x="11162" y="14190"/>
                  </a:lnTo>
                  <a:lnTo>
                    <a:pt x="11479" y="14019"/>
                  </a:lnTo>
                  <a:lnTo>
                    <a:pt x="11797" y="13824"/>
                  </a:lnTo>
                  <a:lnTo>
                    <a:pt x="12090" y="13604"/>
                  </a:lnTo>
                  <a:lnTo>
                    <a:pt x="12383" y="13384"/>
                  </a:lnTo>
                  <a:lnTo>
                    <a:pt x="12652" y="13140"/>
                  </a:lnTo>
                  <a:lnTo>
                    <a:pt x="12920" y="12895"/>
                  </a:lnTo>
                  <a:lnTo>
                    <a:pt x="13165" y="12627"/>
                  </a:lnTo>
                  <a:lnTo>
                    <a:pt x="13409" y="12358"/>
                  </a:lnTo>
                  <a:lnTo>
                    <a:pt x="13629" y="12065"/>
                  </a:lnTo>
                  <a:lnTo>
                    <a:pt x="13824" y="11772"/>
                  </a:lnTo>
                  <a:lnTo>
                    <a:pt x="14019" y="11479"/>
                  </a:lnTo>
                  <a:lnTo>
                    <a:pt x="14215" y="11161"/>
                  </a:lnTo>
                  <a:lnTo>
                    <a:pt x="14386" y="10820"/>
                  </a:lnTo>
                  <a:lnTo>
                    <a:pt x="14532" y="10502"/>
                  </a:lnTo>
                  <a:lnTo>
                    <a:pt x="14654" y="10160"/>
                  </a:lnTo>
                  <a:lnTo>
                    <a:pt x="14777" y="9794"/>
                  </a:lnTo>
                  <a:lnTo>
                    <a:pt x="14899" y="9452"/>
                  </a:lnTo>
                  <a:lnTo>
                    <a:pt x="14972" y="9085"/>
                  </a:lnTo>
                  <a:lnTo>
                    <a:pt x="15045" y="8695"/>
                  </a:lnTo>
                  <a:lnTo>
                    <a:pt x="15094" y="8328"/>
                  </a:lnTo>
                  <a:lnTo>
                    <a:pt x="15118" y="7938"/>
                  </a:lnTo>
                  <a:lnTo>
                    <a:pt x="15118" y="7547"/>
                  </a:lnTo>
                  <a:lnTo>
                    <a:pt x="15094" y="6936"/>
                  </a:lnTo>
                  <a:lnTo>
                    <a:pt x="15021" y="6326"/>
                  </a:lnTo>
                  <a:lnTo>
                    <a:pt x="14899" y="5740"/>
                  </a:lnTo>
                  <a:lnTo>
                    <a:pt x="14728" y="5178"/>
                  </a:lnTo>
                  <a:lnTo>
                    <a:pt x="14532" y="4616"/>
                  </a:lnTo>
                  <a:lnTo>
                    <a:pt x="14288" y="4079"/>
                  </a:lnTo>
                  <a:lnTo>
                    <a:pt x="13995" y="3590"/>
                  </a:lnTo>
                  <a:lnTo>
                    <a:pt x="13653" y="3102"/>
                  </a:lnTo>
                  <a:lnTo>
                    <a:pt x="13458" y="3053"/>
                  </a:lnTo>
                  <a:lnTo>
                    <a:pt x="12163" y="4347"/>
                  </a:lnTo>
                  <a:lnTo>
                    <a:pt x="12383" y="4689"/>
                  </a:lnTo>
                  <a:lnTo>
                    <a:pt x="12578" y="5056"/>
                  </a:lnTo>
                  <a:lnTo>
                    <a:pt x="12749" y="5446"/>
                  </a:lnTo>
                  <a:lnTo>
                    <a:pt x="12896" y="5837"/>
                  </a:lnTo>
                  <a:lnTo>
                    <a:pt x="13018" y="6252"/>
                  </a:lnTo>
                  <a:lnTo>
                    <a:pt x="13091" y="6668"/>
                  </a:lnTo>
                  <a:lnTo>
                    <a:pt x="13165" y="7107"/>
                  </a:lnTo>
                  <a:lnTo>
                    <a:pt x="13165" y="7547"/>
                  </a:lnTo>
                  <a:lnTo>
                    <a:pt x="13140" y="8133"/>
                  </a:lnTo>
                  <a:lnTo>
                    <a:pt x="13067" y="8695"/>
                  </a:lnTo>
                  <a:lnTo>
                    <a:pt x="12920" y="9208"/>
                  </a:lnTo>
                  <a:lnTo>
                    <a:pt x="12725" y="9745"/>
                  </a:lnTo>
                  <a:lnTo>
                    <a:pt x="12505" y="10233"/>
                  </a:lnTo>
                  <a:lnTo>
                    <a:pt x="12212" y="10673"/>
                  </a:lnTo>
                  <a:lnTo>
                    <a:pt x="11895" y="11113"/>
                  </a:lnTo>
                  <a:lnTo>
                    <a:pt x="11528" y="11503"/>
                  </a:lnTo>
                  <a:lnTo>
                    <a:pt x="11138" y="11870"/>
                  </a:lnTo>
                  <a:lnTo>
                    <a:pt x="10698" y="12187"/>
                  </a:lnTo>
                  <a:lnTo>
                    <a:pt x="10234" y="12480"/>
                  </a:lnTo>
                  <a:lnTo>
                    <a:pt x="9745" y="12725"/>
                  </a:lnTo>
                  <a:lnTo>
                    <a:pt x="9233" y="12895"/>
                  </a:lnTo>
                  <a:lnTo>
                    <a:pt x="8695" y="13042"/>
                  </a:lnTo>
                  <a:lnTo>
                    <a:pt x="8133" y="13140"/>
                  </a:lnTo>
                  <a:lnTo>
                    <a:pt x="7572" y="13164"/>
                  </a:lnTo>
                  <a:lnTo>
                    <a:pt x="6986" y="13140"/>
                  </a:lnTo>
                  <a:lnTo>
                    <a:pt x="6448" y="13042"/>
                  </a:lnTo>
                  <a:lnTo>
                    <a:pt x="5911" y="12895"/>
                  </a:lnTo>
                  <a:lnTo>
                    <a:pt x="5398" y="12725"/>
                  </a:lnTo>
                  <a:lnTo>
                    <a:pt x="4910" y="12480"/>
                  </a:lnTo>
                  <a:lnTo>
                    <a:pt x="4446" y="12187"/>
                  </a:lnTo>
                  <a:lnTo>
                    <a:pt x="4006" y="11870"/>
                  </a:lnTo>
                  <a:lnTo>
                    <a:pt x="3615" y="11503"/>
                  </a:lnTo>
                  <a:lnTo>
                    <a:pt x="3249" y="11113"/>
                  </a:lnTo>
                  <a:lnTo>
                    <a:pt x="2931" y="10673"/>
                  </a:lnTo>
                  <a:lnTo>
                    <a:pt x="2638" y="10233"/>
                  </a:lnTo>
                  <a:lnTo>
                    <a:pt x="2418" y="9745"/>
                  </a:lnTo>
                  <a:lnTo>
                    <a:pt x="2223" y="9208"/>
                  </a:lnTo>
                  <a:lnTo>
                    <a:pt x="2077" y="8695"/>
                  </a:lnTo>
                  <a:lnTo>
                    <a:pt x="2003" y="8133"/>
                  </a:lnTo>
                  <a:lnTo>
                    <a:pt x="1954" y="7547"/>
                  </a:lnTo>
                  <a:lnTo>
                    <a:pt x="2003" y="6985"/>
                  </a:lnTo>
                  <a:lnTo>
                    <a:pt x="2077" y="6423"/>
                  </a:lnTo>
                  <a:lnTo>
                    <a:pt x="2223" y="5886"/>
                  </a:lnTo>
                  <a:lnTo>
                    <a:pt x="2418" y="5373"/>
                  </a:lnTo>
                  <a:lnTo>
                    <a:pt x="2638" y="4885"/>
                  </a:lnTo>
                  <a:lnTo>
                    <a:pt x="2931" y="4421"/>
                  </a:lnTo>
                  <a:lnTo>
                    <a:pt x="3249" y="4005"/>
                  </a:lnTo>
                  <a:lnTo>
                    <a:pt x="3615" y="3590"/>
                  </a:lnTo>
                  <a:lnTo>
                    <a:pt x="4006" y="3224"/>
                  </a:lnTo>
                  <a:lnTo>
                    <a:pt x="4446" y="2906"/>
                  </a:lnTo>
                  <a:lnTo>
                    <a:pt x="4910" y="2638"/>
                  </a:lnTo>
                  <a:lnTo>
                    <a:pt x="5398" y="2394"/>
                  </a:lnTo>
                  <a:lnTo>
                    <a:pt x="5911" y="2198"/>
                  </a:lnTo>
                  <a:lnTo>
                    <a:pt x="6448" y="2076"/>
                  </a:lnTo>
                  <a:lnTo>
                    <a:pt x="6986" y="1978"/>
                  </a:lnTo>
                  <a:lnTo>
                    <a:pt x="7572" y="1954"/>
                  </a:lnTo>
                  <a:lnTo>
                    <a:pt x="8011" y="1978"/>
                  </a:lnTo>
                  <a:lnTo>
                    <a:pt x="8451" y="2027"/>
                  </a:lnTo>
                  <a:lnTo>
                    <a:pt x="8866" y="2100"/>
                  </a:lnTo>
                  <a:lnTo>
                    <a:pt x="9281" y="2223"/>
                  </a:lnTo>
                  <a:lnTo>
                    <a:pt x="9672" y="2369"/>
                  </a:lnTo>
                  <a:lnTo>
                    <a:pt x="10063" y="2540"/>
                  </a:lnTo>
                  <a:lnTo>
                    <a:pt x="10429" y="2735"/>
                  </a:lnTo>
                  <a:lnTo>
                    <a:pt x="10771" y="2955"/>
                  </a:lnTo>
                  <a:lnTo>
                    <a:pt x="11943" y="1807"/>
                  </a:lnTo>
                  <a:lnTo>
                    <a:pt x="11846" y="1343"/>
                  </a:lnTo>
                  <a:lnTo>
                    <a:pt x="11382" y="1026"/>
                  </a:lnTo>
                  <a:lnTo>
                    <a:pt x="10893" y="782"/>
                  </a:lnTo>
                  <a:lnTo>
                    <a:pt x="10380" y="537"/>
                  </a:lnTo>
                  <a:lnTo>
                    <a:pt x="9843" y="342"/>
                  </a:lnTo>
                  <a:lnTo>
                    <a:pt x="9306" y="195"/>
                  </a:lnTo>
                  <a:lnTo>
                    <a:pt x="8744" y="98"/>
                  </a:lnTo>
                  <a:lnTo>
                    <a:pt x="8158" y="25"/>
                  </a:lnTo>
                  <a:lnTo>
                    <a:pt x="7572" y="0"/>
                  </a:lnTo>
                  <a:close/>
                </a:path>
              </a:pathLst>
            </a:custGeom>
            <a:grpFill/>
            <a:ln>
              <a:noFill/>
            </a:ln>
          </p:spPr>
          <p:txBody>
            <a:bodyPr lIns="121896" tIns="121896" rIns="121896" bIns="121896" anchor="ctr" anchorCtr="0">
              <a:noAutofit/>
            </a:bodyPr>
            <a:lstStyle/>
            <a:p>
              <a:endParaRPr sz="3732"/>
            </a:p>
          </p:txBody>
        </p:sp>
        <p:sp>
          <p:nvSpPr>
            <p:cNvPr id="527" name="Shape 527"/>
            <p:cNvSpPr/>
            <p:nvPr/>
          </p:nvSpPr>
          <p:spPr>
            <a:xfrm>
              <a:off x="6068500" y="1771875"/>
              <a:ext cx="182575" cy="182600"/>
            </a:xfrm>
            <a:custGeom>
              <a:avLst/>
              <a:gdLst/>
              <a:ahLst/>
              <a:cxnLst/>
              <a:rect l="0" t="0" r="0" b="0"/>
              <a:pathLst>
                <a:path w="7303" h="7304" extrusionOk="0">
                  <a:moveTo>
                    <a:pt x="3664" y="1"/>
                  </a:moveTo>
                  <a:lnTo>
                    <a:pt x="3297" y="25"/>
                  </a:lnTo>
                  <a:lnTo>
                    <a:pt x="2931" y="74"/>
                  </a:lnTo>
                  <a:lnTo>
                    <a:pt x="2565" y="147"/>
                  </a:lnTo>
                  <a:lnTo>
                    <a:pt x="2247" y="294"/>
                  </a:lnTo>
                  <a:lnTo>
                    <a:pt x="1930" y="440"/>
                  </a:lnTo>
                  <a:lnTo>
                    <a:pt x="1612" y="611"/>
                  </a:lnTo>
                  <a:lnTo>
                    <a:pt x="1344" y="831"/>
                  </a:lnTo>
                  <a:lnTo>
                    <a:pt x="1075" y="1075"/>
                  </a:lnTo>
                  <a:lnTo>
                    <a:pt x="831" y="1320"/>
                  </a:lnTo>
                  <a:lnTo>
                    <a:pt x="635" y="1613"/>
                  </a:lnTo>
                  <a:lnTo>
                    <a:pt x="440" y="1906"/>
                  </a:lnTo>
                  <a:lnTo>
                    <a:pt x="293" y="2223"/>
                  </a:lnTo>
                  <a:lnTo>
                    <a:pt x="171" y="2565"/>
                  </a:lnTo>
                  <a:lnTo>
                    <a:pt x="74" y="2907"/>
                  </a:lnTo>
                  <a:lnTo>
                    <a:pt x="25" y="3273"/>
                  </a:lnTo>
                  <a:lnTo>
                    <a:pt x="0" y="3640"/>
                  </a:lnTo>
                  <a:lnTo>
                    <a:pt x="25" y="4031"/>
                  </a:lnTo>
                  <a:lnTo>
                    <a:pt x="74" y="4373"/>
                  </a:lnTo>
                  <a:lnTo>
                    <a:pt x="171" y="4739"/>
                  </a:lnTo>
                  <a:lnTo>
                    <a:pt x="293" y="5081"/>
                  </a:lnTo>
                  <a:lnTo>
                    <a:pt x="440" y="5398"/>
                  </a:lnTo>
                  <a:lnTo>
                    <a:pt x="635" y="5691"/>
                  </a:lnTo>
                  <a:lnTo>
                    <a:pt x="831" y="5960"/>
                  </a:lnTo>
                  <a:lnTo>
                    <a:pt x="1075" y="6229"/>
                  </a:lnTo>
                  <a:lnTo>
                    <a:pt x="1344" y="6473"/>
                  </a:lnTo>
                  <a:lnTo>
                    <a:pt x="1612" y="6668"/>
                  </a:lnTo>
                  <a:lnTo>
                    <a:pt x="1930" y="6864"/>
                  </a:lnTo>
                  <a:lnTo>
                    <a:pt x="2247" y="7010"/>
                  </a:lnTo>
                  <a:lnTo>
                    <a:pt x="2565" y="7132"/>
                  </a:lnTo>
                  <a:lnTo>
                    <a:pt x="2931" y="7230"/>
                  </a:lnTo>
                  <a:lnTo>
                    <a:pt x="3297" y="7279"/>
                  </a:lnTo>
                  <a:lnTo>
                    <a:pt x="3664" y="7303"/>
                  </a:lnTo>
                  <a:lnTo>
                    <a:pt x="4030" y="7279"/>
                  </a:lnTo>
                  <a:lnTo>
                    <a:pt x="4396" y="7230"/>
                  </a:lnTo>
                  <a:lnTo>
                    <a:pt x="4738" y="7132"/>
                  </a:lnTo>
                  <a:lnTo>
                    <a:pt x="5080" y="7010"/>
                  </a:lnTo>
                  <a:lnTo>
                    <a:pt x="5398" y="6864"/>
                  </a:lnTo>
                  <a:lnTo>
                    <a:pt x="5691" y="6668"/>
                  </a:lnTo>
                  <a:lnTo>
                    <a:pt x="5984" y="6473"/>
                  </a:lnTo>
                  <a:lnTo>
                    <a:pt x="6253" y="6229"/>
                  </a:lnTo>
                  <a:lnTo>
                    <a:pt x="6472" y="5960"/>
                  </a:lnTo>
                  <a:lnTo>
                    <a:pt x="6692" y="5691"/>
                  </a:lnTo>
                  <a:lnTo>
                    <a:pt x="6863" y="5398"/>
                  </a:lnTo>
                  <a:lnTo>
                    <a:pt x="7034" y="5081"/>
                  </a:lnTo>
                  <a:lnTo>
                    <a:pt x="7156" y="4739"/>
                  </a:lnTo>
                  <a:lnTo>
                    <a:pt x="7230" y="4373"/>
                  </a:lnTo>
                  <a:lnTo>
                    <a:pt x="7303" y="4031"/>
                  </a:lnTo>
                  <a:lnTo>
                    <a:pt x="7303" y="3640"/>
                  </a:lnTo>
                  <a:lnTo>
                    <a:pt x="7303" y="3396"/>
                  </a:lnTo>
                  <a:lnTo>
                    <a:pt x="7278" y="3176"/>
                  </a:lnTo>
                  <a:lnTo>
                    <a:pt x="7254" y="2932"/>
                  </a:lnTo>
                  <a:lnTo>
                    <a:pt x="7181" y="2712"/>
                  </a:lnTo>
                  <a:lnTo>
                    <a:pt x="7132" y="2492"/>
                  </a:lnTo>
                  <a:lnTo>
                    <a:pt x="7034" y="2272"/>
                  </a:lnTo>
                  <a:lnTo>
                    <a:pt x="6839" y="1857"/>
                  </a:lnTo>
                  <a:lnTo>
                    <a:pt x="5325" y="3347"/>
                  </a:lnTo>
                  <a:lnTo>
                    <a:pt x="5349" y="3640"/>
                  </a:lnTo>
                  <a:lnTo>
                    <a:pt x="5349" y="3811"/>
                  </a:lnTo>
                  <a:lnTo>
                    <a:pt x="5325" y="3982"/>
                  </a:lnTo>
                  <a:lnTo>
                    <a:pt x="5276" y="4153"/>
                  </a:lnTo>
                  <a:lnTo>
                    <a:pt x="5227" y="4299"/>
                  </a:lnTo>
                  <a:lnTo>
                    <a:pt x="5154" y="4446"/>
                  </a:lnTo>
                  <a:lnTo>
                    <a:pt x="5080" y="4592"/>
                  </a:lnTo>
                  <a:lnTo>
                    <a:pt x="4983" y="4739"/>
                  </a:lnTo>
                  <a:lnTo>
                    <a:pt x="4860" y="4861"/>
                  </a:lnTo>
                  <a:lnTo>
                    <a:pt x="4738" y="4959"/>
                  </a:lnTo>
                  <a:lnTo>
                    <a:pt x="4616" y="5056"/>
                  </a:lnTo>
                  <a:lnTo>
                    <a:pt x="4470" y="5154"/>
                  </a:lnTo>
                  <a:lnTo>
                    <a:pt x="4323" y="5203"/>
                  </a:lnTo>
                  <a:lnTo>
                    <a:pt x="4177" y="5276"/>
                  </a:lnTo>
                  <a:lnTo>
                    <a:pt x="4006" y="5301"/>
                  </a:lnTo>
                  <a:lnTo>
                    <a:pt x="3835" y="5349"/>
                  </a:lnTo>
                  <a:lnTo>
                    <a:pt x="3493" y="5349"/>
                  </a:lnTo>
                  <a:lnTo>
                    <a:pt x="3322" y="5301"/>
                  </a:lnTo>
                  <a:lnTo>
                    <a:pt x="3151" y="5276"/>
                  </a:lnTo>
                  <a:lnTo>
                    <a:pt x="3004" y="5203"/>
                  </a:lnTo>
                  <a:lnTo>
                    <a:pt x="2858" y="5154"/>
                  </a:lnTo>
                  <a:lnTo>
                    <a:pt x="2711" y="5056"/>
                  </a:lnTo>
                  <a:lnTo>
                    <a:pt x="2589" y="4959"/>
                  </a:lnTo>
                  <a:lnTo>
                    <a:pt x="2467" y="4861"/>
                  </a:lnTo>
                  <a:lnTo>
                    <a:pt x="2345" y="4739"/>
                  </a:lnTo>
                  <a:lnTo>
                    <a:pt x="2247" y="4592"/>
                  </a:lnTo>
                  <a:lnTo>
                    <a:pt x="2174" y="4446"/>
                  </a:lnTo>
                  <a:lnTo>
                    <a:pt x="2101" y="4299"/>
                  </a:lnTo>
                  <a:lnTo>
                    <a:pt x="2027" y="4153"/>
                  </a:lnTo>
                  <a:lnTo>
                    <a:pt x="2003" y="3982"/>
                  </a:lnTo>
                  <a:lnTo>
                    <a:pt x="1979" y="3811"/>
                  </a:lnTo>
                  <a:lnTo>
                    <a:pt x="1954" y="3640"/>
                  </a:lnTo>
                  <a:lnTo>
                    <a:pt x="1979" y="3469"/>
                  </a:lnTo>
                  <a:lnTo>
                    <a:pt x="2003" y="3298"/>
                  </a:lnTo>
                  <a:lnTo>
                    <a:pt x="2027" y="3151"/>
                  </a:lnTo>
                  <a:lnTo>
                    <a:pt x="2101" y="2980"/>
                  </a:lnTo>
                  <a:lnTo>
                    <a:pt x="2174" y="2834"/>
                  </a:lnTo>
                  <a:lnTo>
                    <a:pt x="2247" y="2687"/>
                  </a:lnTo>
                  <a:lnTo>
                    <a:pt x="2345" y="2565"/>
                  </a:lnTo>
                  <a:lnTo>
                    <a:pt x="2467" y="2443"/>
                  </a:lnTo>
                  <a:lnTo>
                    <a:pt x="2589" y="2345"/>
                  </a:lnTo>
                  <a:lnTo>
                    <a:pt x="2711" y="2248"/>
                  </a:lnTo>
                  <a:lnTo>
                    <a:pt x="2858" y="2150"/>
                  </a:lnTo>
                  <a:lnTo>
                    <a:pt x="3004" y="2077"/>
                  </a:lnTo>
                  <a:lnTo>
                    <a:pt x="3151" y="2028"/>
                  </a:lnTo>
                  <a:lnTo>
                    <a:pt x="3322" y="1979"/>
                  </a:lnTo>
                  <a:lnTo>
                    <a:pt x="3493" y="1955"/>
                  </a:lnTo>
                  <a:lnTo>
                    <a:pt x="3664" y="1955"/>
                  </a:lnTo>
                  <a:lnTo>
                    <a:pt x="3957" y="1979"/>
                  </a:lnTo>
                  <a:lnTo>
                    <a:pt x="5447" y="465"/>
                  </a:lnTo>
                  <a:lnTo>
                    <a:pt x="5056" y="269"/>
                  </a:lnTo>
                  <a:lnTo>
                    <a:pt x="4836" y="196"/>
                  </a:lnTo>
                  <a:lnTo>
                    <a:pt x="4616" y="123"/>
                  </a:lnTo>
                  <a:lnTo>
                    <a:pt x="4372" y="74"/>
                  </a:lnTo>
                  <a:lnTo>
                    <a:pt x="4152" y="25"/>
                  </a:lnTo>
                  <a:lnTo>
                    <a:pt x="3908" y="1"/>
                  </a:lnTo>
                  <a:close/>
                </a:path>
              </a:pathLst>
            </a:custGeom>
            <a:grpFill/>
            <a:ln>
              <a:noFill/>
            </a:ln>
          </p:spPr>
          <p:txBody>
            <a:bodyPr lIns="121896" tIns="121896" rIns="121896" bIns="121896" anchor="ctr" anchorCtr="0">
              <a:noAutofit/>
            </a:bodyPr>
            <a:lstStyle/>
            <a:p>
              <a:endParaRPr sz="3732"/>
            </a:p>
          </p:txBody>
        </p:sp>
        <p:sp>
          <p:nvSpPr>
            <p:cNvPr id="528" name="Shape 528"/>
            <p:cNvSpPr/>
            <p:nvPr/>
          </p:nvSpPr>
          <p:spPr>
            <a:xfrm>
              <a:off x="5981175" y="2005125"/>
              <a:ext cx="75125" cy="70850"/>
            </a:xfrm>
            <a:custGeom>
              <a:avLst/>
              <a:gdLst/>
              <a:ahLst/>
              <a:cxnLst/>
              <a:rect l="0" t="0" r="0" b="0"/>
              <a:pathLst>
                <a:path w="3005" h="2834" extrusionOk="0">
                  <a:moveTo>
                    <a:pt x="1466" y="0"/>
                  </a:moveTo>
                  <a:lnTo>
                    <a:pt x="294" y="1173"/>
                  </a:lnTo>
                  <a:lnTo>
                    <a:pt x="172" y="1319"/>
                  </a:lnTo>
                  <a:lnTo>
                    <a:pt x="74" y="1490"/>
                  </a:lnTo>
                  <a:lnTo>
                    <a:pt x="25" y="1661"/>
                  </a:lnTo>
                  <a:lnTo>
                    <a:pt x="1" y="1857"/>
                  </a:lnTo>
                  <a:lnTo>
                    <a:pt x="25" y="2052"/>
                  </a:lnTo>
                  <a:lnTo>
                    <a:pt x="74" y="2223"/>
                  </a:lnTo>
                  <a:lnTo>
                    <a:pt x="172" y="2394"/>
                  </a:lnTo>
                  <a:lnTo>
                    <a:pt x="294" y="2540"/>
                  </a:lnTo>
                  <a:lnTo>
                    <a:pt x="440" y="2663"/>
                  </a:lnTo>
                  <a:lnTo>
                    <a:pt x="611" y="2760"/>
                  </a:lnTo>
                  <a:lnTo>
                    <a:pt x="807" y="2809"/>
                  </a:lnTo>
                  <a:lnTo>
                    <a:pt x="978" y="2833"/>
                  </a:lnTo>
                  <a:lnTo>
                    <a:pt x="1173" y="2809"/>
                  </a:lnTo>
                  <a:lnTo>
                    <a:pt x="1344" y="2760"/>
                  </a:lnTo>
                  <a:lnTo>
                    <a:pt x="1515" y="2663"/>
                  </a:lnTo>
                  <a:lnTo>
                    <a:pt x="1686" y="2540"/>
                  </a:lnTo>
                  <a:lnTo>
                    <a:pt x="2858" y="1368"/>
                  </a:lnTo>
                  <a:lnTo>
                    <a:pt x="3005" y="1197"/>
                  </a:lnTo>
                  <a:lnTo>
                    <a:pt x="2590" y="928"/>
                  </a:lnTo>
                  <a:lnTo>
                    <a:pt x="2199" y="635"/>
                  </a:lnTo>
                  <a:lnTo>
                    <a:pt x="1808" y="342"/>
                  </a:lnTo>
                  <a:lnTo>
                    <a:pt x="1466" y="0"/>
                  </a:lnTo>
                  <a:close/>
                </a:path>
              </a:pathLst>
            </a:custGeom>
            <a:grpFill/>
            <a:ln>
              <a:noFill/>
            </a:ln>
          </p:spPr>
          <p:txBody>
            <a:bodyPr lIns="121896" tIns="121896" rIns="121896" bIns="121896" anchor="ctr" anchorCtr="0">
              <a:noAutofit/>
            </a:bodyPr>
            <a:lstStyle/>
            <a:p>
              <a:endParaRPr sz="3732"/>
            </a:p>
          </p:txBody>
        </p:sp>
        <p:sp>
          <p:nvSpPr>
            <p:cNvPr id="529" name="Shape 529"/>
            <p:cNvSpPr/>
            <p:nvPr/>
          </p:nvSpPr>
          <p:spPr>
            <a:xfrm>
              <a:off x="6263875" y="2005125"/>
              <a:ext cx="74525" cy="70850"/>
            </a:xfrm>
            <a:custGeom>
              <a:avLst/>
              <a:gdLst/>
              <a:ahLst/>
              <a:cxnLst/>
              <a:rect l="0" t="0" r="0" b="0"/>
              <a:pathLst>
                <a:path w="2981" h="2834" extrusionOk="0">
                  <a:moveTo>
                    <a:pt x="1539" y="0"/>
                  </a:moveTo>
                  <a:lnTo>
                    <a:pt x="1173" y="342"/>
                  </a:lnTo>
                  <a:lnTo>
                    <a:pt x="807" y="635"/>
                  </a:lnTo>
                  <a:lnTo>
                    <a:pt x="416" y="928"/>
                  </a:lnTo>
                  <a:lnTo>
                    <a:pt x="1" y="1197"/>
                  </a:lnTo>
                  <a:lnTo>
                    <a:pt x="123" y="1368"/>
                  </a:lnTo>
                  <a:lnTo>
                    <a:pt x="1319" y="2540"/>
                  </a:lnTo>
                  <a:lnTo>
                    <a:pt x="1466" y="2663"/>
                  </a:lnTo>
                  <a:lnTo>
                    <a:pt x="1637" y="2760"/>
                  </a:lnTo>
                  <a:lnTo>
                    <a:pt x="1832" y="2809"/>
                  </a:lnTo>
                  <a:lnTo>
                    <a:pt x="2003" y="2833"/>
                  </a:lnTo>
                  <a:lnTo>
                    <a:pt x="2199" y="2809"/>
                  </a:lnTo>
                  <a:lnTo>
                    <a:pt x="2370" y="2760"/>
                  </a:lnTo>
                  <a:lnTo>
                    <a:pt x="2541" y="2663"/>
                  </a:lnTo>
                  <a:lnTo>
                    <a:pt x="2712" y="2540"/>
                  </a:lnTo>
                  <a:lnTo>
                    <a:pt x="2834" y="2394"/>
                  </a:lnTo>
                  <a:lnTo>
                    <a:pt x="2931" y="2223"/>
                  </a:lnTo>
                  <a:lnTo>
                    <a:pt x="2980" y="2052"/>
                  </a:lnTo>
                  <a:lnTo>
                    <a:pt x="2980" y="1857"/>
                  </a:lnTo>
                  <a:lnTo>
                    <a:pt x="2980" y="1661"/>
                  </a:lnTo>
                  <a:lnTo>
                    <a:pt x="2931" y="1490"/>
                  </a:lnTo>
                  <a:lnTo>
                    <a:pt x="2834" y="1319"/>
                  </a:lnTo>
                  <a:lnTo>
                    <a:pt x="2712" y="1173"/>
                  </a:lnTo>
                  <a:lnTo>
                    <a:pt x="1539" y="0"/>
                  </a:lnTo>
                  <a:close/>
                </a:path>
              </a:pathLst>
            </a:custGeom>
            <a:grpFill/>
            <a:ln>
              <a:noFill/>
            </a:ln>
          </p:spPr>
          <p:txBody>
            <a:bodyPr lIns="121896" tIns="121896" rIns="121896" bIns="121896" anchor="ctr" anchorCtr="0">
              <a:noAutofit/>
            </a:bodyPr>
            <a:lstStyle/>
            <a:p>
              <a:endParaRPr sz="3732"/>
            </a:p>
          </p:txBody>
        </p:sp>
        <p:sp>
          <p:nvSpPr>
            <p:cNvPr id="530" name="Shape 530"/>
            <p:cNvSpPr/>
            <p:nvPr/>
          </p:nvSpPr>
          <p:spPr>
            <a:xfrm>
              <a:off x="6147875" y="1619250"/>
              <a:ext cx="251575" cy="255850"/>
            </a:xfrm>
            <a:custGeom>
              <a:avLst/>
              <a:gdLst/>
              <a:ahLst/>
              <a:cxnLst/>
              <a:rect l="0" t="0" r="0" b="0"/>
              <a:pathLst>
                <a:path w="10063" h="10234" extrusionOk="0">
                  <a:moveTo>
                    <a:pt x="7352" y="0"/>
                  </a:moveTo>
                  <a:lnTo>
                    <a:pt x="7254" y="24"/>
                  </a:lnTo>
                  <a:lnTo>
                    <a:pt x="7181" y="73"/>
                  </a:lnTo>
                  <a:lnTo>
                    <a:pt x="7083" y="147"/>
                  </a:lnTo>
                  <a:lnTo>
                    <a:pt x="5447" y="1758"/>
                  </a:lnTo>
                  <a:lnTo>
                    <a:pt x="5373" y="1856"/>
                  </a:lnTo>
                  <a:lnTo>
                    <a:pt x="5300" y="1978"/>
                  </a:lnTo>
                  <a:lnTo>
                    <a:pt x="5227" y="2125"/>
                  </a:lnTo>
                  <a:lnTo>
                    <a:pt x="5178" y="2247"/>
                  </a:lnTo>
                  <a:lnTo>
                    <a:pt x="5154" y="2393"/>
                  </a:lnTo>
                  <a:lnTo>
                    <a:pt x="5129" y="2540"/>
                  </a:lnTo>
                  <a:lnTo>
                    <a:pt x="5129" y="2687"/>
                  </a:lnTo>
                  <a:lnTo>
                    <a:pt x="5129" y="2809"/>
                  </a:lnTo>
                  <a:lnTo>
                    <a:pt x="5349" y="3981"/>
                  </a:lnTo>
                  <a:lnTo>
                    <a:pt x="5398" y="4152"/>
                  </a:lnTo>
                  <a:lnTo>
                    <a:pt x="147" y="9403"/>
                  </a:lnTo>
                  <a:lnTo>
                    <a:pt x="74" y="9476"/>
                  </a:lnTo>
                  <a:lnTo>
                    <a:pt x="25" y="9574"/>
                  </a:lnTo>
                  <a:lnTo>
                    <a:pt x="0" y="9672"/>
                  </a:lnTo>
                  <a:lnTo>
                    <a:pt x="0" y="9745"/>
                  </a:lnTo>
                  <a:lnTo>
                    <a:pt x="0" y="9843"/>
                  </a:lnTo>
                  <a:lnTo>
                    <a:pt x="25" y="9940"/>
                  </a:lnTo>
                  <a:lnTo>
                    <a:pt x="74" y="10013"/>
                  </a:lnTo>
                  <a:lnTo>
                    <a:pt x="147" y="10087"/>
                  </a:lnTo>
                  <a:lnTo>
                    <a:pt x="220" y="10160"/>
                  </a:lnTo>
                  <a:lnTo>
                    <a:pt x="293" y="10209"/>
                  </a:lnTo>
                  <a:lnTo>
                    <a:pt x="391" y="10233"/>
                  </a:lnTo>
                  <a:lnTo>
                    <a:pt x="586" y="10233"/>
                  </a:lnTo>
                  <a:lnTo>
                    <a:pt x="660" y="10209"/>
                  </a:lnTo>
                  <a:lnTo>
                    <a:pt x="757" y="10160"/>
                  </a:lnTo>
                  <a:lnTo>
                    <a:pt x="831" y="10087"/>
                  </a:lnTo>
                  <a:lnTo>
                    <a:pt x="6204" y="4738"/>
                  </a:lnTo>
                  <a:lnTo>
                    <a:pt x="7254" y="4909"/>
                  </a:lnTo>
                  <a:lnTo>
                    <a:pt x="7376" y="4933"/>
                  </a:lnTo>
                  <a:lnTo>
                    <a:pt x="7523" y="4933"/>
                  </a:lnTo>
                  <a:lnTo>
                    <a:pt x="7645" y="4909"/>
                  </a:lnTo>
                  <a:lnTo>
                    <a:pt x="7791" y="4860"/>
                  </a:lnTo>
                  <a:lnTo>
                    <a:pt x="7938" y="4811"/>
                  </a:lnTo>
                  <a:lnTo>
                    <a:pt x="8060" y="4763"/>
                  </a:lnTo>
                  <a:lnTo>
                    <a:pt x="8182" y="4689"/>
                  </a:lnTo>
                  <a:lnTo>
                    <a:pt x="8280" y="4592"/>
                  </a:lnTo>
                  <a:lnTo>
                    <a:pt x="9916" y="2955"/>
                  </a:lnTo>
                  <a:lnTo>
                    <a:pt x="9989" y="2882"/>
                  </a:lnTo>
                  <a:lnTo>
                    <a:pt x="10038" y="2784"/>
                  </a:lnTo>
                  <a:lnTo>
                    <a:pt x="10063" y="2711"/>
                  </a:lnTo>
                  <a:lnTo>
                    <a:pt x="10038" y="2613"/>
                  </a:lnTo>
                  <a:lnTo>
                    <a:pt x="10014" y="2564"/>
                  </a:lnTo>
                  <a:lnTo>
                    <a:pt x="9940" y="2491"/>
                  </a:lnTo>
                  <a:lnTo>
                    <a:pt x="9843" y="2442"/>
                  </a:lnTo>
                  <a:lnTo>
                    <a:pt x="9745" y="2418"/>
                  </a:lnTo>
                  <a:lnTo>
                    <a:pt x="8695" y="2223"/>
                  </a:lnTo>
                  <a:lnTo>
                    <a:pt x="9721" y="1197"/>
                  </a:lnTo>
                  <a:lnTo>
                    <a:pt x="9794" y="1123"/>
                  </a:lnTo>
                  <a:lnTo>
                    <a:pt x="9843" y="1026"/>
                  </a:lnTo>
                  <a:lnTo>
                    <a:pt x="9867" y="953"/>
                  </a:lnTo>
                  <a:lnTo>
                    <a:pt x="9867" y="855"/>
                  </a:lnTo>
                  <a:lnTo>
                    <a:pt x="9867" y="757"/>
                  </a:lnTo>
                  <a:lnTo>
                    <a:pt x="9843" y="659"/>
                  </a:lnTo>
                  <a:lnTo>
                    <a:pt x="9794" y="586"/>
                  </a:lnTo>
                  <a:lnTo>
                    <a:pt x="9721" y="513"/>
                  </a:lnTo>
                  <a:lnTo>
                    <a:pt x="9647" y="440"/>
                  </a:lnTo>
                  <a:lnTo>
                    <a:pt x="9574" y="391"/>
                  </a:lnTo>
                  <a:lnTo>
                    <a:pt x="9476" y="366"/>
                  </a:lnTo>
                  <a:lnTo>
                    <a:pt x="9281" y="366"/>
                  </a:lnTo>
                  <a:lnTo>
                    <a:pt x="9208" y="391"/>
                  </a:lnTo>
                  <a:lnTo>
                    <a:pt x="9110" y="440"/>
                  </a:lnTo>
                  <a:lnTo>
                    <a:pt x="9037" y="513"/>
                  </a:lnTo>
                  <a:lnTo>
                    <a:pt x="7889" y="1661"/>
                  </a:lnTo>
                  <a:lnTo>
                    <a:pt x="7840" y="1490"/>
                  </a:lnTo>
                  <a:lnTo>
                    <a:pt x="7620" y="318"/>
                  </a:lnTo>
                  <a:lnTo>
                    <a:pt x="7596" y="195"/>
                  </a:lnTo>
                  <a:lnTo>
                    <a:pt x="7547" y="98"/>
                  </a:lnTo>
                  <a:lnTo>
                    <a:pt x="7498" y="49"/>
                  </a:lnTo>
                  <a:lnTo>
                    <a:pt x="7425" y="0"/>
                  </a:lnTo>
                  <a:close/>
                </a:path>
              </a:pathLst>
            </a:custGeom>
            <a:grpFill/>
            <a:ln>
              <a:noFill/>
            </a:ln>
          </p:spPr>
          <p:txBody>
            <a:bodyPr lIns="121896" tIns="121896" rIns="121896" bIns="121896" anchor="ctr" anchorCtr="0">
              <a:noAutofit/>
            </a:bodyPr>
            <a:lstStyle/>
            <a:p>
              <a:endParaRPr sz="3732"/>
            </a:p>
          </p:txBody>
        </p:sp>
      </p:grpSp>
      <p:grpSp>
        <p:nvGrpSpPr>
          <p:cNvPr id="531" name="Shape 531"/>
          <p:cNvGrpSpPr/>
          <p:nvPr/>
        </p:nvGrpSpPr>
        <p:grpSpPr>
          <a:xfrm>
            <a:off x="10966093" y="2086844"/>
            <a:ext cx="535605" cy="488652"/>
            <a:chOff x="6625350" y="1613750"/>
            <a:chExt cx="480525" cy="438400"/>
          </a:xfrm>
          <a:solidFill>
            <a:schemeClr val="tx1"/>
          </a:solidFill>
        </p:grpSpPr>
        <p:sp>
          <p:nvSpPr>
            <p:cNvPr id="532" name="Shape 532"/>
            <p:cNvSpPr/>
            <p:nvPr/>
          </p:nvSpPr>
          <p:spPr>
            <a:xfrm>
              <a:off x="6670525" y="1887275"/>
              <a:ext cx="117875" cy="164875"/>
            </a:xfrm>
            <a:custGeom>
              <a:avLst/>
              <a:gdLst/>
              <a:ahLst/>
              <a:cxnLst/>
              <a:rect l="0" t="0" r="0" b="0"/>
              <a:pathLst>
                <a:path w="4715" h="6595" extrusionOk="0">
                  <a:moveTo>
                    <a:pt x="0" y="1"/>
                  </a:moveTo>
                  <a:lnTo>
                    <a:pt x="538" y="6058"/>
                  </a:lnTo>
                  <a:lnTo>
                    <a:pt x="562" y="6180"/>
                  </a:lnTo>
                  <a:lnTo>
                    <a:pt x="587" y="6277"/>
                  </a:lnTo>
                  <a:lnTo>
                    <a:pt x="660" y="6351"/>
                  </a:lnTo>
                  <a:lnTo>
                    <a:pt x="733" y="6448"/>
                  </a:lnTo>
                  <a:lnTo>
                    <a:pt x="806" y="6497"/>
                  </a:lnTo>
                  <a:lnTo>
                    <a:pt x="904" y="6546"/>
                  </a:lnTo>
                  <a:lnTo>
                    <a:pt x="1002" y="6571"/>
                  </a:lnTo>
                  <a:lnTo>
                    <a:pt x="1124" y="6595"/>
                  </a:lnTo>
                  <a:lnTo>
                    <a:pt x="4128" y="6595"/>
                  </a:lnTo>
                  <a:lnTo>
                    <a:pt x="4274" y="6571"/>
                  </a:lnTo>
                  <a:lnTo>
                    <a:pt x="4397" y="6522"/>
                  </a:lnTo>
                  <a:lnTo>
                    <a:pt x="4494" y="6473"/>
                  </a:lnTo>
                  <a:lnTo>
                    <a:pt x="4592" y="6375"/>
                  </a:lnTo>
                  <a:lnTo>
                    <a:pt x="4665" y="6253"/>
                  </a:lnTo>
                  <a:lnTo>
                    <a:pt x="4714" y="6155"/>
                  </a:lnTo>
                  <a:lnTo>
                    <a:pt x="4714" y="6009"/>
                  </a:lnTo>
                  <a:lnTo>
                    <a:pt x="4714" y="5887"/>
                  </a:lnTo>
                  <a:lnTo>
                    <a:pt x="3713" y="123"/>
                  </a:lnTo>
                  <a:lnTo>
                    <a:pt x="2589" y="50"/>
                  </a:lnTo>
                  <a:lnTo>
                    <a:pt x="1637" y="25"/>
                  </a:lnTo>
                  <a:lnTo>
                    <a:pt x="0" y="1"/>
                  </a:lnTo>
                  <a:close/>
                </a:path>
              </a:pathLst>
            </a:custGeom>
            <a:grpFill/>
            <a:ln>
              <a:noFill/>
            </a:ln>
          </p:spPr>
          <p:txBody>
            <a:bodyPr lIns="121896" tIns="121896" rIns="121896" bIns="121896" anchor="ctr" anchorCtr="0">
              <a:noAutofit/>
            </a:bodyPr>
            <a:lstStyle/>
            <a:p>
              <a:endParaRPr sz="3732"/>
            </a:p>
          </p:txBody>
        </p:sp>
        <p:sp>
          <p:nvSpPr>
            <p:cNvPr id="533" name="Shape 533"/>
            <p:cNvSpPr/>
            <p:nvPr/>
          </p:nvSpPr>
          <p:spPr>
            <a:xfrm>
              <a:off x="7075950" y="1754175"/>
              <a:ext cx="29925" cy="99550"/>
            </a:xfrm>
            <a:custGeom>
              <a:avLst/>
              <a:gdLst/>
              <a:ahLst/>
              <a:cxnLst/>
              <a:rect l="0" t="0" r="0" b="0"/>
              <a:pathLst>
                <a:path w="1197" h="3982" extrusionOk="0">
                  <a:moveTo>
                    <a:pt x="0" y="1"/>
                  </a:moveTo>
                  <a:lnTo>
                    <a:pt x="0" y="3981"/>
                  </a:lnTo>
                  <a:lnTo>
                    <a:pt x="269" y="3811"/>
                  </a:lnTo>
                  <a:lnTo>
                    <a:pt x="489" y="3615"/>
                  </a:lnTo>
                  <a:lnTo>
                    <a:pt x="684" y="3420"/>
                  </a:lnTo>
                  <a:lnTo>
                    <a:pt x="855" y="3176"/>
                  </a:lnTo>
                  <a:lnTo>
                    <a:pt x="1002" y="2907"/>
                  </a:lnTo>
                  <a:lnTo>
                    <a:pt x="1099" y="2614"/>
                  </a:lnTo>
                  <a:lnTo>
                    <a:pt x="1173" y="2296"/>
                  </a:lnTo>
                  <a:lnTo>
                    <a:pt x="1197" y="1979"/>
                  </a:lnTo>
                  <a:lnTo>
                    <a:pt x="1173" y="1661"/>
                  </a:lnTo>
                  <a:lnTo>
                    <a:pt x="1099" y="1368"/>
                  </a:lnTo>
                  <a:lnTo>
                    <a:pt x="1002" y="1075"/>
                  </a:lnTo>
                  <a:lnTo>
                    <a:pt x="855" y="806"/>
                  </a:lnTo>
                  <a:lnTo>
                    <a:pt x="684" y="562"/>
                  </a:lnTo>
                  <a:lnTo>
                    <a:pt x="489" y="342"/>
                  </a:lnTo>
                  <a:lnTo>
                    <a:pt x="269" y="171"/>
                  </a:lnTo>
                  <a:lnTo>
                    <a:pt x="0" y="1"/>
                  </a:lnTo>
                  <a:close/>
                </a:path>
              </a:pathLst>
            </a:custGeom>
            <a:grpFill/>
            <a:ln>
              <a:noFill/>
            </a:ln>
          </p:spPr>
          <p:txBody>
            <a:bodyPr lIns="121896" tIns="121896" rIns="121896" bIns="121896" anchor="ctr" anchorCtr="0">
              <a:noAutofit/>
            </a:bodyPr>
            <a:lstStyle/>
            <a:p>
              <a:endParaRPr sz="3732"/>
            </a:p>
          </p:txBody>
        </p:sp>
        <p:sp>
          <p:nvSpPr>
            <p:cNvPr id="534" name="Shape 534"/>
            <p:cNvSpPr/>
            <p:nvPr/>
          </p:nvSpPr>
          <p:spPr>
            <a:xfrm>
              <a:off x="6625350" y="1729750"/>
              <a:ext cx="97700" cy="147175"/>
            </a:xfrm>
            <a:custGeom>
              <a:avLst/>
              <a:gdLst/>
              <a:ahLst/>
              <a:cxnLst/>
              <a:rect l="0" t="0" r="0" b="0"/>
              <a:pathLst>
                <a:path w="3908" h="5887" extrusionOk="0">
                  <a:moveTo>
                    <a:pt x="3908" y="1"/>
                  </a:moveTo>
                  <a:lnTo>
                    <a:pt x="2711" y="25"/>
                  </a:lnTo>
                  <a:lnTo>
                    <a:pt x="1759" y="25"/>
                  </a:lnTo>
                  <a:lnTo>
                    <a:pt x="1588" y="49"/>
                  </a:lnTo>
                  <a:lnTo>
                    <a:pt x="1417" y="74"/>
                  </a:lnTo>
                  <a:lnTo>
                    <a:pt x="1246" y="123"/>
                  </a:lnTo>
                  <a:lnTo>
                    <a:pt x="1099" y="172"/>
                  </a:lnTo>
                  <a:lnTo>
                    <a:pt x="953" y="245"/>
                  </a:lnTo>
                  <a:lnTo>
                    <a:pt x="806" y="343"/>
                  </a:lnTo>
                  <a:lnTo>
                    <a:pt x="660" y="440"/>
                  </a:lnTo>
                  <a:lnTo>
                    <a:pt x="537" y="562"/>
                  </a:lnTo>
                  <a:lnTo>
                    <a:pt x="415" y="684"/>
                  </a:lnTo>
                  <a:lnTo>
                    <a:pt x="318" y="831"/>
                  </a:lnTo>
                  <a:lnTo>
                    <a:pt x="220" y="978"/>
                  </a:lnTo>
                  <a:lnTo>
                    <a:pt x="147" y="1124"/>
                  </a:lnTo>
                  <a:lnTo>
                    <a:pt x="73" y="1295"/>
                  </a:lnTo>
                  <a:lnTo>
                    <a:pt x="49" y="1442"/>
                  </a:lnTo>
                  <a:lnTo>
                    <a:pt x="0" y="1613"/>
                  </a:lnTo>
                  <a:lnTo>
                    <a:pt x="0" y="1783"/>
                  </a:lnTo>
                  <a:lnTo>
                    <a:pt x="0" y="4128"/>
                  </a:lnTo>
                  <a:lnTo>
                    <a:pt x="0" y="4299"/>
                  </a:lnTo>
                  <a:lnTo>
                    <a:pt x="49" y="4446"/>
                  </a:lnTo>
                  <a:lnTo>
                    <a:pt x="73" y="4617"/>
                  </a:lnTo>
                  <a:lnTo>
                    <a:pt x="147" y="4763"/>
                  </a:lnTo>
                  <a:lnTo>
                    <a:pt x="220" y="4934"/>
                  </a:lnTo>
                  <a:lnTo>
                    <a:pt x="318" y="5081"/>
                  </a:lnTo>
                  <a:lnTo>
                    <a:pt x="415" y="5203"/>
                  </a:lnTo>
                  <a:lnTo>
                    <a:pt x="537" y="5325"/>
                  </a:lnTo>
                  <a:lnTo>
                    <a:pt x="660" y="5447"/>
                  </a:lnTo>
                  <a:lnTo>
                    <a:pt x="806" y="5545"/>
                  </a:lnTo>
                  <a:lnTo>
                    <a:pt x="953" y="5642"/>
                  </a:lnTo>
                  <a:lnTo>
                    <a:pt x="1099" y="5716"/>
                  </a:lnTo>
                  <a:lnTo>
                    <a:pt x="1246" y="5789"/>
                  </a:lnTo>
                  <a:lnTo>
                    <a:pt x="1417" y="5838"/>
                  </a:lnTo>
                  <a:lnTo>
                    <a:pt x="1588" y="5862"/>
                  </a:lnTo>
                  <a:lnTo>
                    <a:pt x="1759" y="5862"/>
                  </a:lnTo>
                  <a:lnTo>
                    <a:pt x="2711" y="5887"/>
                  </a:lnTo>
                  <a:lnTo>
                    <a:pt x="3908" y="5887"/>
                  </a:lnTo>
                  <a:lnTo>
                    <a:pt x="3908" y="1"/>
                  </a:lnTo>
                  <a:close/>
                </a:path>
              </a:pathLst>
            </a:custGeom>
            <a:grpFill/>
            <a:ln>
              <a:noFill/>
            </a:ln>
          </p:spPr>
          <p:txBody>
            <a:bodyPr lIns="121896" tIns="121896" rIns="121896" bIns="121896" anchor="ctr" anchorCtr="0">
              <a:noAutofit/>
            </a:bodyPr>
            <a:lstStyle/>
            <a:p>
              <a:endParaRPr sz="3732"/>
            </a:p>
          </p:txBody>
        </p:sp>
        <p:sp>
          <p:nvSpPr>
            <p:cNvPr id="535" name="Shape 535"/>
            <p:cNvSpPr/>
            <p:nvPr/>
          </p:nvSpPr>
          <p:spPr>
            <a:xfrm>
              <a:off x="6736475" y="1638175"/>
              <a:ext cx="279650" cy="330325"/>
            </a:xfrm>
            <a:custGeom>
              <a:avLst/>
              <a:gdLst/>
              <a:ahLst/>
              <a:cxnLst/>
              <a:rect l="0" t="0" r="0" b="0"/>
              <a:pathLst>
                <a:path w="11186" h="13213" extrusionOk="0">
                  <a:moveTo>
                    <a:pt x="11186" y="0"/>
                  </a:moveTo>
                  <a:lnTo>
                    <a:pt x="10771" y="342"/>
                  </a:lnTo>
                  <a:lnTo>
                    <a:pt x="10380" y="635"/>
                  </a:lnTo>
                  <a:lnTo>
                    <a:pt x="9940" y="904"/>
                  </a:lnTo>
                  <a:lnTo>
                    <a:pt x="9525" y="1172"/>
                  </a:lnTo>
                  <a:lnTo>
                    <a:pt x="9110" y="1417"/>
                  </a:lnTo>
                  <a:lnTo>
                    <a:pt x="8695" y="1661"/>
                  </a:lnTo>
                  <a:lnTo>
                    <a:pt x="7840" y="2052"/>
                  </a:lnTo>
                  <a:lnTo>
                    <a:pt x="7034" y="2418"/>
                  </a:lnTo>
                  <a:lnTo>
                    <a:pt x="6228" y="2687"/>
                  </a:lnTo>
                  <a:lnTo>
                    <a:pt x="5471" y="2931"/>
                  </a:lnTo>
                  <a:lnTo>
                    <a:pt x="4763" y="3126"/>
                  </a:lnTo>
                  <a:lnTo>
                    <a:pt x="4225" y="3248"/>
                  </a:lnTo>
                  <a:lnTo>
                    <a:pt x="3664" y="3346"/>
                  </a:lnTo>
                  <a:lnTo>
                    <a:pt x="3077" y="3419"/>
                  </a:lnTo>
                  <a:lnTo>
                    <a:pt x="2467" y="3493"/>
                  </a:lnTo>
                  <a:lnTo>
                    <a:pt x="1221" y="3590"/>
                  </a:lnTo>
                  <a:lnTo>
                    <a:pt x="0" y="3664"/>
                  </a:lnTo>
                  <a:lnTo>
                    <a:pt x="0" y="9574"/>
                  </a:lnTo>
                  <a:lnTo>
                    <a:pt x="1221" y="9623"/>
                  </a:lnTo>
                  <a:lnTo>
                    <a:pt x="2467" y="9721"/>
                  </a:lnTo>
                  <a:lnTo>
                    <a:pt x="3077" y="9794"/>
                  </a:lnTo>
                  <a:lnTo>
                    <a:pt x="3664" y="9891"/>
                  </a:lnTo>
                  <a:lnTo>
                    <a:pt x="4225" y="9989"/>
                  </a:lnTo>
                  <a:lnTo>
                    <a:pt x="4763" y="10111"/>
                  </a:lnTo>
                  <a:lnTo>
                    <a:pt x="5471" y="10307"/>
                  </a:lnTo>
                  <a:lnTo>
                    <a:pt x="6228" y="10526"/>
                  </a:lnTo>
                  <a:lnTo>
                    <a:pt x="7034" y="10820"/>
                  </a:lnTo>
                  <a:lnTo>
                    <a:pt x="7840" y="11161"/>
                  </a:lnTo>
                  <a:lnTo>
                    <a:pt x="8695" y="11577"/>
                  </a:lnTo>
                  <a:lnTo>
                    <a:pt x="9110" y="11796"/>
                  </a:lnTo>
                  <a:lnTo>
                    <a:pt x="9525" y="12041"/>
                  </a:lnTo>
                  <a:lnTo>
                    <a:pt x="9940" y="12309"/>
                  </a:lnTo>
                  <a:lnTo>
                    <a:pt x="10380" y="12602"/>
                  </a:lnTo>
                  <a:lnTo>
                    <a:pt x="10771" y="12896"/>
                  </a:lnTo>
                  <a:lnTo>
                    <a:pt x="11186" y="13213"/>
                  </a:lnTo>
                  <a:lnTo>
                    <a:pt x="11186" y="0"/>
                  </a:lnTo>
                  <a:close/>
                </a:path>
              </a:pathLst>
            </a:custGeom>
            <a:grpFill/>
            <a:ln>
              <a:noFill/>
            </a:ln>
          </p:spPr>
          <p:txBody>
            <a:bodyPr lIns="121896" tIns="121896" rIns="121896" bIns="121896" anchor="ctr" anchorCtr="0">
              <a:noAutofit/>
            </a:bodyPr>
            <a:lstStyle/>
            <a:p>
              <a:endParaRPr sz="3732"/>
            </a:p>
          </p:txBody>
        </p:sp>
        <p:sp>
          <p:nvSpPr>
            <p:cNvPr id="536" name="Shape 536"/>
            <p:cNvSpPr/>
            <p:nvPr/>
          </p:nvSpPr>
          <p:spPr>
            <a:xfrm>
              <a:off x="7029550" y="1613750"/>
              <a:ext cx="34200" cy="379800"/>
            </a:xfrm>
            <a:custGeom>
              <a:avLst/>
              <a:gdLst/>
              <a:ahLst/>
              <a:cxnLst/>
              <a:rect l="0" t="0" r="0" b="0"/>
              <a:pathLst>
                <a:path w="1368" h="15192" extrusionOk="0">
                  <a:moveTo>
                    <a:pt x="684" y="0"/>
                  </a:moveTo>
                  <a:lnTo>
                    <a:pt x="562" y="25"/>
                  </a:lnTo>
                  <a:lnTo>
                    <a:pt x="464" y="98"/>
                  </a:lnTo>
                  <a:lnTo>
                    <a:pt x="366" y="171"/>
                  </a:lnTo>
                  <a:lnTo>
                    <a:pt x="0" y="513"/>
                  </a:lnTo>
                  <a:lnTo>
                    <a:pt x="0" y="14654"/>
                  </a:lnTo>
                  <a:lnTo>
                    <a:pt x="366" y="15020"/>
                  </a:lnTo>
                  <a:lnTo>
                    <a:pt x="464" y="15094"/>
                  </a:lnTo>
                  <a:lnTo>
                    <a:pt x="562" y="15143"/>
                  </a:lnTo>
                  <a:lnTo>
                    <a:pt x="684" y="15191"/>
                  </a:lnTo>
                  <a:lnTo>
                    <a:pt x="904" y="15191"/>
                  </a:lnTo>
                  <a:lnTo>
                    <a:pt x="1001" y="15143"/>
                  </a:lnTo>
                  <a:lnTo>
                    <a:pt x="1148" y="15045"/>
                  </a:lnTo>
                  <a:lnTo>
                    <a:pt x="1270" y="14923"/>
                  </a:lnTo>
                  <a:lnTo>
                    <a:pt x="1343" y="14776"/>
                  </a:lnTo>
                  <a:lnTo>
                    <a:pt x="1368" y="14605"/>
                  </a:lnTo>
                  <a:lnTo>
                    <a:pt x="1368" y="586"/>
                  </a:lnTo>
                  <a:lnTo>
                    <a:pt x="1343" y="415"/>
                  </a:lnTo>
                  <a:lnTo>
                    <a:pt x="1270" y="244"/>
                  </a:lnTo>
                  <a:lnTo>
                    <a:pt x="1148" y="122"/>
                  </a:lnTo>
                  <a:lnTo>
                    <a:pt x="1001" y="25"/>
                  </a:lnTo>
                  <a:lnTo>
                    <a:pt x="904" y="0"/>
                  </a:lnTo>
                  <a:close/>
                </a:path>
              </a:pathLst>
            </a:custGeom>
            <a:grpFill/>
            <a:ln>
              <a:noFill/>
            </a:ln>
          </p:spPr>
          <p:txBody>
            <a:bodyPr lIns="121896" tIns="121896" rIns="121896" bIns="121896" anchor="ctr" anchorCtr="0">
              <a:noAutofit/>
            </a:bodyPr>
            <a:lstStyle/>
            <a:p>
              <a:endParaRPr sz="3732"/>
            </a:p>
          </p:txBody>
        </p:sp>
      </p:grpSp>
      <p:grpSp>
        <p:nvGrpSpPr>
          <p:cNvPr id="537" name="Shape 537"/>
          <p:cNvGrpSpPr/>
          <p:nvPr/>
        </p:nvGrpSpPr>
        <p:grpSpPr>
          <a:xfrm>
            <a:off x="4262530" y="2881740"/>
            <a:ext cx="404274" cy="434230"/>
            <a:chOff x="611175" y="2326900"/>
            <a:chExt cx="362700" cy="389575"/>
          </a:xfrm>
          <a:solidFill>
            <a:schemeClr val="tx1"/>
          </a:solidFill>
        </p:grpSpPr>
        <p:sp>
          <p:nvSpPr>
            <p:cNvPr id="538" name="Shape 538"/>
            <p:cNvSpPr/>
            <p:nvPr/>
          </p:nvSpPr>
          <p:spPr>
            <a:xfrm>
              <a:off x="611175" y="2326900"/>
              <a:ext cx="362700" cy="389575"/>
            </a:xfrm>
            <a:custGeom>
              <a:avLst/>
              <a:gdLst/>
              <a:ahLst/>
              <a:cxnLst/>
              <a:rect l="0" t="0" r="0" b="0"/>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grpFill/>
            <a:ln>
              <a:noFill/>
            </a:ln>
          </p:spPr>
          <p:txBody>
            <a:bodyPr lIns="121896" tIns="121896" rIns="121896" bIns="121896" anchor="ctr" anchorCtr="0">
              <a:noAutofit/>
            </a:bodyPr>
            <a:lstStyle/>
            <a:p>
              <a:endParaRPr sz="3732"/>
            </a:p>
          </p:txBody>
        </p:sp>
        <p:sp>
          <p:nvSpPr>
            <p:cNvPr id="539" name="Shape 539"/>
            <p:cNvSpPr/>
            <p:nvPr/>
          </p:nvSpPr>
          <p:spPr>
            <a:xfrm>
              <a:off x="794950" y="2500900"/>
              <a:ext cx="24450" cy="23850"/>
            </a:xfrm>
            <a:custGeom>
              <a:avLst/>
              <a:gdLst/>
              <a:ahLst/>
              <a:cxnLst/>
              <a:rect l="0" t="0" r="0" b="0"/>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grpFill/>
            <a:ln>
              <a:noFill/>
            </a:ln>
          </p:spPr>
          <p:txBody>
            <a:bodyPr lIns="121896" tIns="121896" rIns="121896" bIns="121896" anchor="ctr" anchorCtr="0">
              <a:noAutofit/>
            </a:bodyPr>
            <a:lstStyle/>
            <a:p>
              <a:endParaRPr sz="3732"/>
            </a:p>
          </p:txBody>
        </p:sp>
        <p:sp>
          <p:nvSpPr>
            <p:cNvPr id="540" name="Shape 540"/>
            <p:cNvSpPr/>
            <p:nvPr/>
          </p:nvSpPr>
          <p:spPr>
            <a:xfrm>
              <a:off x="754650" y="2381250"/>
              <a:ext cx="75750" cy="14050"/>
            </a:xfrm>
            <a:custGeom>
              <a:avLst/>
              <a:gdLst/>
              <a:ahLst/>
              <a:cxnLst/>
              <a:rect l="0" t="0" r="0" b="0"/>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grpFill/>
            <a:ln>
              <a:noFill/>
            </a:ln>
          </p:spPr>
          <p:txBody>
            <a:bodyPr lIns="121896" tIns="121896" rIns="121896" bIns="121896" anchor="ctr" anchorCtr="0">
              <a:noAutofit/>
            </a:bodyPr>
            <a:lstStyle/>
            <a:p>
              <a:endParaRPr sz="3732"/>
            </a:p>
          </p:txBody>
        </p:sp>
        <p:sp>
          <p:nvSpPr>
            <p:cNvPr id="541" name="Shape 541"/>
            <p:cNvSpPr/>
            <p:nvPr/>
          </p:nvSpPr>
          <p:spPr>
            <a:xfrm>
              <a:off x="765025" y="2453900"/>
              <a:ext cx="31175" cy="31150"/>
            </a:xfrm>
            <a:custGeom>
              <a:avLst/>
              <a:gdLst/>
              <a:ahLst/>
              <a:cxnLst/>
              <a:rect l="0" t="0" r="0" b="0"/>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grpFill/>
            <a:ln>
              <a:noFill/>
            </a:ln>
          </p:spPr>
          <p:txBody>
            <a:bodyPr lIns="121896" tIns="121896" rIns="121896" bIns="121896" anchor="ctr" anchorCtr="0">
              <a:noAutofit/>
            </a:bodyPr>
            <a:lstStyle/>
            <a:p>
              <a:endParaRPr sz="3732"/>
            </a:p>
          </p:txBody>
        </p:sp>
      </p:grpSp>
      <p:sp>
        <p:nvSpPr>
          <p:cNvPr id="542" name="Shape 542"/>
          <p:cNvSpPr/>
          <p:nvPr/>
        </p:nvSpPr>
        <p:spPr>
          <a:xfrm>
            <a:off x="5003030" y="2885909"/>
            <a:ext cx="426067" cy="426067"/>
          </a:xfrm>
          <a:custGeom>
            <a:avLst/>
            <a:gdLst/>
            <a:ahLst/>
            <a:cxnLst/>
            <a:rect l="0" t="0" r="0" b="0"/>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308" y="10210"/>
                </a:moveTo>
                <a:lnTo>
                  <a:pt x="11406" y="10234"/>
                </a:lnTo>
                <a:lnTo>
                  <a:pt x="11479" y="10259"/>
                </a:lnTo>
                <a:lnTo>
                  <a:pt x="11577" y="10307"/>
                </a:lnTo>
                <a:lnTo>
                  <a:pt x="11650" y="10356"/>
                </a:lnTo>
                <a:lnTo>
                  <a:pt x="11699" y="10430"/>
                </a:lnTo>
                <a:lnTo>
                  <a:pt x="11748" y="10527"/>
                </a:lnTo>
                <a:lnTo>
                  <a:pt x="11772" y="10625"/>
                </a:lnTo>
                <a:lnTo>
                  <a:pt x="11797" y="10698"/>
                </a:lnTo>
                <a:lnTo>
                  <a:pt x="11772" y="10796"/>
                </a:lnTo>
                <a:lnTo>
                  <a:pt x="11748" y="10894"/>
                </a:lnTo>
                <a:lnTo>
                  <a:pt x="11699" y="10967"/>
                </a:lnTo>
                <a:lnTo>
                  <a:pt x="11650" y="11065"/>
                </a:lnTo>
                <a:lnTo>
                  <a:pt x="11235" y="11431"/>
                </a:lnTo>
                <a:lnTo>
                  <a:pt x="10795" y="11773"/>
                </a:lnTo>
                <a:lnTo>
                  <a:pt x="10307" y="12041"/>
                </a:lnTo>
                <a:lnTo>
                  <a:pt x="9819" y="12286"/>
                </a:lnTo>
                <a:lnTo>
                  <a:pt x="9281" y="12457"/>
                </a:lnTo>
                <a:lnTo>
                  <a:pt x="8768" y="12603"/>
                </a:lnTo>
                <a:lnTo>
                  <a:pt x="8207" y="12676"/>
                </a:lnTo>
                <a:lnTo>
                  <a:pt x="7645" y="12701"/>
                </a:lnTo>
                <a:lnTo>
                  <a:pt x="7083" y="12676"/>
                </a:lnTo>
                <a:lnTo>
                  <a:pt x="6521" y="12603"/>
                </a:lnTo>
                <a:lnTo>
                  <a:pt x="6009" y="12457"/>
                </a:lnTo>
                <a:lnTo>
                  <a:pt x="5471" y="12286"/>
                </a:lnTo>
                <a:lnTo>
                  <a:pt x="4983" y="12041"/>
                </a:lnTo>
                <a:lnTo>
                  <a:pt x="4494" y="11773"/>
                </a:lnTo>
                <a:lnTo>
                  <a:pt x="4055" y="11431"/>
                </a:lnTo>
                <a:lnTo>
                  <a:pt x="3640" y="11065"/>
                </a:lnTo>
                <a:lnTo>
                  <a:pt x="3591" y="10967"/>
                </a:lnTo>
                <a:lnTo>
                  <a:pt x="3542" y="10894"/>
                </a:lnTo>
                <a:lnTo>
                  <a:pt x="3517" y="10796"/>
                </a:lnTo>
                <a:lnTo>
                  <a:pt x="3493" y="10698"/>
                </a:lnTo>
                <a:lnTo>
                  <a:pt x="3517" y="10625"/>
                </a:lnTo>
                <a:lnTo>
                  <a:pt x="3542" y="10527"/>
                </a:lnTo>
                <a:lnTo>
                  <a:pt x="3591" y="10430"/>
                </a:lnTo>
                <a:lnTo>
                  <a:pt x="3640" y="10356"/>
                </a:lnTo>
                <a:lnTo>
                  <a:pt x="3713" y="10307"/>
                </a:lnTo>
                <a:lnTo>
                  <a:pt x="3811" y="10259"/>
                </a:lnTo>
                <a:lnTo>
                  <a:pt x="3884" y="10234"/>
                </a:lnTo>
                <a:lnTo>
                  <a:pt x="3981" y="10210"/>
                </a:lnTo>
                <a:lnTo>
                  <a:pt x="4079" y="10234"/>
                </a:lnTo>
                <a:lnTo>
                  <a:pt x="4177" y="10259"/>
                </a:lnTo>
                <a:lnTo>
                  <a:pt x="4250" y="10307"/>
                </a:lnTo>
                <a:lnTo>
                  <a:pt x="4323" y="10356"/>
                </a:lnTo>
                <a:lnTo>
                  <a:pt x="4690" y="10674"/>
                </a:lnTo>
                <a:lnTo>
                  <a:pt x="5056" y="10942"/>
                </a:lnTo>
                <a:lnTo>
                  <a:pt x="5447" y="11187"/>
                </a:lnTo>
                <a:lnTo>
                  <a:pt x="5862" y="11382"/>
                </a:lnTo>
                <a:lnTo>
                  <a:pt x="6277" y="11529"/>
                </a:lnTo>
                <a:lnTo>
                  <a:pt x="6717" y="11651"/>
                </a:lnTo>
                <a:lnTo>
                  <a:pt x="7181" y="11700"/>
                </a:lnTo>
                <a:lnTo>
                  <a:pt x="7645" y="11724"/>
                </a:lnTo>
                <a:lnTo>
                  <a:pt x="8109" y="11700"/>
                </a:lnTo>
                <a:lnTo>
                  <a:pt x="8573" y="11651"/>
                </a:lnTo>
                <a:lnTo>
                  <a:pt x="9013" y="11529"/>
                </a:lnTo>
                <a:lnTo>
                  <a:pt x="9428" y="11382"/>
                </a:lnTo>
                <a:lnTo>
                  <a:pt x="9843" y="11187"/>
                </a:lnTo>
                <a:lnTo>
                  <a:pt x="10234" y="10942"/>
                </a:lnTo>
                <a:lnTo>
                  <a:pt x="10600" y="10674"/>
                </a:lnTo>
                <a:lnTo>
                  <a:pt x="10966" y="10356"/>
                </a:lnTo>
                <a:lnTo>
                  <a:pt x="11040" y="10307"/>
                </a:lnTo>
                <a:lnTo>
                  <a:pt x="11113" y="10259"/>
                </a:lnTo>
                <a:lnTo>
                  <a:pt x="11211" y="10234"/>
                </a:lnTo>
                <a:lnTo>
                  <a:pt x="11308" y="10210"/>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0" y="8427"/>
                </a:lnTo>
                <a:lnTo>
                  <a:pt x="15289" y="8036"/>
                </a:lnTo>
                <a:lnTo>
                  <a:pt x="15289" y="7645"/>
                </a:lnTo>
                <a:lnTo>
                  <a:pt x="15289" y="7255"/>
                </a:lnTo>
                <a:lnTo>
                  <a:pt x="15240"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tx1"/>
          </a:solidFill>
          <a:ln>
            <a:noFill/>
          </a:ln>
        </p:spPr>
        <p:txBody>
          <a:bodyPr lIns="121896" tIns="121896" rIns="121896" bIns="121896" anchor="ctr" anchorCtr="0">
            <a:noAutofit/>
          </a:bodyPr>
          <a:lstStyle/>
          <a:p>
            <a:endParaRPr sz="3732"/>
          </a:p>
        </p:txBody>
      </p:sp>
      <p:sp>
        <p:nvSpPr>
          <p:cNvPr id="543" name="Shape 543"/>
          <p:cNvSpPr/>
          <p:nvPr/>
        </p:nvSpPr>
        <p:spPr>
          <a:xfrm>
            <a:off x="5754401" y="2885909"/>
            <a:ext cx="426067" cy="426067"/>
          </a:xfrm>
          <a:custGeom>
            <a:avLst/>
            <a:gdLst/>
            <a:ahLst/>
            <a:cxnLst/>
            <a:rect l="0" t="0" r="0" b="0"/>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7645" y="10063"/>
                </a:moveTo>
                <a:lnTo>
                  <a:pt x="8207" y="10112"/>
                </a:lnTo>
                <a:lnTo>
                  <a:pt x="8768" y="10185"/>
                </a:lnTo>
                <a:lnTo>
                  <a:pt x="9281" y="10307"/>
                </a:lnTo>
                <a:lnTo>
                  <a:pt x="9819" y="10503"/>
                </a:lnTo>
                <a:lnTo>
                  <a:pt x="10307" y="10747"/>
                </a:lnTo>
                <a:lnTo>
                  <a:pt x="10796" y="11016"/>
                </a:lnTo>
                <a:lnTo>
                  <a:pt x="11235" y="11358"/>
                </a:lnTo>
                <a:lnTo>
                  <a:pt x="11650" y="11724"/>
                </a:lnTo>
                <a:lnTo>
                  <a:pt x="11699" y="11797"/>
                </a:lnTo>
                <a:lnTo>
                  <a:pt x="11748" y="11895"/>
                </a:lnTo>
                <a:lnTo>
                  <a:pt x="11772" y="11993"/>
                </a:lnTo>
                <a:lnTo>
                  <a:pt x="11797" y="12066"/>
                </a:lnTo>
                <a:lnTo>
                  <a:pt x="11772" y="12164"/>
                </a:lnTo>
                <a:lnTo>
                  <a:pt x="11748" y="12261"/>
                </a:lnTo>
                <a:lnTo>
                  <a:pt x="11699" y="12335"/>
                </a:lnTo>
                <a:lnTo>
                  <a:pt x="11650" y="12432"/>
                </a:lnTo>
                <a:lnTo>
                  <a:pt x="11577" y="12481"/>
                </a:lnTo>
                <a:lnTo>
                  <a:pt x="11479" y="12530"/>
                </a:lnTo>
                <a:lnTo>
                  <a:pt x="11406" y="12554"/>
                </a:lnTo>
                <a:lnTo>
                  <a:pt x="11211" y="12554"/>
                </a:lnTo>
                <a:lnTo>
                  <a:pt x="11113" y="12530"/>
                </a:lnTo>
                <a:lnTo>
                  <a:pt x="11040" y="12481"/>
                </a:lnTo>
                <a:lnTo>
                  <a:pt x="10966" y="12432"/>
                </a:lnTo>
                <a:lnTo>
                  <a:pt x="10600" y="12115"/>
                </a:lnTo>
                <a:lnTo>
                  <a:pt x="10234" y="11846"/>
                </a:lnTo>
                <a:lnTo>
                  <a:pt x="9843" y="11602"/>
                </a:lnTo>
                <a:lnTo>
                  <a:pt x="9428" y="11406"/>
                </a:lnTo>
                <a:lnTo>
                  <a:pt x="9013" y="11260"/>
                </a:lnTo>
                <a:lnTo>
                  <a:pt x="8573" y="11138"/>
                </a:lnTo>
                <a:lnTo>
                  <a:pt x="8109" y="11065"/>
                </a:lnTo>
                <a:lnTo>
                  <a:pt x="7645" y="11040"/>
                </a:lnTo>
                <a:lnTo>
                  <a:pt x="7181" y="11065"/>
                </a:lnTo>
                <a:lnTo>
                  <a:pt x="6717" y="11138"/>
                </a:lnTo>
                <a:lnTo>
                  <a:pt x="6277" y="11260"/>
                </a:lnTo>
                <a:lnTo>
                  <a:pt x="5862" y="11406"/>
                </a:lnTo>
                <a:lnTo>
                  <a:pt x="5447" y="11602"/>
                </a:lnTo>
                <a:lnTo>
                  <a:pt x="5056" y="11846"/>
                </a:lnTo>
                <a:lnTo>
                  <a:pt x="4690" y="12115"/>
                </a:lnTo>
                <a:lnTo>
                  <a:pt x="4323" y="12432"/>
                </a:lnTo>
                <a:lnTo>
                  <a:pt x="4250" y="12481"/>
                </a:lnTo>
                <a:lnTo>
                  <a:pt x="4177" y="12530"/>
                </a:lnTo>
                <a:lnTo>
                  <a:pt x="4079" y="12554"/>
                </a:lnTo>
                <a:lnTo>
                  <a:pt x="3884" y="12554"/>
                </a:lnTo>
                <a:lnTo>
                  <a:pt x="3811" y="12530"/>
                </a:lnTo>
                <a:lnTo>
                  <a:pt x="3713" y="12481"/>
                </a:lnTo>
                <a:lnTo>
                  <a:pt x="3640" y="12432"/>
                </a:lnTo>
                <a:lnTo>
                  <a:pt x="3591" y="12335"/>
                </a:lnTo>
                <a:lnTo>
                  <a:pt x="3542" y="12261"/>
                </a:lnTo>
                <a:lnTo>
                  <a:pt x="3517" y="12164"/>
                </a:lnTo>
                <a:lnTo>
                  <a:pt x="3493" y="12066"/>
                </a:lnTo>
                <a:lnTo>
                  <a:pt x="3517" y="11993"/>
                </a:lnTo>
                <a:lnTo>
                  <a:pt x="3542" y="11895"/>
                </a:lnTo>
                <a:lnTo>
                  <a:pt x="3591" y="11797"/>
                </a:lnTo>
                <a:lnTo>
                  <a:pt x="3640" y="11724"/>
                </a:lnTo>
                <a:lnTo>
                  <a:pt x="4055" y="11358"/>
                </a:lnTo>
                <a:lnTo>
                  <a:pt x="4494" y="11016"/>
                </a:lnTo>
                <a:lnTo>
                  <a:pt x="4983" y="10747"/>
                </a:lnTo>
                <a:lnTo>
                  <a:pt x="5471" y="10503"/>
                </a:lnTo>
                <a:lnTo>
                  <a:pt x="6009" y="10307"/>
                </a:lnTo>
                <a:lnTo>
                  <a:pt x="6521" y="10185"/>
                </a:lnTo>
                <a:lnTo>
                  <a:pt x="7083" y="10112"/>
                </a:lnTo>
                <a:lnTo>
                  <a:pt x="7645" y="1006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tx1"/>
          </a:solidFill>
          <a:ln>
            <a:noFill/>
          </a:ln>
        </p:spPr>
        <p:txBody>
          <a:bodyPr lIns="121896" tIns="121896" rIns="121896" bIns="121896" anchor="ctr" anchorCtr="0">
            <a:noAutofit/>
          </a:bodyPr>
          <a:lstStyle/>
          <a:p>
            <a:endParaRPr sz="3732"/>
          </a:p>
        </p:txBody>
      </p:sp>
      <p:sp>
        <p:nvSpPr>
          <p:cNvPr id="544" name="Shape 544"/>
          <p:cNvSpPr/>
          <p:nvPr/>
        </p:nvSpPr>
        <p:spPr>
          <a:xfrm>
            <a:off x="6505772" y="2885909"/>
            <a:ext cx="426067" cy="426067"/>
          </a:xfrm>
          <a:custGeom>
            <a:avLst/>
            <a:gdLst/>
            <a:ahLst/>
            <a:cxnLst/>
            <a:rect l="0" t="0" r="0" b="0"/>
            <a:pathLst>
              <a:path w="15290" h="15290" extrusionOk="0">
                <a:moveTo>
                  <a:pt x="4519" y="6815"/>
                </a:moveTo>
                <a:lnTo>
                  <a:pt x="4690" y="6839"/>
                </a:lnTo>
                <a:lnTo>
                  <a:pt x="4861" y="6888"/>
                </a:lnTo>
                <a:lnTo>
                  <a:pt x="5007" y="6986"/>
                </a:lnTo>
                <a:lnTo>
                  <a:pt x="5154" y="7084"/>
                </a:lnTo>
                <a:lnTo>
                  <a:pt x="5252" y="7230"/>
                </a:lnTo>
                <a:lnTo>
                  <a:pt x="5325" y="7401"/>
                </a:lnTo>
                <a:lnTo>
                  <a:pt x="5374" y="7572"/>
                </a:lnTo>
                <a:lnTo>
                  <a:pt x="5398" y="7767"/>
                </a:lnTo>
                <a:lnTo>
                  <a:pt x="5374" y="7963"/>
                </a:lnTo>
                <a:lnTo>
                  <a:pt x="5325" y="8134"/>
                </a:lnTo>
                <a:lnTo>
                  <a:pt x="5252"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699" y="10503"/>
                </a:moveTo>
                <a:lnTo>
                  <a:pt x="11797" y="10527"/>
                </a:lnTo>
                <a:lnTo>
                  <a:pt x="11895" y="10576"/>
                </a:lnTo>
                <a:lnTo>
                  <a:pt x="11968" y="10625"/>
                </a:lnTo>
                <a:lnTo>
                  <a:pt x="12041" y="10674"/>
                </a:lnTo>
                <a:lnTo>
                  <a:pt x="12090" y="10771"/>
                </a:lnTo>
                <a:lnTo>
                  <a:pt x="12114" y="10845"/>
                </a:lnTo>
                <a:lnTo>
                  <a:pt x="12139" y="10942"/>
                </a:lnTo>
                <a:lnTo>
                  <a:pt x="12139" y="11040"/>
                </a:lnTo>
                <a:lnTo>
                  <a:pt x="12114" y="11138"/>
                </a:lnTo>
                <a:lnTo>
                  <a:pt x="12090" y="11236"/>
                </a:lnTo>
                <a:lnTo>
                  <a:pt x="12041" y="11309"/>
                </a:lnTo>
                <a:lnTo>
                  <a:pt x="11968" y="11382"/>
                </a:lnTo>
                <a:lnTo>
                  <a:pt x="11895" y="11431"/>
                </a:lnTo>
                <a:lnTo>
                  <a:pt x="11797" y="11455"/>
                </a:lnTo>
                <a:lnTo>
                  <a:pt x="7792" y="12701"/>
                </a:lnTo>
                <a:lnTo>
                  <a:pt x="7645" y="12725"/>
                </a:lnTo>
                <a:lnTo>
                  <a:pt x="7498" y="12701"/>
                </a:lnTo>
                <a:lnTo>
                  <a:pt x="7352" y="12628"/>
                </a:lnTo>
                <a:lnTo>
                  <a:pt x="7254" y="12530"/>
                </a:lnTo>
                <a:lnTo>
                  <a:pt x="7181" y="12383"/>
                </a:lnTo>
                <a:lnTo>
                  <a:pt x="7157" y="12286"/>
                </a:lnTo>
                <a:lnTo>
                  <a:pt x="7157" y="12188"/>
                </a:lnTo>
                <a:lnTo>
                  <a:pt x="7181" y="12090"/>
                </a:lnTo>
                <a:lnTo>
                  <a:pt x="7205" y="12017"/>
                </a:lnTo>
                <a:lnTo>
                  <a:pt x="7254" y="11919"/>
                </a:lnTo>
                <a:lnTo>
                  <a:pt x="7327" y="11871"/>
                </a:lnTo>
                <a:lnTo>
                  <a:pt x="7401" y="11797"/>
                </a:lnTo>
                <a:lnTo>
                  <a:pt x="7498" y="11773"/>
                </a:lnTo>
                <a:lnTo>
                  <a:pt x="11504" y="10527"/>
                </a:lnTo>
                <a:lnTo>
                  <a:pt x="11602" y="1050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7" y="15241"/>
                </a:lnTo>
                <a:lnTo>
                  <a:pt x="8817" y="15192"/>
                </a:lnTo>
                <a:lnTo>
                  <a:pt x="9184" y="15143"/>
                </a:lnTo>
                <a:lnTo>
                  <a:pt x="9550" y="15046"/>
                </a:lnTo>
                <a:lnTo>
                  <a:pt x="9916" y="14948"/>
                </a:lnTo>
                <a:lnTo>
                  <a:pt x="10283" y="14826"/>
                </a:lnTo>
                <a:lnTo>
                  <a:pt x="10625" y="14679"/>
                </a:lnTo>
                <a:lnTo>
                  <a:pt x="10967" y="14533"/>
                </a:lnTo>
                <a:lnTo>
                  <a:pt x="11284" y="14362"/>
                </a:lnTo>
                <a:lnTo>
                  <a:pt x="11602"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2" y="1100"/>
                </a:lnTo>
                <a:lnTo>
                  <a:pt x="11284" y="929"/>
                </a:lnTo>
                <a:lnTo>
                  <a:pt x="10967" y="758"/>
                </a:lnTo>
                <a:lnTo>
                  <a:pt x="10625" y="611"/>
                </a:lnTo>
                <a:lnTo>
                  <a:pt x="10283" y="465"/>
                </a:lnTo>
                <a:lnTo>
                  <a:pt x="9916" y="343"/>
                </a:lnTo>
                <a:lnTo>
                  <a:pt x="9550" y="245"/>
                </a:lnTo>
                <a:lnTo>
                  <a:pt x="9184" y="147"/>
                </a:lnTo>
                <a:lnTo>
                  <a:pt x="8817" y="99"/>
                </a:lnTo>
                <a:lnTo>
                  <a:pt x="8427" y="50"/>
                </a:lnTo>
                <a:lnTo>
                  <a:pt x="8036" y="1"/>
                </a:lnTo>
                <a:close/>
              </a:path>
            </a:pathLst>
          </a:custGeom>
          <a:solidFill>
            <a:schemeClr val="tx1"/>
          </a:solidFill>
          <a:ln>
            <a:noFill/>
          </a:ln>
        </p:spPr>
        <p:txBody>
          <a:bodyPr lIns="121896" tIns="121896" rIns="121896" bIns="121896" anchor="ctr" anchorCtr="0">
            <a:noAutofit/>
          </a:bodyPr>
          <a:lstStyle/>
          <a:p>
            <a:endParaRPr sz="3732"/>
          </a:p>
        </p:txBody>
      </p:sp>
      <p:grpSp>
        <p:nvGrpSpPr>
          <p:cNvPr id="545" name="Shape 545"/>
          <p:cNvGrpSpPr/>
          <p:nvPr/>
        </p:nvGrpSpPr>
        <p:grpSpPr>
          <a:xfrm>
            <a:off x="7356371" y="2812327"/>
            <a:ext cx="227329" cy="567624"/>
            <a:chOff x="3386850" y="2264625"/>
            <a:chExt cx="203950" cy="509250"/>
          </a:xfrm>
          <a:solidFill>
            <a:schemeClr val="tx1"/>
          </a:solidFill>
        </p:grpSpPr>
        <p:sp>
          <p:nvSpPr>
            <p:cNvPr id="546" name="Shape 546"/>
            <p:cNvSpPr/>
            <p:nvPr/>
          </p:nvSpPr>
          <p:spPr>
            <a:xfrm>
              <a:off x="3386850" y="2370850"/>
              <a:ext cx="203950" cy="403025"/>
            </a:xfrm>
            <a:custGeom>
              <a:avLst/>
              <a:gdLst/>
              <a:ahLst/>
              <a:cxnLst/>
              <a:rect l="0" t="0" r="0" b="0"/>
              <a:pathLst>
                <a:path w="8158" h="16121" extrusionOk="0">
                  <a:moveTo>
                    <a:pt x="3249" y="1"/>
                  </a:moveTo>
                  <a:lnTo>
                    <a:pt x="3004" y="50"/>
                  </a:lnTo>
                  <a:lnTo>
                    <a:pt x="2785" y="99"/>
                  </a:lnTo>
                  <a:lnTo>
                    <a:pt x="2565" y="172"/>
                  </a:lnTo>
                  <a:lnTo>
                    <a:pt x="2369" y="269"/>
                  </a:lnTo>
                  <a:lnTo>
                    <a:pt x="2174" y="367"/>
                  </a:lnTo>
                  <a:lnTo>
                    <a:pt x="1979" y="465"/>
                  </a:lnTo>
                  <a:lnTo>
                    <a:pt x="1808" y="587"/>
                  </a:lnTo>
                  <a:lnTo>
                    <a:pt x="1637" y="734"/>
                  </a:lnTo>
                  <a:lnTo>
                    <a:pt x="1490" y="880"/>
                  </a:lnTo>
                  <a:lnTo>
                    <a:pt x="1344" y="1027"/>
                  </a:lnTo>
                  <a:lnTo>
                    <a:pt x="1075" y="1369"/>
                  </a:lnTo>
                  <a:lnTo>
                    <a:pt x="855" y="1784"/>
                  </a:lnTo>
                  <a:lnTo>
                    <a:pt x="660" y="2199"/>
                  </a:lnTo>
                  <a:lnTo>
                    <a:pt x="489" y="2687"/>
                  </a:lnTo>
                  <a:lnTo>
                    <a:pt x="342" y="3176"/>
                  </a:lnTo>
                  <a:lnTo>
                    <a:pt x="245" y="3738"/>
                  </a:lnTo>
                  <a:lnTo>
                    <a:pt x="147" y="4299"/>
                  </a:lnTo>
                  <a:lnTo>
                    <a:pt x="74" y="4910"/>
                  </a:lnTo>
                  <a:lnTo>
                    <a:pt x="49" y="5545"/>
                  </a:lnTo>
                  <a:lnTo>
                    <a:pt x="25" y="6204"/>
                  </a:lnTo>
                  <a:lnTo>
                    <a:pt x="0" y="6888"/>
                  </a:lnTo>
                  <a:lnTo>
                    <a:pt x="25" y="7035"/>
                  </a:lnTo>
                  <a:lnTo>
                    <a:pt x="49" y="7181"/>
                  </a:lnTo>
                  <a:lnTo>
                    <a:pt x="98" y="7328"/>
                  </a:lnTo>
                  <a:lnTo>
                    <a:pt x="171" y="7425"/>
                  </a:lnTo>
                  <a:lnTo>
                    <a:pt x="269" y="7523"/>
                  </a:lnTo>
                  <a:lnTo>
                    <a:pt x="391" y="7596"/>
                  </a:lnTo>
                  <a:lnTo>
                    <a:pt x="513" y="7645"/>
                  </a:lnTo>
                  <a:lnTo>
                    <a:pt x="660" y="7670"/>
                  </a:lnTo>
                  <a:lnTo>
                    <a:pt x="806" y="7645"/>
                  </a:lnTo>
                  <a:lnTo>
                    <a:pt x="928" y="7596"/>
                  </a:lnTo>
                  <a:lnTo>
                    <a:pt x="1051" y="7523"/>
                  </a:lnTo>
                  <a:lnTo>
                    <a:pt x="1148" y="7425"/>
                  </a:lnTo>
                  <a:lnTo>
                    <a:pt x="1222" y="7328"/>
                  </a:lnTo>
                  <a:lnTo>
                    <a:pt x="1270" y="7181"/>
                  </a:lnTo>
                  <a:lnTo>
                    <a:pt x="1295" y="7035"/>
                  </a:lnTo>
                  <a:lnTo>
                    <a:pt x="1319" y="6888"/>
                  </a:lnTo>
                  <a:lnTo>
                    <a:pt x="1344" y="6278"/>
                  </a:lnTo>
                  <a:lnTo>
                    <a:pt x="1417" y="5569"/>
                  </a:lnTo>
                  <a:lnTo>
                    <a:pt x="1515" y="4861"/>
                  </a:lnTo>
                  <a:lnTo>
                    <a:pt x="1637" y="4153"/>
                  </a:lnTo>
                  <a:lnTo>
                    <a:pt x="1759" y="3542"/>
                  </a:lnTo>
                  <a:lnTo>
                    <a:pt x="1881" y="3029"/>
                  </a:lnTo>
                  <a:lnTo>
                    <a:pt x="2003" y="2687"/>
                  </a:lnTo>
                  <a:lnTo>
                    <a:pt x="2052" y="2614"/>
                  </a:lnTo>
                  <a:lnTo>
                    <a:pt x="2101" y="2590"/>
                  </a:lnTo>
                  <a:lnTo>
                    <a:pt x="2101" y="2639"/>
                  </a:lnTo>
                  <a:lnTo>
                    <a:pt x="2125" y="2736"/>
                  </a:lnTo>
                  <a:lnTo>
                    <a:pt x="2125" y="3151"/>
                  </a:lnTo>
                  <a:lnTo>
                    <a:pt x="2076" y="4568"/>
                  </a:lnTo>
                  <a:lnTo>
                    <a:pt x="1954" y="6595"/>
                  </a:lnTo>
                  <a:lnTo>
                    <a:pt x="1832" y="8866"/>
                  </a:lnTo>
                  <a:lnTo>
                    <a:pt x="1539" y="13165"/>
                  </a:lnTo>
                  <a:lnTo>
                    <a:pt x="1392" y="15119"/>
                  </a:lnTo>
                  <a:lnTo>
                    <a:pt x="1392" y="15290"/>
                  </a:lnTo>
                  <a:lnTo>
                    <a:pt x="1417" y="15461"/>
                  </a:lnTo>
                  <a:lnTo>
                    <a:pt x="1466" y="15607"/>
                  </a:lnTo>
                  <a:lnTo>
                    <a:pt x="1563" y="15754"/>
                  </a:lnTo>
                  <a:lnTo>
                    <a:pt x="1661" y="15900"/>
                  </a:lnTo>
                  <a:lnTo>
                    <a:pt x="1783" y="15998"/>
                  </a:lnTo>
                  <a:lnTo>
                    <a:pt x="1930" y="16071"/>
                  </a:lnTo>
                  <a:lnTo>
                    <a:pt x="2101" y="16120"/>
                  </a:lnTo>
                  <a:lnTo>
                    <a:pt x="2394" y="16120"/>
                  </a:lnTo>
                  <a:lnTo>
                    <a:pt x="2516" y="16071"/>
                  </a:lnTo>
                  <a:lnTo>
                    <a:pt x="2662" y="15998"/>
                  </a:lnTo>
                  <a:lnTo>
                    <a:pt x="2785" y="15925"/>
                  </a:lnTo>
                  <a:lnTo>
                    <a:pt x="2882" y="15803"/>
                  </a:lnTo>
                  <a:lnTo>
                    <a:pt x="2956" y="15680"/>
                  </a:lnTo>
                  <a:lnTo>
                    <a:pt x="3029" y="15534"/>
                  </a:lnTo>
                  <a:lnTo>
                    <a:pt x="3053" y="15387"/>
                  </a:lnTo>
                  <a:lnTo>
                    <a:pt x="3713" y="8549"/>
                  </a:lnTo>
                  <a:lnTo>
                    <a:pt x="3737" y="8476"/>
                  </a:lnTo>
                  <a:lnTo>
                    <a:pt x="3786" y="8354"/>
                  </a:lnTo>
                  <a:lnTo>
                    <a:pt x="3835" y="8305"/>
                  </a:lnTo>
                  <a:lnTo>
                    <a:pt x="3884" y="8231"/>
                  </a:lnTo>
                  <a:lnTo>
                    <a:pt x="3981" y="8207"/>
                  </a:lnTo>
                  <a:lnTo>
                    <a:pt x="4079" y="8183"/>
                  </a:lnTo>
                  <a:lnTo>
                    <a:pt x="4177" y="8207"/>
                  </a:lnTo>
                  <a:lnTo>
                    <a:pt x="4274" y="8231"/>
                  </a:lnTo>
                  <a:lnTo>
                    <a:pt x="4323" y="8305"/>
                  </a:lnTo>
                  <a:lnTo>
                    <a:pt x="4372" y="8354"/>
                  </a:lnTo>
                  <a:lnTo>
                    <a:pt x="4421" y="8476"/>
                  </a:lnTo>
                  <a:lnTo>
                    <a:pt x="4445" y="8549"/>
                  </a:lnTo>
                  <a:lnTo>
                    <a:pt x="5105" y="15387"/>
                  </a:lnTo>
                  <a:lnTo>
                    <a:pt x="5129" y="15534"/>
                  </a:lnTo>
                  <a:lnTo>
                    <a:pt x="5202" y="15680"/>
                  </a:lnTo>
                  <a:lnTo>
                    <a:pt x="5276" y="15803"/>
                  </a:lnTo>
                  <a:lnTo>
                    <a:pt x="5373" y="15925"/>
                  </a:lnTo>
                  <a:lnTo>
                    <a:pt x="5496" y="15998"/>
                  </a:lnTo>
                  <a:lnTo>
                    <a:pt x="5642" y="16071"/>
                  </a:lnTo>
                  <a:lnTo>
                    <a:pt x="5764" y="16120"/>
                  </a:lnTo>
                  <a:lnTo>
                    <a:pt x="6057" y="16120"/>
                  </a:lnTo>
                  <a:lnTo>
                    <a:pt x="6228" y="16071"/>
                  </a:lnTo>
                  <a:lnTo>
                    <a:pt x="6375" y="15998"/>
                  </a:lnTo>
                  <a:lnTo>
                    <a:pt x="6497" y="15900"/>
                  </a:lnTo>
                  <a:lnTo>
                    <a:pt x="6595" y="15754"/>
                  </a:lnTo>
                  <a:lnTo>
                    <a:pt x="6692" y="15607"/>
                  </a:lnTo>
                  <a:lnTo>
                    <a:pt x="6741" y="15461"/>
                  </a:lnTo>
                  <a:lnTo>
                    <a:pt x="6766" y="15290"/>
                  </a:lnTo>
                  <a:lnTo>
                    <a:pt x="6766" y="15119"/>
                  </a:lnTo>
                  <a:lnTo>
                    <a:pt x="6619" y="13165"/>
                  </a:lnTo>
                  <a:lnTo>
                    <a:pt x="6350" y="8915"/>
                  </a:lnTo>
                  <a:lnTo>
                    <a:pt x="6204" y="6619"/>
                  </a:lnTo>
                  <a:lnTo>
                    <a:pt x="6106" y="4617"/>
                  </a:lnTo>
                  <a:lnTo>
                    <a:pt x="6057" y="3176"/>
                  </a:lnTo>
                  <a:lnTo>
                    <a:pt x="6057" y="2761"/>
                  </a:lnTo>
                  <a:lnTo>
                    <a:pt x="6057" y="2590"/>
                  </a:lnTo>
                  <a:lnTo>
                    <a:pt x="6106" y="2590"/>
                  </a:lnTo>
                  <a:lnTo>
                    <a:pt x="6155" y="2687"/>
                  </a:lnTo>
                  <a:lnTo>
                    <a:pt x="6253" y="3005"/>
                  </a:lnTo>
                  <a:lnTo>
                    <a:pt x="6399" y="3493"/>
                  </a:lnTo>
                  <a:lnTo>
                    <a:pt x="6521" y="4128"/>
                  </a:lnTo>
                  <a:lnTo>
                    <a:pt x="6643" y="4837"/>
                  </a:lnTo>
                  <a:lnTo>
                    <a:pt x="6741" y="5569"/>
                  </a:lnTo>
                  <a:lnTo>
                    <a:pt x="6814" y="6278"/>
                  </a:lnTo>
                  <a:lnTo>
                    <a:pt x="6839" y="6888"/>
                  </a:lnTo>
                  <a:lnTo>
                    <a:pt x="6863" y="7035"/>
                  </a:lnTo>
                  <a:lnTo>
                    <a:pt x="6888" y="7181"/>
                  </a:lnTo>
                  <a:lnTo>
                    <a:pt x="6936" y="7328"/>
                  </a:lnTo>
                  <a:lnTo>
                    <a:pt x="7010" y="7425"/>
                  </a:lnTo>
                  <a:lnTo>
                    <a:pt x="7107" y="7523"/>
                  </a:lnTo>
                  <a:lnTo>
                    <a:pt x="7230" y="7596"/>
                  </a:lnTo>
                  <a:lnTo>
                    <a:pt x="7352" y="7645"/>
                  </a:lnTo>
                  <a:lnTo>
                    <a:pt x="7498" y="7670"/>
                  </a:lnTo>
                  <a:lnTo>
                    <a:pt x="7645" y="7645"/>
                  </a:lnTo>
                  <a:lnTo>
                    <a:pt x="7767" y="7596"/>
                  </a:lnTo>
                  <a:lnTo>
                    <a:pt x="7889" y="7523"/>
                  </a:lnTo>
                  <a:lnTo>
                    <a:pt x="7987" y="7425"/>
                  </a:lnTo>
                  <a:lnTo>
                    <a:pt x="8060" y="7328"/>
                  </a:lnTo>
                  <a:lnTo>
                    <a:pt x="8109" y="7181"/>
                  </a:lnTo>
                  <a:lnTo>
                    <a:pt x="8133" y="7035"/>
                  </a:lnTo>
                  <a:lnTo>
                    <a:pt x="8158" y="6888"/>
                  </a:lnTo>
                  <a:lnTo>
                    <a:pt x="8133" y="5520"/>
                  </a:lnTo>
                  <a:lnTo>
                    <a:pt x="8109" y="4885"/>
                  </a:lnTo>
                  <a:lnTo>
                    <a:pt x="8060" y="4299"/>
                  </a:lnTo>
                  <a:lnTo>
                    <a:pt x="7987" y="3713"/>
                  </a:lnTo>
                  <a:lnTo>
                    <a:pt x="7889" y="3176"/>
                  </a:lnTo>
                  <a:lnTo>
                    <a:pt x="7767" y="2663"/>
                  </a:lnTo>
                  <a:lnTo>
                    <a:pt x="7620" y="2174"/>
                  </a:lnTo>
                  <a:lnTo>
                    <a:pt x="7425" y="1759"/>
                  </a:lnTo>
                  <a:lnTo>
                    <a:pt x="7205" y="1369"/>
                  </a:lnTo>
                  <a:lnTo>
                    <a:pt x="7083" y="1173"/>
                  </a:lnTo>
                  <a:lnTo>
                    <a:pt x="6936" y="1002"/>
                  </a:lnTo>
                  <a:lnTo>
                    <a:pt x="6790" y="856"/>
                  </a:lnTo>
                  <a:lnTo>
                    <a:pt x="6643" y="709"/>
                  </a:lnTo>
                  <a:lnTo>
                    <a:pt x="6472" y="563"/>
                  </a:lnTo>
                  <a:lnTo>
                    <a:pt x="6277" y="440"/>
                  </a:lnTo>
                  <a:lnTo>
                    <a:pt x="6082" y="343"/>
                  </a:lnTo>
                  <a:lnTo>
                    <a:pt x="5886" y="245"/>
                  </a:lnTo>
                  <a:lnTo>
                    <a:pt x="5666" y="172"/>
                  </a:lnTo>
                  <a:lnTo>
                    <a:pt x="5422" y="99"/>
                  </a:lnTo>
                  <a:lnTo>
                    <a:pt x="5178" y="50"/>
                  </a:lnTo>
                  <a:lnTo>
                    <a:pt x="4909" y="1"/>
                  </a:lnTo>
                  <a:lnTo>
                    <a:pt x="4714" y="74"/>
                  </a:lnTo>
                  <a:lnTo>
                    <a:pt x="4519" y="147"/>
                  </a:lnTo>
                  <a:lnTo>
                    <a:pt x="4299" y="196"/>
                  </a:lnTo>
                  <a:lnTo>
                    <a:pt x="3859" y="196"/>
                  </a:lnTo>
                  <a:lnTo>
                    <a:pt x="3664" y="147"/>
                  </a:lnTo>
                  <a:lnTo>
                    <a:pt x="3444" y="99"/>
                  </a:lnTo>
                  <a:lnTo>
                    <a:pt x="3249" y="1"/>
                  </a:lnTo>
                  <a:close/>
                </a:path>
              </a:pathLst>
            </a:custGeom>
            <a:grpFill/>
            <a:ln>
              <a:noFill/>
            </a:ln>
          </p:spPr>
          <p:txBody>
            <a:bodyPr lIns="121896" tIns="121896" rIns="121896" bIns="121896" anchor="ctr" anchorCtr="0">
              <a:noAutofit/>
            </a:bodyPr>
            <a:lstStyle/>
            <a:p>
              <a:endParaRPr sz="3732"/>
            </a:p>
          </p:txBody>
        </p:sp>
        <p:sp>
          <p:nvSpPr>
            <p:cNvPr id="547" name="Shape 547"/>
            <p:cNvSpPr/>
            <p:nvPr/>
          </p:nvSpPr>
          <p:spPr>
            <a:xfrm>
              <a:off x="3446075" y="2264625"/>
              <a:ext cx="85500" cy="94050"/>
            </a:xfrm>
            <a:custGeom>
              <a:avLst/>
              <a:gdLst/>
              <a:ahLst/>
              <a:cxnLst/>
              <a:rect l="0" t="0" r="0" b="0"/>
              <a:pathLst>
                <a:path w="3420" h="3762" extrusionOk="0">
                  <a:moveTo>
                    <a:pt x="1539" y="0"/>
                  </a:moveTo>
                  <a:lnTo>
                    <a:pt x="1368" y="25"/>
                  </a:lnTo>
                  <a:lnTo>
                    <a:pt x="1197" y="49"/>
                  </a:lnTo>
                  <a:lnTo>
                    <a:pt x="1051" y="122"/>
                  </a:lnTo>
                  <a:lnTo>
                    <a:pt x="904" y="171"/>
                  </a:lnTo>
                  <a:lnTo>
                    <a:pt x="757" y="269"/>
                  </a:lnTo>
                  <a:lnTo>
                    <a:pt x="611" y="342"/>
                  </a:lnTo>
                  <a:lnTo>
                    <a:pt x="489" y="464"/>
                  </a:lnTo>
                  <a:lnTo>
                    <a:pt x="391" y="586"/>
                  </a:lnTo>
                  <a:lnTo>
                    <a:pt x="293" y="708"/>
                  </a:lnTo>
                  <a:lnTo>
                    <a:pt x="196" y="855"/>
                  </a:lnTo>
                  <a:lnTo>
                    <a:pt x="122" y="1002"/>
                  </a:lnTo>
                  <a:lnTo>
                    <a:pt x="74" y="1148"/>
                  </a:lnTo>
                  <a:lnTo>
                    <a:pt x="25" y="1319"/>
                  </a:lnTo>
                  <a:lnTo>
                    <a:pt x="0" y="1514"/>
                  </a:lnTo>
                  <a:lnTo>
                    <a:pt x="0" y="1710"/>
                  </a:lnTo>
                  <a:lnTo>
                    <a:pt x="0" y="1905"/>
                  </a:lnTo>
                  <a:lnTo>
                    <a:pt x="25" y="2101"/>
                  </a:lnTo>
                  <a:lnTo>
                    <a:pt x="74" y="2272"/>
                  </a:lnTo>
                  <a:lnTo>
                    <a:pt x="122" y="2467"/>
                  </a:lnTo>
                  <a:lnTo>
                    <a:pt x="196" y="2638"/>
                  </a:lnTo>
                  <a:lnTo>
                    <a:pt x="293" y="2809"/>
                  </a:lnTo>
                  <a:lnTo>
                    <a:pt x="391" y="2980"/>
                  </a:lnTo>
                  <a:lnTo>
                    <a:pt x="489" y="3126"/>
                  </a:lnTo>
                  <a:lnTo>
                    <a:pt x="611" y="3273"/>
                  </a:lnTo>
                  <a:lnTo>
                    <a:pt x="757" y="3395"/>
                  </a:lnTo>
                  <a:lnTo>
                    <a:pt x="904" y="3493"/>
                  </a:lnTo>
                  <a:lnTo>
                    <a:pt x="1051" y="3590"/>
                  </a:lnTo>
                  <a:lnTo>
                    <a:pt x="1197" y="3664"/>
                  </a:lnTo>
                  <a:lnTo>
                    <a:pt x="1368" y="3713"/>
                  </a:lnTo>
                  <a:lnTo>
                    <a:pt x="1539" y="3761"/>
                  </a:lnTo>
                  <a:lnTo>
                    <a:pt x="1881" y="3761"/>
                  </a:lnTo>
                  <a:lnTo>
                    <a:pt x="2052" y="3713"/>
                  </a:lnTo>
                  <a:lnTo>
                    <a:pt x="2223" y="3664"/>
                  </a:lnTo>
                  <a:lnTo>
                    <a:pt x="2369" y="3590"/>
                  </a:lnTo>
                  <a:lnTo>
                    <a:pt x="2516" y="3493"/>
                  </a:lnTo>
                  <a:lnTo>
                    <a:pt x="2662" y="3395"/>
                  </a:lnTo>
                  <a:lnTo>
                    <a:pt x="2809" y="3273"/>
                  </a:lnTo>
                  <a:lnTo>
                    <a:pt x="2931" y="3126"/>
                  </a:lnTo>
                  <a:lnTo>
                    <a:pt x="3029" y="2980"/>
                  </a:lnTo>
                  <a:lnTo>
                    <a:pt x="3127" y="2809"/>
                  </a:lnTo>
                  <a:lnTo>
                    <a:pt x="3224" y="2638"/>
                  </a:lnTo>
                  <a:lnTo>
                    <a:pt x="3297" y="2467"/>
                  </a:lnTo>
                  <a:lnTo>
                    <a:pt x="3346" y="2272"/>
                  </a:lnTo>
                  <a:lnTo>
                    <a:pt x="3395" y="2101"/>
                  </a:lnTo>
                  <a:lnTo>
                    <a:pt x="3420" y="1905"/>
                  </a:lnTo>
                  <a:lnTo>
                    <a:pt x="3420" y="1710"/>
                  </a:lnTo>
                  <a:lnTo>
                    <a:pt x="3420" y="1514"/>
                  </a:lnTo>
                  <a:lnTo>
                    <a:pt x="3395" y="1319"/>
                  </a:lnTo>
                  <a:lnTo>
                    <a:pt x="3346" y="1148"/>
                  </a:lnTo>
                  <a:lnTo>
                    <a:pt x="3297" y="1002"/>
                  </a:lnTo>
                  <a:lnTo>
                    <a:pt x="3224" y="855"/>
                  </a:lnTo>
                  <a:lnTo>
                    <a:pt x="3127" y="708"/>
                  </a:lnTo>
                  <a:lnTo>
                    <a:pt x="3029" y="586"/>
                  </a:lnTo>
                  <a:lnTo>
                    <a:pt x="2931" y="464"/>
                  </a:lnTo>
                  <a:lnTo>
                    <a:pt x="2809" y="342"/>
                  </a:lnTo>
                  <a:lnTo>
                    <a:pt x="2662" y="269"/>
                  </a:lnTo>
                  <a:lnTo>
                    <a:pt x="2516" y="171"/>
                  </a:lnTo>
                  <a:lnTo>
                    <a:pt x="2369" y="122"/>
                  </a:lnTo>
                  <a:lnTo>
                    <a:pt x="2223" y="49"/>
                  </a:lnTo>
                  <a:lnTo>
                    <a:pt x="2052" y="25"/>
                  </a:lnTo>
                  <a:lnTo>
                    <a:pt x="1881" y="0"/>
                  </a:lnTo>
                  <a:close/>
                </a:path>
              </a:pathLst>
            </a:custGeom>
            <a:grpFill/>
            <a:ln>
              <a:noFill/>
            </a:ln>
          </p:spPr>
          <p:txBody>
            <a:bodyPr lIns="121896" tIns="121896" rIns="121896" bIns="121896" anchor="ctr" anchorCtr="0">
              <a:noAutofit/>
            </a:bodyPr>
            <a:lstStyle/>
            <a:p>
              <a:endParaRPr sz="3732"/>
            </a:p>
          </p:txBody>
        </p:sp>
      </p:grpSp>
      <p:grpSp>
        <p:nvGrpSpPr>
          <p:cNvPr id="548" name="Shape 548"/>
          <p:cNvGrpSpPr/>
          <p:nvPr/>
        </p:nvGrpSpPr>
        <p:grpSpPr>
          <a:xfrm>
            <a:off x="8879483" y="2884471"/>
            <a:ext cx="186476" cy="423335"/>
            <a:chOff x="4753325" y="2329350"/>
            <a:chExt cx="167300" cy="379800"/>
          </a:xfrm>
          <a:solidFill>
            <a:schemeClr val="tx1"/>
          </a:solidFill>
        </p:grpSpPr>
        <p:sp>
          <p:nvSpPr>
            <p:cNvPr id="549" name="Shape 549"/>
            <p:cNvSpPr/>
            <p:nvPr/>
          </p:nvSpPr>
          <p:spPr>
            <a:xfrm>
              <a:off x="4753325" y="2424600"/>
              <a:ext cx="167300" cy="284550"/>
            </a:xfrm>
            <a:custGeom>
              <a:avLst/>
              <a:gdLst/>
              <a:ahLst/>
              <a:cxnLst/>
              <a:rect l="0" t="0" r="0" b="0"/>
              <a:pathLst>
                <a:path w="6692" h="11382" extrusionOk="0">
                  <a:moveTo>
                    <a:pt x="4030" y="0"/>
                  </a:moveTo>
                  <a:lnTo>
                    <a:pt x="3883" y="73"/>
                  </a:lnTo>
                  <a:lnTo>
                    <a:pt x="3712" y="122"/>
                  </a:lnTo>
                  <a:lnTo>
                    <a:pt x="3517" y="171"/>
                  </a:lnTo>
                  <a:lnTo>
                    <a:pt x="3175" y="171"/>
                  </a:lnTo>
                  <a:lnTo>
                    <a:pt x="3004" y="147"/>
                  </a:lnTo>
                  <a:lnTo>
                    <a:pt x="2833" y="73"/>
                  </a:lnTo>
                  <a:lnTo>
                    <a:pt x="2662" y="24"/>
                  </a:lnTo>
                  <a:lnTo>
                    <a:pt x="2418" y="24"/>
                  </a:lnTo>
                  <a:lnTo>
                    <a:pt x="2174" y="98"/>
                  </a:lnTo>
                  <a:lnTo>
                    <a:pt x="1954" y="171"/>
                  </a:lnTo>
                  <a:lnTo>
                    <a:pt x="1710" y="318"/>
                  </a:lnTo>
                  <a:lnTo>
                    <a:pt x="1490" y="489"/>
                  </a:lnTo>
                  <a:lnTo>
                    <a:pt x="1246" y="684"/>
                  </a:lnTo>
                  <a:lnTo>
                    <a:pt x="1050" y="928"/>
                  </a:lnTo>
                  <a:lnTo>
                    <a:pt x="855" y="1197"/>
                  </a:lnTo>
                  <a:lnTo>
                    <a:pt x="660" y="1514"/>
                  </a:lnTo>
                  <a:lnTo>
                    <a:pt x="513" y="1856"/>
                  </a:lnTo>
                  <a:lnTo>
                    <a:pt x="366" y="2223"/>
                  </a:lnTo>
                  <a:lnTo>
                    <a:pt x="244" y="2638"/>
                  </a:lnTo>
                  <a:lnTo>
                    <a:pt x="122" y="3102"/>
                  </a:lnTo>
                  <a:lnTo>
                    <a:pt x="49" y="3590"/>
                  </a:lnTo>
                  <a:lnTo>
                    <a:pt x="0" y="4103"/>
                  </a:lnTo>
                  <a:lnTo>
                    <a:pt x="0" y="4665"/>
                  </a:lnTo>
                  <a:lnTo>
                    <a:pt x="0" y="4787"/>
                  </a:lnTo>
                  <a:lnTo>
                    <a:pt x="25" y="4909"/>
                  </a:lnTo>
                  <a:lnTo>
                    <a:pt x="73" y="5007"/>
                  </a:lnTo>
                  <a:lnTo>
                    <a:pt x="147" y="5104"/>
                  </a:lnTo>
                  <a:lnTo>
                    <a:pt x="220" y="5178"/>
                  </a:lnTo>
                  <a:lnTo>
                    <a:pt x="318" y="5251"/>
                  </a:lnTo>
                  <a:lnTo>
                    <a:pt x="415" y="5275"/>
                  </a:lnTo>
                  <a:lnTo>
                    <a:pt x="537" y="5300"/>
                  </a:lnTo>
                  <a:lnTo>
                    <a:pt x="660" y="5275"/>
                  </a:lnTo>
                  <a:lnTo>
                    <a:pt x="757" y="5251"/>
                  </a:lnTo>
                  <a:lnTo>
                    <a:pt x="855" y="5178"/>
                  </a:lnTo>
                  <a:lnTo>
                    <a:pt x="928" y="5104"/>
                  </a:lnTo>
                  <a:lnTo>
                    <a:pt x="1001" y="5007"/>
                  </a:lnTo>
                  <a:lnTo>
                    <a:pt x="1026" y="4909"/>
                  </a:lnTo>
                  <a:lnTo>
                    <a:pt x="1050" y="4787"/>
                  </a:lnTo>
                  <a:lnTo>
                    <a:pt x="1075" y="4665"/>
                  </a:lnTo>
                  <a:lnTo>
                    <a:pt x="1099" y="4201"/>
                  </a:lnTo>
                  <a:lnTo>
                    <a:pt x="1148" y="3737"/>
                  </a:lnTo>
                  <a:lnTo>
                    <a:pt x="1221" y="3322"/>
                  </a:lnTo>
                  <a:lnTo>
                    <a:pt x="1319" y="2931"/>
                  </a:lnTo>
                  <a:lnTo>
                    <a:pt x="1441" y="2589"/>
                  </a:lnTo>
                  <a:lnTo>
                    <a:pt x="1539" y="2345"/>
                  </a:lnTo>
                  <a:lnTo>
                    <a:pt x="1636" y="2174"/>
                  </a:lnTo>
                  <a:lnTo>
                    <a:pt x="1685" y="2149"/>
                  </a:lnTo>
                  <a:lnTo>
                    <a:pt x="1710" y="2149"/>
                  </a:lnTo>
                  <a:lnTo>
                    <a:pt x="1734" y="2247"/>
                  </a:lnTo>
                  <a:lnTo>
                    <a:pt x="1734" y="2516"/>
                  </a:lnTo>
                  <a:lnTo>
                    <a:pt x="1685" y="3493"/>
                  </a:lnTo>
                  <a:lnTo>
                    <a:pt x="1612" y="4836"/>
                  </a:lnTo>
                  <a:lnTo>
                    <a:pt x="1490" y="6374"/>
                  </a:lnTo>
                  <a:lnTo>
                    <a:pt x="1246" y="9256"/>
                  </a:lnTo>
                  <a:lnTo>
                    <a:pt x="1148" y="10551"/>
                  </a:lnTo>
                  <a:lnTo>
                    <a:pt x="1148" y="10697"/>
                  </a:lnTo>
                  <a:lnTo>
                    <a:pt x="1148" y="10844"/>
                  </a:lnTo>
                  <a:lnTo>
                    <a:pt x="1197" y="10966"/>
                  </a:lnTo>
                  <a:lnTo>
                    <a:pt x="1270" y="11088"/>
                  </a:lnTo>
                  <a:lnTo>
                    <a:pt x="1343" y="11186"/>
                  </a:lnTo>
                  <a:lnTo>
                    <a:pt x="1465" y="11284"/>
                  </a:lnTo>
                  <a:lnTo>
                    <a:pt x="1588" y="11357"/>
                  </a:lnTo>
                  <a:lnTo>
                    <a:pt x="1710" y="11381"/>
                  </a:lnTo>
                  <a:lnTo>
                    <a:pt x="1954" y="11381"/>
                  </a:lnTo>
                  <a:lnTo>
                    <a:pt x="2076" y="11357"/>
                  </a:lnTo>
                  <a:lnTo>
                    <a:pt x="2174" y="11284"/>
                  </a:lnTo>
                  <a:lnTo>
                    <a:pt x="2271" y="11210"/>
                  </a:lnTo>
                  <a:lnTo>
                    <a:pt x="2345" y="11137"/>
                  </a:lnTo>
                  <a:lnTo>
                    <a:pt x="2418" y="11039"/>
                  </a:lnTo>
                  <a:lnTo>
                    <a:pt x="2467" y="10917"/>
                  </a:lnTo>
                  <a:lnTo>
                    <a:pt x="2516" y="10795"/>
                  </a:lnTo>
                  <a:lnTo>
                    <a:pt x="3053" y="7034"/>
                  </a:lnTo>
                  <a:lnTo>
                    <a:pt x="3053" y="6985"/>
                  </a:lnTo>
                  <a:lnTo>
                    <a:pt x="3102" y="6887"/>
                  </a:lnTo>
                  <a:lnTo>
                    <a:pt x="3151" y="6839"/>
                  </a:lnTo>
                  <a:lnTo>
                    <a:pt x="3200" y="6790"/>
                  </a:lnTo>
                  <a:lnTo>
                    <a:pt x="3273" y="6765"/>
                  </a:lnTo>
                  <a:lnTo>
                    <a:pt x="3346" y="6741"/>
                  </a:lnTo>
                  <a:lnTo>
                    <a:pt x="3419" y="6765"/>
                  </a:lnTo>
                  <a:lnTo>
                    <a:pt x="3493" y="6790"/>
                  </a:lnTo>
                  <a:lnTo>
                    <a:pt x="3541" y="6839"/>
                  </a:lnTo>
                  <a:lnTo>
                    <a:pt x="3590" y="6887"/>
                  </a:lnTo>
                  <a:lnTo>
                    <a:pt x="3639" y="6985"/>
                  </a:lnTo>
                  <a:lnTo>
                    <a:pt x="3639" y="7034"/>
                  </a:lnTo>
                  <a:lnTo>
                    <a:pt x="4176" y="10795"/>
                  </a:lnTo>
                  <a:lnTo>
                    <a:pt x="4225" y="10917"/>
                  </a:lnTo>
                  <a:lnTo>
                    <a:pt x="4274" y="11039"/>
                  </a:lnTo>
                  <a:lnTo>
                    <a:pt x="4347" y="11137"/>
                  </a:lnTo>
                  <a:lnTo>
                    <a:pt x="4421" y="11210"/>
                  </a:lnTo>
                  <a:lnTo>
                    <a:pt x="4518" y="11284"/>
                  </a:lnTo>
                  <a:lnTo>
                    <a:pt x="4616" y="11357"/>
                  </a:lnTo>
                  <a:lnTo>
                    <a:pt x="4738" y="11381"/>
                  </a:lnTo>
                  <a:lnTo>
                    <a:pt x="4982" y="11381"/>
                  </a:lnTo>
                  <a:lnTo>
                    <a:pt x="5104" y="11357"/>
                  </a:lnTo>
                  <a:lnTo>
                    <a:pt x="5227" y="11284"/>
                  </a:lnTo>
                  <a:lnTo>
                    <a:pt x="5349" y="11186"/>
                  </a:lnTo>
                  <a:lnTo>
                    <a:pt x="5422" y="11088"/>
                  </a:lnTo>
                  <a:lnTo>
                    <a:pt x="5495" y="10966"/>
                  </a:lnTo>
                  <a:lnTo>
                    <a:pt x="5544" y="10844"/>
                  </a:lnTo>
                  <a:lnTo>
                    <a:pt x="5544" y="10697"/>
                  </a:lnTo>
                  <a:lnTo>
                    <a:pt x="5544" y="10551"/>
                  </a:lnTo>
                  <a:lnTo>
                    <a:pt x="5202" y="6399"/>
                  </a:lnTo>
                  <a:lnTo>
                    <a:pt x="5007" y="3517"/>
                  </a:lnTo>
                  <a:lnTo>
                    <a:pt x="4958" y="2540"/>
                  </a:lnTo>
                  <a:lnTo>
                    <a:pt x="4958" y="2247"/>
                  </a:lnTo>
                  <a:lnTo>
                    <a:pt x="4982" y="2149"/>
                  </a:lnTo>
                  <a:lnTo>
                    <a:pt x="5007" y="2149"/>
                  </a:lnTo>
                  <a:lnTo>
                    <a:pt x="5056" y="2174"/>
                  </a:lnTo>
                  <a:lnTo>
                    <a:pt x="5153" y="2320"/>
                  </a:lnTo>
                  <a:lnTo>
                    <a:pt x="5251" y="2564"/>
                  </a:lnTo>
                  <a:lnTo>
                    <a:pt x="5349" y="2906"/>
                  </a:lnTo>
                  <a:lnTo>
                    <a:pt x="5446" y="3297"/>
                  </a:lnTo>
                  <a:lnTo>
                    <a:pt x="5544" y="3737"/>
                  </a:lnTo>
                  <a:lnTo>
                    <a:pt x="5593" y="4201"/>
                  </a:lnTo>
                  <a:lnTo>
                    <a:pt x="5617" y="4665"/>
                  </a:lnTo>
                  <a:lnTo>
                    <a:pt x="5642" y="4787"/>
                  </a:lnTo>
                  <a:lnTo>
                    <a:pt x="5666" y="4909"/>
                  </a:lnTo>
                  <a:lnTo>
                    <a:pt x="5691" y="5007"/>
                  </a:lnTo>
                  <a:lnTo>
                    <a:pt x="5764" y="5104"/>
                  </a:lnTo>
                  <a:lnTo>
                    <a:pt x="5837" y="5178"/>
                  </a:lnTo>
                  <a:lnTo>
                    <a:pt x="5935" y="5251"/>
                  </a:lnTo>
                  <a:lnTo>
                    <a:pt x="6033" y="5275"/>
                  </a:lnTo>
                  <a:lnTo>
                    <a:pt x="6155" y="5300"/>
                  </a:lnTo>
                  <a:lnTo>
                    <a:pt x="6277" y="5275"/>
                  </a:lnTo>
                  <a:lnTo>
                    <a:pt x="6374" y="5251"/>
                  </a:lnTo>
                  <a:lnTo>
                    <a:pt x="6472" y="5178"/>
                  </a:lnTo>
                  <a:lnTo>
                    <a:pt x="6545" y="5104"/>
                  </a:lnTo>
                  <a:lnTo>
                    <a:pt x="6619" y="5007"/>
                  </a:lnTo>
                  <a:lnTo>
                    <a:pt x="6668" y="4909"/>
                  </a:lnTo>
                  <a:lnTo>
                    <a:pt x="6692" y="4787"/>
                  </a:lnTo>
                  <a:lnTo>
                    <a:pt x="6692" y="4665"/>
                  </a:lnTo>
                  <a:lnTo>
                    <a:pt x="6692" y="4103"/>
                  </a:lnTo>
                  <a:lnTo>
                    <a:pt x="6643" y="3566"/>
                  </a:lnTo>
                  <a:lnTo>
                    <a:pt x="6570" y="3077"/>
                  </a:lnTo>
                  <a:lnTo>
                    <a:pt x="6472" y="2638"/>
                  </a:lnTo>
                  <a:lnTo>
                    <a:pt x="6374" y="2223"/>
                  </a:lnTo>
                  <a:lnTo>
                    <a:pt x="6228" y="1832"/>
                  </a:lnTo>
                  <a:lnTo>
                    <a:pt x="6081" y="1490"/>
                  </a:lnTo>
                  <a:lnTo>
                    <a:pt x="5910" y="1172"/>
                  </a:lnTo>
                  <a:lnTo>
                    <a:pt x="5715" y="904"/>
                  </a:lnTo>
                  <a:lnTo>
                    <a:pt x="5520" y="659"/>
                  </a:lnTo>
                  <a:lnTo>
                    <a:pt x="5300" y="464"/>
                  </a:lnTo>
                  <a:lnTo>
                    <a:pt x="5056" y="293"/>
                  </a:lnTo>
                  <a:lnTo>
                    <a:pt x="4811" y="171"/>
                  </a:lnTo>
                  <a:lnTo>
                    <a:pt x="4567" y="73"/>
                  </a:lnTo>
                  <a:lnTo>
                    <a:pt x="4299" y="24"/>
                  </a:lnTo>
                  <a:lnTo>
                    <a:pt x="4030" y="0"/>
                  </a:lnTo>
                  <a:close/>
                </a:path>
              </a:pathLst>
            </a:custGeom>
            <a:grpFill/>
            <a:ln>
              <a:noFill/>
            </a:ln>
          </p:spPr>
          <p:txBody>
            <a:bodyPr lIns="121896" tIns="121896" rIns="121896" bIns="121896" anchor="ctr" anchorCtr="0">
              <a:noAutofit/>
            </a:bodyPr>
            <a:lstStyle/>
            <a:p>
              <a:endParaRPr sz="3732"/>
            </a:p>
          </p:txBody>
        </p:sp>
        <p:sp>
          <p:nvSpPr>
            <p:cNvPr id="550" name="Shape 550"/>
            <p:cNvSpPr/>
            <p:nvPr/>
          </p:nvSpPr>
          <p:spPr>
            <a:xfrm>
              <a:off x="4798500" y="2329350"/>
              <a:ext cx="76950" cy="84275"/>
            </a:xfrm>
            <a:custGeom>
              <a:avLst/>
              <a:gdLst/>
              <a:ahLst/>
              <a:cxnLst/>
              <a:rect l="0" t="0" r="0" b="0"/>
              <a:pathLst>
                <a:path w="3078" h="3371" extrusionOk="0">
                  <a:moveTo>
                    <a:pt x="1539" y="0"/>
                  </a:moveTo>
                  <a:lnTo>
                    <a:pt x="1222" y="24"/>
                  </a:lnTo>
                  <a:lnTo>
                    <a:pt x="953" y="98"/>
                  </a:lnTo>
                  <a:lnTo>
                    <a:pt x="684" y="220"/>
                  </a:lnTo>
                  <a:lnTo>
                    <a:pt x="464" y="415"/>
                  </a:lnTo>
                  <a:lnTo>
                    <a:pt x="367" y="513"/>
                  </a:lnTo>
                  <a:lnTo>
                    <a:pt x="269" y="635"/>
                  </a:lnTo>
                  <a:lnTo>
                    <a:pt x="196" y="757"/>
                  </a:lnTo>
                  <a:lnTo>
                    <a:pt x="123" y="879"/>
                  </a:lnTo>
                  <a:lnTo>
                    <a:pt x="74" y="1026"/>
                  </a:lnTo>
                  <a:lnTo>
                    <a:pt x="49" y="1172"/>
                  </a:lnTo>
                  <a:lnTo>
                    <a:pt x="25" y="1343"/>
                  </a:lnTo>
                  <a:lnTo>
                    <a:pt x="0" y="1514"/>
                  </a:lnTo>
                  <a:lnTo>
                    <a:pt x="25" y="1685"/>
                  </a:lnTo>
                  <a:lnTo>
                    <a:pt x="49" y="1856"/>
                  </a:lnTo>
                  <a:lnTo>
                    <a:pt x="123" y="2198"/>
                  </a:lnTo>
                  <a:lnTo>
                    <a:pt x="269" y="2516"/>
                  </a:lnTo>
                  <a:lnTo>
                    <a:pt x="464" y="2784"/>
                  </a:lnTo>
                  <a:lnTo>
                    <a:pt x="562" y="2906"/>
                  </a:lnTo>
                  <a:lnTo>
                    <a:pt x="684" y="3029"/>
                  </a:lnTo>
                  <a:lnTo>
                    <a:pt x="806" y="3126"/>
                  </a:lnTo>
                  <a:lnTo>
                    <a:pt x="953" y="3199"/>
                  </a:lnTo>
                  <a:lnTo>
                    <a:pt x="1075" y="3273"/>
                  </a:lnTo>
                  <a:lnTo>
                    <a:pt x="1222" y="3322"/>
                  </a:lnTo>
                  <a:lnTo>
                    <a:pt x="1393" y="3346"/>
                  </a:lnTo>
                  <a:lnTo>
                    <a:pt x="1539" y="3370"/>
                  </a:lnTo>
                  <a:lnTo>
                    <a:pt x="1686" y="3346"/>
                  </a:lnTo>
                  <a:lnTo>
                    <a:pt x="1857" y="3322"/>
                  </a:lnTo>
                  <a:lnTo>
                    <a:pt x="2003" y="3273"/>
                  </a:lnTo>
                  <a:lnTo>
                    <a:pt x="2125" y="3199"/>
                  </a:lnTo>
                  <a:lnTo>
                    <a:pt x="2272" y="3126"/>
                  </a:lnTo>
                  <a:lnTo>
                    <a:pt x="2394" y="3029"/>
                  </a:lnTo>
                  <a:lnTo>
                    <a:pt x="2516" y="2906"/>
                  </a:lnTo>
                  <a:lnTo>
                    <a:pt x="2614" y="2784"/>
                  </a:lnTo>
                  <a:lnTo>
                    <a:pt x="2809" y="2516"/>
                  </a:lnTo>
                  <a:lnTo>
                    <a:pt x="2956" y="2198"/>
                  </a:lnTo>
                  <a:lnTo>
                    <a:pt x="3029" y="1856"/>
                  </a:lnTo>
                  <a:lnTo>
                    <a:pt x="3053" y="1685"/>
                  </a:lnTo>
                  <a:lnTo>
                    <a:pt x="3078" y="1514"/>
                  </a:lnTo>
                  <a:lnTo>
                    <a:pt x="3053" y="1343"/>
                  </a:lnTo>
                  <a:lnTo>
                    <a:pt x="3029" y="1172"/>
                  </a:lnTo>
                  <a:lnTo>
                    <a:pt x="3004" y="1026"/>
                  </a:lnTo>
                  <a:lnTo>
                    <a:pt x="2956" y="879"/>
                  </a:lnTo>
                  <a:lnTo>
                    <a:pt x="2882" y="757"/>
                  </a:lnTo>
                  <a:lnTo>
                    <a:pt x="2809" y="635"/>
                  </a:lnTo>
                  <a:lnTo>
                    <a:pt x="2711" y="513"/>
                  </a:lnTo>
                  <a:lnTo>
                    <a:pt x="2614" y="415"/>
                  </a:lnTo>
                  <a:lnTo>
                    <a:pt x="2394" y="220"/>
                  </a:lnTo>
                  <a:lnTo>
                    <a:pt x="2125" y="98"/>
                  </a:lnTo>
                  <a:lnTo>
                    <a:pt x="1857" y="24"/>
                  </a:lnTo>
                  <a:lnTo>
                    <a:pt x="1539" y="0"/>
                  </a:lnTo>
                  <a:close/>
                </a:path>
              </a:pathLst>
            </a:custGeom>
            <a:grpFill/>
            <a:ln>
              <a:noFill/>
            </a:ln>
          </p:spPr>
          <p:txBody>
            <a:bodyPr lIns="121896" tIns="121896" rIns="121896" bIns="121896" anchor="ctr" anchorCtr="0">
              <a:noAutofit/>
            </a:bodyPr>
            <a:lstStyle/>
            <a:p>
              <a:endParaRPr sz="3732"/>
            </a:p>
          </p:txBody>
        </p:sp>
      </p:grpSp>
      <p:grpSp>
        <p:nvGrpSpPr>
          <p:cNvPr id="551" name="Shape 551"/>
          <p:cNvGrpSpPr/>
          <p:nvPr/>
        </p:nvGrpSpPr>
        <p:grpSpPr>
          <a:xfrm>
            <a:off x="8124714" y="2815031"/>
            <a:ext cx="193332" cy="562189"/>
            <a:chOff x="4076175" y="2267050"/>
            <a:chExt cx="173450" cy="504375"/>
          </a:xfrm>
          <a:solidFill>
            <a:schemeClr val="tx1"/>
          </a:solidFill>
        </p:grpSpPr>
        <p:sp>
          <p:nvSpPr>
            <p:cNvPr id="552" name="Shape 552"/>
            <p:cNvSpPr/>
            <p:nvPr/>
          </p:nvSpPr>
          <p:spPr>
            <a:xfrm>
              <a:off x="4122600" y="2267050"/>
              <a:ext cx="80600" cy="91625"/>
            </a:xfrm>
            <a:custGeom>
              <a:avLst/>
              <a:gdLst/>
              <a:ahLst/>
              <a:cxnLst/>
              <a:rect l="0" t="0" r="0" b="0"/>
              <a:pathLst>
                <a:path w="3224" h="3665" extrusionOk="0">
                  <a:moveTo>
                    <a:pt x="1441" y="1"/>
                  </a:moveTo>
                  <a:lnTo>
                    <a:pt x="1295" y="25"/>
                  </a:lnTo>
                  <a:lnTo>
                    <a:pt x="1124" y="74"/>
                  </a:lnTo>
                  <a:lnTo>
                    <a:pt x="977" y="123"/>
                  </a:lnTo>
                  <a:lnTo>
                    <a:pt x="855" y="172"/>
                  </a:lnTo>
                  <a:lnTo>
                    <a:pt x="708" y="245"/>
                  </a:lnTo>
                  <a:lnTo>
                    <a:pt x="586" y="343"/>
                  </a:lnTo>
                  <a:lnTo>
                    <a:pt x="464" y="441"/>
                  </a:lnTo>
                  <a:lnTo>
                    <a:pt x="366" y="563"/>
                  </a:lnTo>
                  <a:lnTo>
                    <a:pt x="269" y="685"/>
                  </a:lnTo>
                  <a:lnTo>
                    <a:pt x="195" y="831"/>
                  </a:lnTo>
                  <a:lnTo>
                    <a:pt x="122" y="978"/>
                  </a:lnTo>
                  <a:lnTo>
                    <a:pt x="73" y="1124"/>
                  </a:lnTo>
                  <a:lnTo>
                    <a:pt x="25" y="1295"/>
                  </a:lnTo>
                  <a:lnTo>
                    <a:pt x="0" y="1466"/>
                  </a:lnTo>
                  <a:lnTo>
                    <a:pt x="0" y="1662"/>
                  </a:lnTo>
                  <a:lnTo>
                    <a:pt x="0" y="1833"/>
                  </a:lnTo>
                  <a:lnTo>
                    <a:pt x="25" y="2028"/>
                  </a:lnTo>
                  <a:lnTo>
                    <a:pt x="73" y="2223"/>
                  </a:lnTo>
                  <a:lnTo>
                    <a:pt x="122" y="2394"/>
                  </a:lnTo>
                  <a:lnTo>
                    <a:pt x="195" y="2565"/>
                  </a:lnTo>
                  <a:lnTo>
                    <a:pt x="269" y="2736"/>
                  </a:lnTo>
                  <a:lnTo>
                    <a:pt x="366" y="2883"/>
                  </a:lnTo>
                  <a:lnTo>
                    <a:pt x="464" y="3029"/>
                  </a:lnTo>
                  <a:lnTo>
                    <a:pt x="586" y="3176"/>
                  </a:lnTo>
                  <a:lnTo>
                    <a:pt x="708" y="3298"/>
                  </a:lnTo>
                  <a:lnTo>
                    <a:pt x="855" y="3396"/>
                  </a:lnTo>
                  <a:lnTo>
                    <a:pt x="977" y="3493"/>
                  </a:lnTo>
                  <a:lnTo>
                    <a:pt x="1124" y="3567"/>
                  </a:lnTo>
                  <a:lnTo>
                    <a:pt x="1295" y="3616"/>
                  </a:lnTo>
                  <a:lnTo>
                    <a:pt x="1441" y="3640"/>
                  </a:lnTo>
                  <a:lnTo>
                    <a:pt x="1612" y="3664"/>
                  </a:lnTo>
                  <a:lnTo>
                    <a:pt x="1783" y="3640"/>
                  </a:lnTo>
                  <a:lnTo>
                    <a:pt x="1930" y="3616"/>
                  </a:lnTo>
                  <a:lnTo>
                    <a:pt x="2100" y="3567"/>
                  </a:lnTo>
                  <a:lnTo>
                    <a:pt x="2247" y="3493"/>
                  </a:lnTo>
                  <a:lnTo>
                    <a:pt x="2369" y="3396"/>
                  </a:lnTo>
                  <a:lnTo>
                    <a:pt x="2516" y="3298"/>
                  </a:lnTo>
                  <a:lnTo>
                    <a:pt x="2638" y="3176"/>
                  </a:lnTo>
                  <a:lnTo>
                    <a:pt x="2760" y="3029"/>
                  </a:lnTo>
                  <a:lnTo>
                    <a:pt x="2858" y="2883"/>
                  </a:lnTo>
                  <a:lnTo>
                    <a:pt x="2955" y="2736"/>
                  </a:lnTo>
                  <a:lnTo>
                    <a:pt x="3029" y="2565"/>
                  </a:lnTo>
                  <a:lnTo>
                    <a:pt x="3102" y="2394"/>
                  </a:lnTo>
                  <a:lnTo>
                    <a:pt x="3151" y="2223"/>
                  </a:lnTo>
                  <a:lnTo>
                    <a:pt x="3200" y="2028"/>
                  </a:lnTo>
                  <a:lnTo>
                    <a:pt x="3224" y="1833"/>
                  </a:lnTo>
                  <a:lnTo>
                    <a:pt x="3224" y="1662"/>
                  </a:lnTo>
                  <a:lnTo>
                    <a:pt x="3224" y="1466"/>
                  </a:lnTo>
                  <a:lnTo>
                    <a:pt x="3200" y="1295"/>
                  </a:lnTo>
                  <a:lnTo>
                    <a:pt x="3151" y="1124"/>
                  </a:lnTo>
                  <a:lnTo>
                    <a:pt x="3102" y="978"/>
                  </a:lnTo>
                  <a:lnTo>
                    <a:pt x="3029" y="831"/>
                  </a:lnTo>
                  <a:lnTo>
                    <a:pt x="2955" y="685"/>
                  </a:lnTo>
                  <a:lnTo>
                    <a:pt x="2858" y="563"/>
                  </a:lnTo>
                  <a:lnTo>
                    <a:pt x="2760" y="441"/>
                  </a:lnTo>
                  <a:lnTo>
                    <a:pt x="2638" y="343"/>
                  </a:lnTo>
                  <a:lnTo>
                    <a:pt x="2516" y="245"/>
                  </a:lnTo>
                  <a:lnTo>
                    <a:pt x="2369" y="172"/>
                  </a:lnTo>
                  <a:lnTo>
                    <a:pt x="2247" y="123"/>
                  </a:lnTo>
                  <a:lnTo>
                    <a:pt x="2100" y="74"/>
                  </a:lnTo>
                  <a:lnTo>
                    <a:pt x="1930" y="25"/>
                  </a:lnTo>
                  <a:lnTo>
                    <a:pt x="1783" y="1"/>
                  </a:lnTo>
                  <a:close/>
                </a:path>
              </a:pathLst>
            </a:custGeom>
            <a:grpFill/>
            <a:ln>
              <a:noFill/>
            </a:ln>
          </p:spPr>
          <p:txBody>
            <a:bodyPr lIns="121896" tIns="121896" rIns="121896" bIns="121896" anchor="ctr" anchorCtr="0">
              <a:noAutofit/>
            </a:bodyPr>
            <a:lstStyle/>
            <a:p>
              <a:endParaRPr sz="3732"/>
            </a:p>
          </p:txBody>
        </p:sp>
        <p:sp>
          <p:nvSpPr>
            <p:cNvPr id="553" name="Shape 553"/>
            <p:cNvSpPr/>
            <p:nvPr/>
          </p:nvSpPr>
          <p:spPr>
            <a:xfrm>
              <a:off x="4076175" y="2370250"/>
              <a:ext cx="173450" cy="401175"/>
            </a:xfrm>
            <a:custGeom>
              <a:avLst/>
              <a:gdLst/>
              <a:ahLst/>
              <a:cxnLst/>
              <a:rect l="0" t="0" r="0" b="0"/>
              <a:pathLst>
                <a:path w="6938" h="16047" extrusionOk="0">
                  <a:moveTo>
                    <a:pt x="2736" y="0"/>
                  </a:moveTo>
                  <a:lnTo>
                    <a:pt x="2541" y="49"/>
                  </a:lnTo>
                  <a:lnTo>
                    <a:pt x="2346" y="123"/>
                  </a:lnTo>
                  <a:lnTo>
                    <a:pt x="2175" y="196"/>
                  </a:lnTo>
                  <a:lnTo>
                    <a:pt x="2028" y="293"/>
                  </a:lnTo>
                  <a:lnTo>
                    <a:pt x="1711" y="489"/>
                  </a:lnTo>
                  <a:lnTo>
                    <a:pt x="1442" y="758"/>
                  </a:lnTo>
                  <a:lnTo>
                    <a:pt x="1173" y="1075"/>
                  </a:lnTo>
                  <a:lnTo>
                    <a:pt x="953" y="1417"/>
                  </a:lnTo>
                  <a:lnTo>
                    <a:pt x="758" y="1808"/>
                  </a:lnTo>
                  <a:lnTo>
                    <a:pt x="587" y="2223"/>
                  </a:lnTo>
                  <a:lnTo>
                    <a:pt x="441" y="2711"/>
                  </a:lnTo>
                  <a:lnTo>
                    <a:pt x="318" y="3200"/>
                  </a:lnTo>
                  <a:lnTo>
                    <a:pt x="221" y="3737"/>
                  </a:lnTo>
                  <a:lnTo>
                    <a:pt x="147" y="4323"/>
                  </a:lnTo>
                  <a:lnTo>
                    <a:pt x="74" y="4909"/>
                  </a:lnTo>
                  <a:lnTo>
                    <a:pt x="25" y="5544"/>
                  </a:lnTo>
                  <a:lnTo>
                    <a:pt x="1" y="6204"/>
                  </a:lnTo>
                  <a:lnTo>
                    <a:pt x="1" y="6888"/>
                  </a:lnTo>
                  <a:lnTo>
                    <a:pt x="25" y="7034"/>
                  </a:lnTo>
                  <a:lnTo>
                    <a:pt x="50" y="7181"/>
                  </a:lnTo>
                  <a:lnTo>
                    <a:pt x="99" y="7327"/>
                  </a:lnTo>
                  <a:lnTo>
                    <a:pt x="172" y="7425"/>
                  </a:lnTo>
                  <a:lnTo>
                    <a:pt x="245" y="7523"/>
                  </a:lnTo>
                  <a:lnTo>
                    <a:pt x="318" y="7596"/>
                  </a:lnTo>
                  <a:lnTo>
                    <a:pt x="416" y="7645"/>
                  </a:lnTo>
                  <a:lnTo>
                    <a:pt x="636" y="7645"/>
                  </a:lnTo>
                  <a:lnTo>
                    <a:pt x="734" y="7596"/>
                  </a:lnTo>
                  <a:lnTo>
                    <a:pt x="807" y="7523"/>
                  </a:lnTo>
                  <a:lnTo>
                    <a:pt x="880" y="7425"/>
                  </a:lnTo>
                  <a:lnTo>
                    <a:pt x="929" y="7327"/>
                  </a:lnTo>
                  <a:lnTo>
                    <a:pt x="953" y="7181"/>
                  </a:lnTo>
                  <a:lnTo>
                    <a:pt x="978" y="6888"/>
                  </a:lnTo>
                  <a:lnTo>
                    <a:pt x="1002" y="6521"/>
                  </a:lnTo>
                  <a:lnTo>
                    <a:pt x="1027" y="6106"/>
                  </a:lnTo>
                  <a:lnTo>
                    <a:pt x="1149" y="5105"/>
                  </a:lnTo>
                  <a:lnTo>
                    <a:pt x="1295" y="4103"/>
                  </a:lnTo>
                  <a:lnTo>
                    <a:pt x="1369" y="3664"/>
                  </a:lnTo>
                  <a:lnTo>
                    <a:pt x="1466" y="3298"/>
                  </a:lnTo>
                  <a:lnTo>
                    <a:pt x="1417" y="3102"/>
                  </a:lnTo>
                  <a:lnTo>
                    <a:pt x="1393" y="2907"/>
                  </a:lnTo>
                  <a:lnTo>
                    <a:pt x="1393" y="2711"/>
                  </a:lnTo>
                  <a:lnTo>
                    <a:pt x="1417" y="2540"/>
                  </a:lnTo>
                  <a:lnTo>
                    <a:pt x="1442" y="2394"/>
                  </a:lnTo>
                  <a:lnTo>
                    <a:pt x="1515" y="2247"/>
                  </a:lnTo>
                  <a:lnTo>
                    <a:pt x="1588" y="2125"/>
                  </a:lnTo>
                  <a:lnTo>
                    <a:pt x="1662" y="2052"/>
                  </a:lnTo>
                  <a:lnTo>
                    <a:pt x="1588" y="2150"/>
                  </a:lnTo>
                  <a:lnTo>
                    <a:pt x="1540" y="2296"/>
                  </a:lnTo>
                  <a:lnTo>
                    <a:pt x="1491" y="2492"/>
                  </a:lnTo>
                  <a:lnTo>
                    <a:pt x="1491" y="2687"/>
                  </a:lnTo>
                  <a:lnTo>
                    <a:pt x="1515" y="2882"/>
                  </a:lnTo>
                  <a:lnTo>
                    <a:pt x="1564" y="3078"/>
                  </a:lnTo>
                  <a:lnTo>
                    <a:pt x="1613" y="3175"/>
                  </a:lnTo>
                  <a:lnTo>
                    <a:pt x="1686" y="3273"/>
                  </a:lnTo>
                  <a:lnTo>
                    <a:pt x="1759" y="3346"/>
                  </a:lnTo>
                  <a:lnTo>
                    <a:pt x="1857" y="3420"/>
                  </a:lnTo>
                  <a:lnTo>
                    <a:pt x="1906" y="3786"/>
                  </a:lnTo>
                  <a:lnTo>
                    <a:pt x="1930" y="3981"/>
                  </a:lnTo>
                  <a:lnTo>
                    <a:pt x="1955" y="4201"/>
                  </a:lnTo>
                  <a:lnTo>
                    <a:pt x="1930" y="4445"/>
                  </a:lnTo>
                  <a:lnTo>
                    <a:pt x="1906" y="4738"/>
                  </a:lnTo>
                  <a:lnTo>
                    <a:pt x="1833" y="5032"/>
                  </a:lnTo>
                  <a:lnTo>
                    <a:pt x="1711" y="5398"/>
                  </a:lnTo>
                  <a:lnTo>
                    <a:pt x="1515" y="5911"/>
                  </a:lnTo>
                  <a:lnTo>
                    <a:pt x="1369" y="6399"/>
                  </a:lnTo>
                  <a:lnTo>
                    <a:pt x="1271" y="6839"/>
                  </a:lnTo>
                  <a:lnTo>
                    <a:pt x="1222" y="7230"/>
                  </a:lnTo>
                  <a:lnTo>
                    <a:pt x="1173" y="7620"/>
                  </a:lnTo>
                  <a:lnTo>
                    <a:pt x="1173" y="8011"/>
                  </a:lnTo>
                  <a:lnTo>
                    <a:pt x="1198" y="8817"/>
                  </a:lnTo>
                  <a:lnTo>
                    <a:pt x="1247" y="9989"/>
                  </a:lnTo>
                  <a:lnTo>
                    <a:pt x="1295" y="11162"/>
                  </a:lnTo>
                  <a:lnTo>
                    <a:pt x="1320" y="13238"/>
                  </a:lnTo>
                  <a:lnTo>
                    <a:pt x="1344" y="14728"/>
                  </a:lnTo>
                  <a:lnTo>
                    <a:pt x="1344" y="15314"/>
                  </a:lnTo>
                  <a:lnTo>
                    <a:pt x="1369" y="15533"/>
                  </a:lnTo>
                  <a:lnTo>
                    <a:pt x="1417" y="15704"/>
                  </a:lnTo>
                  <a:lnTo>
                    <a:pt x="1491" y="15827"/>
                  </a:lnTo>
                  <a:lnTo>
                    <a:pt x="1588" y="15924"/>
                  </a:lnTo>
                  <a:lnTo>
                    <a:pt x="1662" y="15998"/>
                  </a:lnTo>
                  <a:lnTo>
                    <a:pt x="1735" y="16022"/>
                  </a:lnTo>
                  <a:lnTo>
                    <a:pt x="1833" y="16046"/>
                  </a:lnTo>
                  <a:lnTo>
                    <a:pt x="1955" y="16046"/>
                  </a:lnTo>
                  <a:lnTo>
                    <a:pt x="2077" y="15998"/>
                  </a:lnTo>
                  <a:lnTo>
                    <a:pt x="2175" y="15949"/>
                  </a:lnTo>
                  <a:lnTo>
                    <a:pt x="2248" y="15875"/>
                  </a:lnTo>
                  <a:lnTo>
                    <a:pt x="2321" y="15802"/>
                  </a:lnTo>
                  <a:lnTo>
                    <a:pt x="2394" y="15680"/>
                  </a:lnTo>
                  <a:lnTo>
                    <a:pt x="2419" y="15533"/>
                  </a:lnTo>
                  <a:lnTo>
                    <a:pt x="2468" y="15387"/>
                  </a:lnTo>
                  <a:lnTo>
                    <a:pt x="3152" y="8548"/>
                  </a:lnTo>
                  <a:lnTo>
                    <a:pt x="3152" y="8451"/>
                  </a:lnTo>
                  <a:lnTo>
                    <a:pt x="3200" y="8280"/>
                  </a:lnTo>
                  <a:lnTo>
                    <a:pt x="3249" y="8182"/>
                  </a:lnTo>
                  <a:lnTo>
                    <a:pt x="3298" y="8084"/>
                  </a:lnTo>
                  <a:lnTo>
                    <a:pt x="3371" y="8011"/>
                  </a:lnTo>
                  <a:lnTo>
                    <a:pt x="3469" y="7987"/>
                  </a:lnTo>
                  <a:lnTo>
                    <a:pt x="3567" y="8011"/>
                  </a:lnTo>
                  <a:lnTo>
                    <a:pt x="3640" y="8084"/>
                  </a:lnTo>
                  <a:lnTo>
                    <a:pt x="3689" y="8182"/>
                  </a:lnTo>
                  <a:lnTo>
                    <a:pt x="3738" y="8280"/>
                  </a:lnTo>
                  <a:lnTo>
                    <a:pt x="3787" y="8451"/>
                  </a:lnTo>
                  <a:lnTo>
                    <a:pt x="3787" y="8548"/>
                  </a:lnTo>
                  <a:lnTo>
                    <a:pt x="4470" y="15387"/>
                  </a:lnTo>
                  <a:lnTo>
                    <a:pt x="4519" y="15533"/>
                  </a:lnTo>
                  <a:lnTo>
                    <a:pt x="4544" y="15680"/>
                  </a:lnTo>
                  <a:lnTo>
                    <a:pt x="4617" y="15802"/>
                  </a:lnTo>
                  <a:lnTo>
                    <a:pt x="4690" y="15875"/>
                  </a:lnTo>
                  <a:lnTo>
                    <a:pt x="4763" y="15949"/>
                  </a:lnTo>
                  <a:lnTo>
                    <a:pt x="4861" y="15998"/>
                  </a:lnTo>
                  <a:lnTo>
                    <a:pt x="4983" y="16046"/>
                  </a:lnTo>
                  <a:lnTo>
                    <a:pt x="5105" y="16046"/>
                  </a:lnTo>
                  <a:lnTo>
                    <a:pt x="5203" y="16022"/>
                  </a:lnTo>
                  <a:lnTo>
                    <a:pt x="5276" y="15998"/>
                  </a:lnTo>
                  <a:lnTo>
                    <a:pt x="5350" y="15924"/>
                  </a:lnTo>
                  <a:lnTo>
                    <a:pt x="5447" y="15827"/>
                  </a:lnTo>
                  <a:lnTo>
                    <a:pt x="5521" y="15704"/>
                  </a:lnTo>
                  <a:lnTo>
                    <a:pt x="5569" y="15533"/>
                  </a:lnTo>
                  <a:lnTo>
                    <a:pt x="5594" y="15314"/>
                  </a:lnTo>
                  <a:lnTo>
                    <a:pt x="5594" y="14728"/>
                  </a:lnTo>
                  <a:lnTo>
                    <a:pt x="5618" y="13238"/>
                  </a:lnTo>
                  <a:lnTo>
                    <a:pt x="5643" y="11162"/>
                  </a:lnTo>
                  <a:lnTo>
                    <a:pt x="5692" y="9989"/>
                  </a:lnTo>
                  <a:lnTo>
                    <a:pt x="5740" y="8817"/>
                  </a:lnTo>
                  <a:lnTo>
                    <a:pt x="5765" y="8011"/>
                  </a:lnTo>
                  <a:lnTo>
                    <a:pt x="5765" y="7620"/>
                  </a:lnTo>
                  <a:lnTo>
                    <a:pt x="5716" y="7230"/>
                  </a:lnTo>
                  <a:lnTo>
                    <a:pt x="5667" y="6839"/>
                  </a:lnTo>
                  <a:lnTo>
                    <a:pt x="5569" y="6399"/>
                  </a:lnTo>
                  <a:lnTo>
                    <a:pt x="5423" y="5911"/>
                  </a:lnTo>
                  <a:lnTo>
                    <a:pt x="5227" y="5398"/>
                  </a:lnTo>
                  <a:lnTo>
                    <a:pt x="5105" y="5032"/>
                  </a:lnTo>
                  <a:lnTo>
                    <a:pt x="5032" y="4738"/>
                  </a:lnTo>
                  <a:lnTo>
                    <a:pt x="5008" y="4445"/>
                  </a:lnTo>
                  <a:lnTo>
                    <a:pt x="4983" y="4201"/>
                  </a:lnTo>
                  <a:lnTo>
                    <a:pt x="5008" y="3981"/>
                  </a:lnTo>
                  <a:lnTo>
                    <a:pt x="5032" y="3786"/>
                  </a:lnTo>
                  <a:lnTo>
                    <a:pt x="5081" y="3420"/>
                  </a:lnTo>
                  <a:lnTo>
                    <a:pt x="5179" y="3346"/>
                  </a:lnTo>
                  <a:lnTo>
                    <a:pt x="5252" y="3273"/>
                  </a:lnTo>
                  <a:lnTo>
                    <a:pt x="5325" y="3175"/>
                  </a:lnTo>
                  <a:lnTo>
                    <a:pt x="5374" y="3078"/>
                  </a:lnTo>
                  <a:lnTo>
                    <a:pt x="5423" y="2882"/>
                  </a:lnTo>
                  <a:lnTo>
                    <a:pt x="5447" y="2687"/>
                  </a:lnTo>
                  <a:lnTo>
                    <a:pt x="5447" y="2492"/>
                  </a:lnTo>
                  <a:lnTo>
                    <a:pt x="5398" y="2296"/>
                  </a:lnTo>
                  <a:lnTo>
                    <a:pt x="5350" y="2150"/>
                  </a:lnTo>
                  <a:lnTo>
                    <a:pt x="5276" y="2052"/>
                  </a:lnTo>
                  <a:lnTo>
                    <a:pt x="5350" y="2125"/>
                  </a:lnTo>
                  <a:lnTo>
                    <a:pt x="5423" y="2247"/>
                  </a:lnTo>
                  <a:lnTo>
                    <a:pt x="5496" y="2394"/>
                  </a:lnTo>
                  <a:lnTo>
                    <a:pt x="5521" y="2540"/>
                  </a:lnTo>
                  <a:lnTo>
                    <a:pt x="5545" y="2711"/>
                  </a:lnTo>
                  <a:lnTo>
                    <a:pt x="5545" y="2907"/>
                  </a:lnTo>
                  <a:lnTo>
                    <a:pt x="5521" y="3102"/>
                  </a:lnTo>
                  <a:lnTo>
                    <a:pt x="5472" y="3298"/>
                  </a:lnTo>
                  <a:lnTo>
                    <a:pt x="5569" y="3664"/>
                  </a:lnTo>
                  <a:lnTo>
                    <a:pt x="5643" y="4103"/>
                  </a:lnTo>
                  <a:lnTo>
                    <a:pt x="5789" y="5105"/>
                  </a:lnTo>
                  <a:lnTo>
                    <a:pt x="5911" y="6106"/>
                  </a:lnTo>
                  <a:lnTo>
                    <a:pt x="5936" y="6521"/>
                  </a:lnTo>
                  <a:lnTo>
                    <a:pt x="5960" y="6888"/>
                  </a:lnTo>
                  <a:lnTo>
                    <a:pt x="5985" y="7181"/>
                  </a:lnTo>
                  <a:lnTo>
                    <a:pt x="6009" y="7327"/>
                  </a:lnTo>
                  <a:lnTo>
                    <a:pt x="6058" y="7425"/>
                  </a:lnTo>
                  <a:lnTo>
                    <a:pt x="6131" y="7523"/>
                  </a:lnTo>
                  <a:lnTo>
                    <a:pt x="6204" y="7596"/>
                  </a:lnTo>
                  <a:lnTo>
                    <a:pt x="6302" y="7645"/>
                  </a:lnTo>
                  <a:lnTo>
                    <a:pt x="6522" y="7645"/>
                  </a:lnTo>
                  <a:lnTo>
                    <a:pt x="6620" y="7596"/>
                  </a:lnTo>
                  <a:lnTo>
                    <a:pt x="6693" y="7523"/>
                  </a:lnTo>
                  <a:lnTo>
                    <a:pt x="6766" y="7425"/>
                  </a:lnTo>
                  <a:lnTo>
                    <a:pt x="6839" y="7327"/>
                  </a:lnTo>
                  <a:lnTo>
                    <a:pt x="6888" y="7181"/>
                  </a:lnTo>
                  <a:lnTo>
                    <a:pt x="6913" y="7034"/>
                  </a:lnTo>
                  <a:lnTo>
                    <a:pt x="6937" y="6888"/>
                  </a:lnTo>
                  <a:lnTo>
                    <a:pt x="6937" y="6204"/>
                  </a:lnTo>
                  <a:lnTo>
                    <a:pt x="6913" y="5544"/>
                  </a:lnTo>
                  <a:lnTo>
                    <a:pt x="6864" y="4909"/>
                  </a:lnTo>
                  <a:lnTo>
                    <a:pt x="6791" y="4323"/>
                  </a:lnTo>
                  <a:lnTo>
                    <a:pt x="6717" y="3737"/>
                  </a:lnTo>
                  <a:lnTo>
                    <a:pt x="6620" y="3200"/>
                  </a:lnTo>
                  <a:lnTo>
                    <a:pt x="6497" y="2711"/>
                  </a:lnTo>
                  <a:lnTo>
                    <a:pt x="6351" y="2223"/>
                  </a:lnTo>
                  <a:lnTo>
                    <a:pt x="6180" y="1808"/>
                  </a:lnTo>
                  <a:lnTo>
                    <a:pt x="5985" y="1417"/>
                  </a:lnTo>
                  <a:lnTo>
                    <a:pt x="5765" y="1075"/>
                  </a:lnTo>
                  <a:lnTo>
                    <a:pt x="5496" y="758"/>
                  </a:lnTo>
                  <a:lnTo>
                    <a:pt x="5227" y="489"/>
                  </a:lnTo>
                  <a:lnTo>
                    <a:pt x="4910" y="293"/>
                  </a:lnTo>
                  <a:lnTo>
                    <a:pt x="4763" y="196"/>
                  </a:lnTo>
                  <a:lnTo>
                    <a:pt x="4592" y="123"/>
                  </a:lnTo>
                  <a:lnTo>
                    <a:pt x="4397" y="49"/>
                  </a:lnTo>
                  <a:lnTo>
                    <a:pt x="4202" y="0"/>
                  </a:lnTo>
                  <a:lnTo>
                    <a:pt x="4031" y="98"/>
                  </a:lnTo>
                  <a:lnTo>
                    <a:pt x="3860" y="147"/>
                  </a:lnTo>
                  <a:lnTo>
                    <a:pt x="3664" y="196"/>
                  </a:lnTo>
                  <a:lnTo>
                    <a:pt x="3469" y="220"/>
                  </a:lnTo>
                  <a:lnTo>
                    <a:pt x="3274" y="196"/>
                  </a:lnTo>
                  <a:lnTo>
                    <a:pt x="3078" y="147"/>
                  </a:lnTo>
                  <a:lnTo>
                    <a:pt x="2907" y="98"/>
                  </a:lnTo>
                  <a:lnTo>
                    <a:pt x="2736" y="0"/>
                  </a:lnTo>
                  <a:close/>
                </a:path>
              </a:pathLst>
            </a:custGeom>
            <a:grpFill/>
            <a:ln>
              <a:noFill/>
            </a:ln>
          </p:spPr>
          <p:txBody>
            <a:bodyPr lIns="121896" tIns="121896" rIns="121896" bIns="121896" anchor="ctr" anchorCtr="0">
              <a:noAutofit/>
            </a:bodyPr>
            <a:lstStyle/>
            <a:p>
              <a:endParaRPr sz="3732"/>
            </a:p>
          </p:txBody>
        </p:sp>
      </p:grpSp>
      <p:sp>
        <p:nvSpPr>
          <p:cNvPr id="554" name="Shape 554"/>
          <p:cNvSpPr/>
          <p:nvPr/>
        </p:nvSpPr>
        <p:spPr>
          <a:xfrm>
            <a:off x="9511257" y="2874345"/>
            <a:ext cx="426067" cy="449195"/>
          </a:xfrm>
          <a:custGeom>
            <a:avLst/>
            <a:gdLst/>
            <a:ahLst/>
            <a:cxnLst/>
            <a:rect l="0" t="0" r="0" b="0"/>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tx1"/>
          </a:solidFill>
          <a:ln>
            <a:noFill/>
          </a:ln>
        </p:spPr>
        <p:txBody>
          <a:bodyPr lIns="121896" tIns="121896" rIns="121896" bIns="121896" anchor="ctr" anchorCtr="0">
            <a:noAutofit/>
          </a:bodyPr>
          <a:lstStyle/>
          <a:p>
            <a:endParaRPr sz="3732"/>
          </a:p>
        </p:txBody>
      </p:sp>
      <p:grpSp>
        <p:nvGrpSpPr>
          <p:cNvPr id="555" name="Shape 555"/>
          <p:cNvGrpSpPr/>
          <p:nvPr/>
        </p:nvGrpSpPr>
        <p:grpSpPr>
          <a:xfrm>
            <a:off x="10241280" y="2882409"/>
            <a:ext cx="468254" cy="432865"/>
            <a:chOff x="5975075" y="2327500"/>
            <a:chExt cx="420100" cy="388350"/>
          </a:xfrm>
          <a:solidFill>
            <a:schemeClr val="tx1"/>
          </a:solidFill>
        </p:grpSpPr>
        <p:sp>
          <p:nvSpPr>
            <p:cNvPr id="556" name="Shape 556"/>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grpFill/>
            <a:ln>
              <a:noFill/>
            </a:ln>
          </p:spPr>
          <p:txBody>
            <a:bodyPr lIns="121896" tIns="121896" rIns="121896" bIns="121896" anchor="ctr" anchorCtr="0">
              <a:noAutofit/>
            </a:bodyPr>
            <a:lstStyle/>
            <a:p>
              <a:endParaRPr sz="3732"/>
            </a:p>
          </p:txBody>
        </p:sp>
        <p:sp>
          <p:nvSpPr>
            <p:cNvPr id="557" name="Shape 557"/>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grpFill/>
            <a:ln>
              <a:noFill/>
            </a:ln>
          </p:spPr>
          <p:txBody>
            <a:bodyPr lIns="121896" tIns="121896" rIns="121896" bIns="121896" anchor="ctr" anchorCtr="0">
              <a:noAutofit/>
            </a:bodyPr>
            <a:lstStyle/>
            <a:p>
              <a:endParaRPr sz="3732"/>
            </a:p>
          </p:txBody>
        </p:sp>
      </p:grpSp>
      <p:grpSp>
        <p:nvGrpSpPr>
          <p:cNvPr id="558" name="Shape 558"/>
          <p:cNvGrpSpPr/>
          <p:nvPr/>
        </p:nvGrpSpPr>
        <p:grpSpPr>
          <a:xfrm>
            <a:off x="11083130" y="2869480"/>
            <a:ext cx="287239" cy="468254"/>
            <a:chOff x="6730350" y="2315900"/>
            <a:chExt cx="257700" cy="420100"/>
          </a:xfrm>
          <a:solidFill>
            <a:schemeClr val="tx1"/>
          </a:solidFill>
        </p:grpSpPr>
        <p:sp>
          <p:nvSpPr>
            <p:cNvPr id="559" name="Shape 559"/>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lIns="121896" tIns="121896" rIns="121896" bIns="121896" anchor="ctr" anchorCtr="0">
              <a:noAutofit/>
            </a:bodyPr>
            <a:lstStyle/>
            <a:p>
              <a:endParaRPr sz="3732"/>
            </a:p>
          </p:txBody>
        </p:sp>
        <p:sp>
          <p:nvSpPr>
            <p:cNvPr id="560" name="Shape 560"/>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lIns="121896" tIns="121896" rIns="121896" bIns="121896" anchor="ctr" anchorCtr="0">
              <a:noAutofit/>
            </a:bodyPr>
            <a:lstStyle/>
            <a:p>
              <a:endParaRPr sz="3732"/>
            </a:p>
          </p:txBody>
        </p:sp>
        <p:sp>
          <p:nvSpPr>
            <p:cNvPr id="561" name="Shape 561"/>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lIns="121896" tIns="121896" rIns="121896" bIns="121896" anchor="ctr" anchorCtr="0">
              <a:noAutofit/>
            </a:bodyPr>
            <a:lstStyle/>
            <a:p>
              <a:endParaRPr sz="3732"/>
            </a:p>
          </p:txBody>
        </p:sp>
        <p:sp>
          <p:nvSpPr>
            <p:cNvPr id="562" name="Shape 562"/>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lIns="121896" tIns="121896" rIns="121896" bIns="121896" anchor="ctr" anchorCtr="0">
              <a:noAutofit/>
            </a:bodyPr>
            <a:lstStyle/>
            <a:p>
              <a:endParaRPr sz="3732"/>
            </a:p>
          </p:txBody>
        </p:sp>
        <p:sp>
          <p:nvSpPr>
            <p:cNvPr id="563" name="Shape 563"/>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lIns="121896" tIns="121896" rIns="121896" bIns="121896" anchor="ctr" anchorCtr="0">
              <a:noAutofit/>
            </a:bodyPr>
            <a:lstStyle/>
            <a:p>
              <a:endParaRPr sz="3732"/>
            </a:p>
          </p:txBody>
        </p:sp>
      </p:grpSp>
      <p:grpSp>
        <p:nvGrpSpPr>
          <p:cNvPr id="564" name="Shape 564"/>
          <p:cNvGrpSpPr/>
          <p:nvPr/>
        </p:nvGrpSpPr>
        <p:grpSpPr>
          <a:xfrm>
            <a:off x="4391826" y="3584764"/>
            <a:ext cx="145681" cy="530869"/>
            <a:chOff x="727175" y="2957625"/>
            <a:chExt cx="130700" cy="476275"/>
          </a:xfrm>
          <a:solidFill>
            <a:schemeClr val="tx1"/>
          </a:solidFill>
        </p:grpSpPr>
        <p:sp>
          <p:nvSpPr>
            <p:cNvPr id="565" name="Shape 565"/>
            <p:cNvSpPr/>
            <p:nvPr/>
          </p:nvSpPr>
          <p:spPr>
            <a:xfrm>
              <a:off x="727175" y="2957625"/>
              <a:ext cx="130700" cy="476275"/>
            </a:xfrm>
            <a:custGeom>
              <a:avLst/>
              <a:gdLst/>
              <a:ahLst/>
              <a:cxnLst/>
              <a:rect l="0" t="0" r="0" b="0"/>
              <a:pathLst>
                <a:path w="5228" h="19051" extrusionOk="0">
                  <a:moveTo>
                    <a:pt x="2614" y="489"/>
                  </a:moveTo>
                  <a:lnTo>
                    <a:pt x="2858" y="538"/>
                  </a:lnTo>
                  <a:lnTo>
                    <a:pt x="3102" y="611"/>
                  </a:lnTo>
                  <a:lnTo>
                    <a:pt x="3322" y="709"/>
                  </a:lnTo>
                  <a:lnTo>
                    <a:pt x="3493" y="880"/>
                  </a:lnTo>
                  <a:lnTo>
                    <a:pt x="3664" y="1051"/>
                  </a:lnTo>
                  <a:lnTo>
                    <a:pt x="3762" y="1270"/>
                  </a:lnTo>
                  <a:lnTo>
                    <a:pt x="3835" y="1490"/>
                  </a:lnTo>
                  <a:lnTo>
                    <a:pt x="3859" y="1759"/>
                  </a:lnTo>
                  <a:lnTo>
                    <a:pt x="3859" y="14483"/>
                  </a:lnTo>
                  <a:lnTo>
                    <a:pt x="3884" y="14581"/>
                  </a:lnTo>
                  <a:lnTo>
                    <a:pt x="3908" y="14679"/>
                  </a:lnTo>
                  <a:lnTo>
                    <a:pt x="3957" y="14776"/>
                  </a:lnTo>
                  <a:lnTo>
                    <a:pt x="4030" y="14850"/>
                  </a:lnTo>
                  <a:lnTo>
                    <a:pt x="4177" y="14996"/>
                  </a:lnTo>
                  <a:lnTo>
                    <a:pt x="4324" y="15167"/>
                  </a:lnTo>
                  <a:lnTo>
                    <a:pt x="4446" y="15363"/>
                  </a:lnTo>
                  <a:lnTo>
                    <a:pt x="4543" y="15558"/>
                  </a:lnTo>
                  <a:lnTo>
                    <a:pt x="4641" y="15778"/>
                  </a:lnTo>
                  <a:lnTo>
                    <a:pt x="4690" y="15973"/>
                  </a:lnTo>
                  <a:lnTo>
                    <a:pt x="4714" y="16193"/>
                  </a:lnTo>
                  <a:lnTo>
                    <a:pt x="4739" y="16437"/>
                  </a:lnTo>
                  <a:lnTo>
                    <a:pt x="4714" y="16633"/>
                  </a:lnTo>
                  <a:lnTo>
                    <a:pt x="4690" y="16852"/>
                  </a:lnTo>
                  <a:lnTo>
                    <a:pt x="4641" y="17048"/>
                  </a:lnTo>
                  <a:lnTo>
                    <a:pt x="4568" y="17243"/>
                  </a:lnTo>
                  <a:lnTo>
                    <a:pt x="4470" y="17438"/>
                  </a:lnTo>
                  <a:lnTo>
                    <a:pt x="4372" y="17609"/>
                  </a:lnTo>
                  <a:lnTo>
                    <a:pt x="4250" y="17780"/>
                  </a:lnTo>
                  <a:lnTo>
                    <a:pt x="4104" y="17927"/>
                  </a:lnTo>
                  <a:lnTo>
                    <a:pt x="3957" y="18073"/>
                  </a:lnTo>
                  <a:lnTo>
                    <a:pt x="3811" y="18196"/>
                  </a:lnTo>
                  <a:lnTo>
                    <a:pt x="3615" y="18293"/>
                  </a:lnTo>
                  <a:lnTo>
                    <a:pt x="3444" y="18391"/>
                  </a:lnTo>
                  <a:lnTo>
                    <a:pt x="3249" y="18464"/>
                  </a:lnTo>
                  <a:lnTo>
                    <a:pt x="3029" y="18513"/>
                  </a:lnTo>
                  <a:lnTo>
                    <a:pt x="2834" y="18538"/>
                  </a:lnTo>
                  <a:lnTo>
                    <a:pt x="2614" y="18562"/>
                  </a:lnTo>
                  <a:lnTo>
                    <a:pt x="2394" y="18538"/>
                  </a:lnTo>
                  <a:lnTo>
                    <a:pt x="2174" y="18513"/>
                  </a:lnTo>
                  <a:lnTo>
                    <a:pt x="1979" y="18464"/>
                  </a:lnTo>
                  <a:lnTo>
                    <a:pt x="1784" y="18391"/>
                  </a:lnTo>
                  <a:lnTo>
                    <a:pt x="1613" y="18293"/>
                  </a:lnTo>
                  <a:lnTo>
                    <a:pt x="1417" y="18196"/>
                  </a:lnTo>
                  <a:lnTo>
                    <a:pt x="1271" y="18073"/>
                  </a:lnTo>
                  <a:lnTo>
                    <a:pt x="1124" y="17927"/>
                  </a:lnTo>
                  <a:lnTo>
                    <a:pt x="978" y="17780"/>
                  </a:lnTo>
                  <a:lnTo>
                    <a:pt x="855" y="17609"/>
                  </a:lnTo>
                  <a:lnTo>
                    <a:pt x="758" y="17438"/>
                  </a:lnTo>
                  <a:lnTo>
                    <a:pt x="660" y="17243"/>
                  </a:lnTo>
                  <a:lnTo>
                    <a:pt x="587" y="17048"/>
                  </a:lnTo>
                  <a:lnTo>
                    <a:pt x="538" y="16852"/>
                  </a:lnTo>
                  <a:lnTo>
                    <a:pt x="514" y="16633"/>
                  </a:lnTo>
                  <a:lnTo>
                    <a:pt x="489" y="16437"/>
                  </a:lnTo>
                  <a:lnTo>
                    <a:pt x="514" y="16193"/>
                  </a:lnTo>
                  <a:lnTo>
                    <a:pt x="538" y="15973"/>
                  </a:lnTo>
                  <a:lnTo>
                    <a:pt x="587" y="15778"/>
                  </a:lnTo>
                  <a:lnTo>
                    <a:pt x="684" y="15558"/>
                  </a:lnTo>
                  <a:lnTo>
                    <a:pt x="782" y="15363"/>
                  </a:lnTo>
                  <a:lnTo>
                    <a:pt x="904" y="15167"/>
                  </a:lnTo>
                  <a:lnTo>
                    <a:pt x="1051" y="14996"/>
                  </a:lnTo>
                  <a:lnTo>
                    <a:pt x="1197" y="14850"/>
                  </a:lnTo>
                  <a:lnTo>
                    <a:pt x="1271" y="14776"/>
                  </a:lnTo>
                  <a:lnTo>
                    <a:pt x="1319" y="14679"/>
                  </a:lnTo>
                  <a:lnTo>
                    <a:pt x="1344" y="14581"/>
                  </a:lnTo>
                  <a:lnTo>
                    <a:pt x="1368" y="14483"/>
                  </a:lnTo>
                  <a:lnTo>
                    <a:pt x="1368" y="1759"/>
                  </a:lnTo>
                  <a:lnTo>
                    <a:pt x="1393" y="1490"/>
                  </a:lnTo>
                  <a:lnTo>
                    <a:pt x="1466" y="1270"/>
                  </a:lnTo>
                  <a:lnTo>
                    <a:pt x="1564" y="1051"/>
                  </a:lnTo>
                  <a:lnTo>
                    <a:pt x="1735" y="880"/>
                  </a:lnTo>
                  <a:lnTo>
                    <a:pt x="1906" y="709"/>
                  </a:lnTo>
                  <a:lnTo>
                    <a:pt x="2125" y="611"/>
                  </a:lnTo>
                  <a:lnTo>
                    <a:pt x="2370" y="538"/>
                  </a:lnTo>
                  <a:lnTo>
                    <a:pt x="2614" y="489"/>
                  </a:lnTo>
                  <a:close/>
                  <a:moveTo>
                    <a:pt x="2614" y="0"/>
                  </a:moveTo>
                  <a:lnTo>
                    <a:pt x="2443" y="25"/>
                  </a:lnTo>
                  <a:lnTo>
                    <a:pt x="2272" y="49"/>
                  </a:lnTo>
                  <a:lnTo>
                    <a:pt x="2101" y="98"/>
                  </a:lnTo>
                  <a:lnTo>
                    <a:pt x="1930" y="147"/>
                  </a:lnTo>
                  <a:lnTo>
                    <a:pt x="1784" y="220"/>
                  </a:lnTo>
                  <a:lnTo>
                    <a:pt x="1637" y="318"/>
                  </a:lnTo>
                  <a:lnTo>
                    <a:pt x="1515" y="416"/>
                  </a:lnTo>
                  <a:lnTo>
                    <a:pt x="1393" y="513"/>
                  </a:lnTo>
                  <a:lnTo>
                    <a:pt x="1271" y="635"/>
                  </a:lnTo>
                  <a:lnTo>
                    <a:pt x="1173" y="782"/>
                  </a:lnTo>
                  <a:lnTo>
                    <a:pt x="1075" y="928"/>
                  </a:lnTo>
                  <a:lnTo>
                    <a:pt x="1002" y="1075"/>
                  </a:lnTo>
                  <a:lnTo>
                    <a:pt x="953" y="1246"/>
                  </a:lnTo>
                  <a:lnTo>
                    <a:pt x="904" y="1393"/>
                  </a:lnTo>
                  <a:lnTo>
                    <a:pt x="880" y="1588"/>
                  </a:lnTo>
                  <a:lnTo>
                    <a:pt x="880" y="1759"/>
                  </a:lnTo>
                  <a:lnTo>
                    <a:pt x="880" y="14483"/>
                  </a:lnTo>
                  <a:lnTo>
                    <a:pt x="684" y="14679"/>
                  </a:lnTo>
                  <a:lnTo>
                    <a:pt x="514" y="14874"/>
                  </a:lnTo>
                  <a:lnTo>
                    <a:pt x="367" y="15094"/>
                  </a:lnTo>
                  <a:lnTo>
                    <a:pt x="245" y="15338"/>
                  </a:lnTo>
                  <a:lnTo>
                    <a:pt x="147" y="15607"/>
                  </a:lnTo>
                  <a:lnTo>
                    <a:pt x="74" y="15875"/>
                  </a:lnTo>
                  <a:lnTo>
                    <a:pt x="25" y="16144"/>
                  </a:lnTo>
                  <a:lnTo>
                    <a:pt x="1" y="16437"/>
                  </a:lnTo>
                  <a:lnTo>
                    <a:pt x="25" y="16681"/>
                  </a:lnTo>
                  <a:lnTo>
                    <a:pt x="49" y="16950"/>
                  </a:lnTo>
                  <a:lnTo>
                    <a:pt x="123" y="17194"/>
                  </a:lnTo>
                  <a:lnTo>
                    <a:pt x="196" y="17438"/>
                  </a:lnTo>
                  <a:lnTo>
                    <a:pt x="318" y="17683"/>
                  </a:lnTo>
                  <a:lnTo>
                    <a:pt x="440" y="17878"/>
                  </a:lnTo>
                  <a:lnTo>
                    <a:pt x="611" y="18098"/>
                  </a:lnTo>
                  <a:lnTo>
                    <a:pt x="758" y="18269"/>
                  </a:lnTo>
                  <a:lnTo>
                    <a:pt x="953" y="18440"/>
                  </a:lnTo>
                  <a:lnTo>
                    <a:pt x="1149" y="18586"/>
                  </a:lnTo>
                  <a:lnTo>
                    <a:pt x="1368" y="18733"/>
                  </a:lnTo>
                  <a:lnTo>
                    <a:pt x="1588" y="18831"/>
                  </a:lnTo>
                  <a:lnTo>
                    <a:pt x="1832" y="18928"/>
                  </a:lnTo>
                  <a:lnTo>
                    <a:pt x="2077" y="18977"/>
                  </a:lnTo>
                  <a:lnTo>
                    <a:pt x="2345" y="19026"/>
                  </a:lnTo>
                  <a:lnTo>
                    <a:pt x="2614" y="19050"/>
                  </a:lnTo>
                  <a:lnTo>
                    <a:pt x="2883" y="19026"/>
                  </a:lnTo>
                  <a:lnTo>
                    <a:pt x="3151" y="18977"/>
                  </a:lnTo>
                  <a:lnTo>
                    <a:pt x="3395" y="18928"/>
                  </a:lnTo>
                  <a:lnTo>
                    <a:pt x="3640" y="18831"/>
                  </a:lnTo>
                  <a:lnTo>
                    <a:pt x="3859" y="18733"/>
                  </a:lnTo>
                  <a:lnTo>
                    <a:pt x="4079" y="18586"/>
                  </a:lnTo>
                  <a:lnTo>
                    <a:pt x="4275" y="18440"/>
                  </a:lnTo>
                  <a:lnTo>
                    <a:pt x="4470" y="18269"/>
                  </a:lnTo>
                  <a:lnTo>
                    <a:pt x="4617" y="18098"/>
                  </a:lnTo>
                  <a:lnTo>
                    <a:pt x="4788" y="17878"/>
                  </a:lnTo>
                  <a:lnTo>
                    <a:pt x="4910" y="17683"/>
                  </a:lnTo>
                  <a:lnTo>
                    <a:pt x="5032" y="17438"/>
                  </a:lnTo>
                  <a:lnTo>
                    <a:pt x="5105" y="17194"/>
                  </a:lnTo>
                  <a:lnTo>
                    <a:pt x="5178" y="16950"/>
                  </a:lnTo>
                  <a:lnTo>
                    <a:pt x="5203" y="16681"/>
                  </a:lnTo>
                  <a:lnTo>
                    <a:pt x="5227" y="16437"/>
                  </a:lnTo>
                  <a:lnTo>
                    <a:pt x="5203" y="16144"/>
                  </a:lnTo>
                  <a:lnTo>
                    <a:pt x="5154" y="15875"/>
                  </a:lnTo>
                  <a:lnTo>
                    <a:pt x="5081" y="15607"/>
                  </a:lnTo>
                  <a:lnTo>
                    <a:pt x="4983" y="15338"/>
                  </a:lnTo>
                  <a:lnTo>
                    <a:pt x="4861" y="15094"/>
                  </a:lnTo>
                  <a:lnTo>
                    <a:pt x="4714" y="14874"/>
                  </a:lnTo>
                  <a:lnTo>
                    <a:pt x="4543" y="14679"/>
                  </a:lnTo>
                  <a:lnTo>
                    <a:pt x="4348" y="14483"/>
                  </a:lnTo>
                  <a:lnTo>
                    <a:pt x="4348" y="1759"/>
                  </a:lnTo>
                  <a:lnTo>
                    <a:pt x="4348" y="1588"/>
                  </a:lnTo>
                  <a:lnTo>
                    <a:pt x="4324" y="1393"/>
                  </a:lnTo>
                  <a:lnTo>
                    <a:pt x="4275" y="1246"/>
                  </a:lnTo>
                  <a:lnTo>
                    <a:pt x="4226" y="1075"/>
                  </a:lnTo>
                  <a:lnTo>
                    <a:pt x="4153" y="928"/>
                  </a:lnTo>
                  <a:lnTo>
                    <a:pt x="4055" y="782"/>
                  </a:lnTo>
                  <a:lnTo>
                    <a:pt x="3957" y="635"/>
                  </a:lnTo>
                  <a:lnTo>
                    <a:pt x="3835" y="513"/>
                  </a:lnTo>
                  <a:lnTo>
                    <a:pt x="3713" y="416"/>
                  </a:lnTo>
                  <a:lnTo>
                    <a:pt x="3591" y="318"/>
                  </a:lnTo>
                  <a:lnTo>
                    <a:pt x="3444" y="220"/>
                  </a:lnTo>
                  <a:lnTo>
                    <a:pt x="3298" y="147"/>
                  </a:lnTo>
                  <a:lnTo>
                    <a:pt x="3127" y="98"/>
                  </a:lnTo>
                  <a:lnTo>
                    <a:pt x="2956" y="49"/>
                  </a:lnTo>
                  <a:lnTo>
                    <a:pt x="2785" y="25"/>
                  </a:lnTo>
                  <a:lnTo>
                    <a:pt x="2614" y="0"/>
                  </a:lnTo>
                  <a:close/>
                </a:path>
              </a:pathLst>
            </a:custGeom>
            <a:grpFill/>
            <a:ln>
              <a:noFill/>
            </a:ln>
          </p:spPr>
          <p:txBody>
            <a:bodyPr lIns="121896" tIns="121896" rIns="121896" bIns="121896" anchor="ctr" anchorCtr="0">
              <a:noAutofit/>
            </a:bodyPr>
            <a:lstStyle/>
            <a:p>
              <a:endParaRPr sz="3732"/>
            </a:p>
          </p:txBody>
        </p:sp>
        <p:sp>
          <p:nvSpPr>
            <p:cNvPr id="566" name="Shape 566"/>
            <p:cNvSpPr/>
            <p:nvPr/>
          </p:nvSpPr>
          <p:spPr>
            <a:xfrm>
              <a:off x="751600" y="3090125"/>
              <a:ext cx="81850" cy="319350"/>
            </a:xfrm>
            <a:custGeom>
              <a:avLst/>
              <a:gdLst/>
              <a:ahLst/>
              <a:cxnLst/>
              <a:rect l="0" t="0" r="0" b="0"/>
              <a:pathLst>
                <a:path w="3274" h="12774" extrusionOk="0">
                  <a:moveTo>
                    <a:pt x="880" y="0"/>
                  </a:moveTo>
                  <a:lnTo>
                    <a:pt x="880" y="9183"/>
                  </a:lnTo>
                  <a:lnTo>
                    <a:pt x="855" y="9379"/>
                  </a:lnTo>
                  <a:lnTo>
                    <a:pt x="782" y="9574"/>
                  </a:lnTo>
                  <a:lnTo>
                    <a:pt x="684" y="9745"/>
                  </a:lnTo>
                  <a:lnTo>
                    <a:pt x="538" y="9916"/>
                  </a:lnTo>
                  <a:lnTo>
                    <a:pt x="416" y="10038"/>
                  </a:lnTo>
                  <a:lnTo>
                    <a:pt x="318" y="10160"/>
                  </a:lnTo>
                  <a:lnTo>
                    <a:pt x="220" y="10307"/>
                  </a:lnTo>
                  <a:lnTo>
                    <a:pt x="147" y="10453"/>
                  </a:lnTo>
                  <a:lnTo>
                    <a:pt x="74" y="10624"/>
                  </a:lnTo>
                  <a:lnTo>
                    <a:pt x="49" y="10795"/>
                  </a:lnTo>
                  <a:lnTo>
                    <a:pt x="1" y="10966"/>
                  </a:lnTo>
                  <a:lnTo>
                    <a:pt x="1" y="11137"/>
                  </a:lnTo>
                  <a:lnTo>
                    <a:pt x="1" y="11284"/>
                  </a:lnTo>
                  <a:lnTo>
                    <a:pt x="25" y="11455"/>
                  </a:lnTo>
                  <a:lnTo>
                    <a:pt x="74" y="11601"/>
                  </a:lnTo>
                  <a:lnTo>
                    <a:pt x="123" y="11772"/>
                  </a:lnTo>
                  <a:lnTo>
                    <a:pt x="196" y="11894"/>
                  </a:lnTo>
                  <a:lnTo>
                    <a:pt x="294" y="12041"/>
                  </a:lnTo>
                  <a:lnTo>
                    <a:pt x="367" y="12163"/>
                  </a:lnTo>
                  <a:lnTo>
                    <a:pt x="489" y="12285"/>
                  </a:lnTo>
                  <a:lnTo>
                    <a:pt x="587" y="12383"/>
                  </a:lnTo>
                  <a:lnTo>
                    <a:pt x="733" y="12480"/>
                  </a:lnTo>
                  <a:lnTo>
                    <a:pt x="855" y="12554"/>
                  </a:lnTo>
                  <a:lnTo>
                    <a:pt x="1002" y="12627"/>
                  </a:lnTo>
                  <a:lnTo>
                    <a:pt x="1148" y="12700"/>
                  </a:lnTo>
                  <a:lnTo>
                    <a:pt x="1319" y="12725"/>
                  </a:lnTo>
                  <a:lnTo>
                    <a:pt x="1466" y="12749"/>
                  </a:lnTo>
                  <a:lnTo>
                    <a:pt x="1637" y="12773"/>
                  </a:lnTo>
                  <a:lnTo>
                    <a:pt x="1808" y="12749"/>
                  </a:lnTo>
                  <a:lnTo>
                    <a:pt x="1954" y="12725"/>
                  </a:lnTo>
                  <a:lnTo>
                    <a:pt x="2125" y="12700"/>
                  </a:lnTo>
                  <a:lnTo>
                    <a:pt x="2272" y="12627"/>
                  </a:lnTo>
                  <a:lnTo>
                    <a:pt x="2418" y="12554"/>
                  </a:lnTo>
                  <a:lnTo>
                    <a:pt x="2541" y="12480"/>
                  </a:lnTo>
                  <a:lnTo>
                    <a:pt x="2687" y="12383"/>
                  </a:lnTo>
                  <a:lnTo>
                    <a:pt x="2785" y="12285"/>
                  </a:lnTo>
                  <a:lnTo>
                    <a:pt x="2907" y="12163"/>
                  </a:lnTo>
                  <a:lnTo>
                    <a:pt x="2980" y="12041"/>
                  </a:lnTo>
                  <a:lnTo>
                    <a:pt x="3078" y="11894"/>
                  </a:lnTo>
                  <a:lnTo>
                    <a:pt x="3151" y="11772"/>
                  </a:lnTo>
                  <a:lnTo>
                    <a:pt x="3200" y="11601"/>
                  </a:lnTo>
                  <a:lnTo>
                    <a:pt x="3249" y="11455"/>
                  </a:lnTo>
                  <a:lnTo>
                    <a:pt x="3273" y="11284"/>
                  </a:lnTo>
                  <a:lnTo>
                    <a:pt x="3273" y="11137"/>
                  </a:lnTo>
                  <a:lnTo>
                    <a:pt x="3273" y="10966"/>
                  </a:lnTo>
                  <a:lnTo>
                    <a:pt x="3224" y="10795"/>
                  </a:lnTo>
                  <a:lnTo>
                    <a:pt x="3200" y="10624"/>
                  </a:lnTo>
                  <a:lnTo>
                    <a:pt x="3127" y="10453"/>
                  </a:lnTo>
                  <a:lnTo>
                    <a:pt x="3053" y="10307"/>
                  </a:lnTo>
                  <a:lnTo>
                    <a:pt x="2956" y="10160"/>
                  </a:lnTo>
                  <a:lnTo>
                    <a:pt x="2858" y="10038"/>
                  </a:lnTo>
                  <a:lnTo>
                    <a:pt x="2736" y="9916"/>
                  </a:lnTo>
                  <a:lnTo>
                    <a:pt x="2589" y="9745"/>
                  </a:lnTo>
                  <a:lnTo>
                    <a:pt x="2492" y="9574"/>
                  </a:lnTo>
                  <a:lnTo>
                    <a:pt x="2418" y="9379"/>
                  </a:lnTo>
                  <a:lnTo>
                    <a:pt x="2394" y="9183"/>
                  </a:lnTo>
                  <a:lnTo>
                    <a:pt x="2394" y="8255"/>
                  </a:lnTo>
                  <a:lnTo>
                    <a:pt x="2052" y="8255"/>
                  </a:lnTo>
                  <a:lnTo>
                    <a:pt x="1954" y="8231"/>
                  </a:lnTo>
                  <a:lnTo>
                    <a:pt x="1881" y="8182"/>
                  </a:lnTo>
                  <a:lnTo>
                    <a:pt x="1832" y="8109"/>
                  </a:lnTo>
                  <a:lnTo>
                    <a:pt x="1808" y="8011"/>
                  </a:lnTo>
                  <a:lnTo>
                    <a:pt x="1832" y="7913"/>
                  </a:lnTo>
                  <a:lnTo>
                    <a:pt x="1881" y="7840"/>
                  </a:lnTo>
                  <a:lnTo>
                    <a:pt x="1954" y="7791"/>
                  </a:lnTo>
                  <a:lnTo>
                    <a:pt x="2052" y="7767"/>
                  </a:lnTo>
                  <a:lnTo>
                    <a:pt x="2394" y="7767"/>
                  </a:lnTo>
                  <a:lnTo>
                    <a:pt x="2394" y="6912"/>
                  </a:lnTo>
                  <a:lnTo>
                    <a:pt x="2052" y="6912"/>
                  </a:lnTo>
                  <a:lnTo>
                    <a:pt x="1954" y="6888"/>
                  </a:lnTo>
                  <a:lnTo>
                    <a:pt x="1881" y="6839"/>
                  </a:lnTo>
                  <a:lnTo>
                    <a:pt x="1832" y="6765"/>
                  </a:lnTo>
                  <a:lnTo>
                    <a:pt x="1808" y="6668"/>
                  </a:lnTo>
                  <a:lnTo>
                    <a:pt x="1832" y="6570"/>
                  </a:lnTo>
                  <a:lnTo>
                    <a:pt x="1881" y="6497"/>
                  </a:lnTo>
                  <a:lnTo>
                    <a:pt x="1954" y="6448"/>
                  </a:lnTo>
                  <a:lnTo>
                    <a:pt x="2052" y="6423"/>
                  </a:lnTo>
                  <a:lnTo>
                    <a:pt x="2394" y="6423"/>
                  </a:lnTo>
                  <a:lnTo>
                    <a:pt x="2394" y="5569"/>
                  </a:lnTo>
                  <a:lnTo>
                    <a:pt x="2052" y="5569"/>
                  </a:lnTo>
                  <a:lnTo>
                    <a:pt x="1954" y="5544"/>
                  </a:lnTo>
                  <a:lnTo>
                    <a:pt x="1881" y="5495"/>
                  </a:lnTo>
                  <a:lnTo>
                    <a:pt x="1832" y="5422"/>
                  </a:lnTo>
                  <a:lnTo>
                    <a:pt x="1808" y="5324"/>
                  </a:lnTo>
                  <a:lnTo>
                    <a:pt x="1832" y="5227"/>
                  </a:lnTo>
                  <a:lnTo>
                    <a:pt x="1881" y="5153"/>
                  </a:lnTo>
                  <a:lnTo>
                    <a:pt x="1954" y="5105"/>
                  </a:lnTo>
                  <a:lnTo>
                    <a:pt x="2052" y="5080"/>
                  </a:lnTo>
                  <a:lnTo>
                    <a:pt x="2394" y="5080"/>
                  </a:lnTo>
                  <a:lnTo>
                    <a:pt x="2394" y="4225"/>
                  </a:lnTo>
                  <a:lnTo>
                    <a:pt x="2052" y="4225"/>
                  </a:lnTo>
                  <a:lnTo>
                    <a:pt x="1954" y="4201"/>
                  </a:lnTo>
                  <a:lnTo>
                    <a:pt x="1881" y="4152"/>
                  </a:lnTo>
                  <a:lnTo>
                    <a:pt x="1832" y="4079"/>
                  </a:lnTo>
                  <a:lnTo>
                    <a:pt x="1808" y="3981"/>
                  </a:lnTo>
                  <a:lnTo>
                    <a:pt x="1832" y="3883"/>
                  </a:lnTo>
                  <a:lnTo>
                    <a:pt x="1881" y="3810"/>
                  </a:lnTo>
                  <a:lnTo>
                    <a:pt x="1954" y="3761"/>
                  </a:lnTo>
                  <a:lnTo>
                    <a:pt x="2052" y="3737"/>
                  </a:lnTo>
                  <a:lnTo>
                    <a:pt x="2394" y="3737"/>
                  </a:lnTo>
                  <a:lnTo>
                    <a:pt x="2394" y="2882"/>
                  </a:lnTo>
                  <a:lnTo>
                    <a:pt x="2052" y="2882"/>
                  </a:lnTo>
                  <a:lnTo>
                    <a:pt x="1954" y="2858"/>
                  </a:lnTo>
                  <a:lnTo>
                    <a:pt x="1881" y="2809"/>
                  </a:lnTo>
                  <a:lnTo>
                    <a:pt x="1832" y="2736"/>
                  </a:lnTo>
                  <a:lnTo>
                    <a:pt x="1808" y="2638"/>
                  </a:lnTo>
                  <a:lnTo>
                    <a:pt x="1832" y="2540"/>
                  </a:lnTo>
                  <a:lnTo>
                    <a:pt x="1881" y="2467"/>
                  </a:lnTo>
                  <a:lnTo>
                    <a:pt x="1954" y="2418"/>
                  </a:lnTo>
                  <a:lnTo>
                    <a:pt x="2052" y="2394"/>
                  </a:lnTo>
                  <a:lnTo>
                    <a:pt x="2394" y="2394"/>
                  </a:lnTo>
                  <a:lnTo>
                    <a:pt x="2394" y="1539"/>
                  </a:lnTo>
                  <a:lnTo>
                    <a:pt x="2052" y="1539"/>
                  </a:lnTo>
                  <a:lnTo>
                    <a:pt x="1954" y="1514"/>
                  </a:lnTo>
                  <a:lnTo>
                    <a:pt x="1881" y="1466"/>
                  </a:lnTo>
                  <a:lnTo>
                    <a:pt x="1832" y="1392"/>
                  </a:lnTo>
                  <a:lnTo>
                    <a:pt x="1808" y="1295"/>
                  </a:lnTo>
                  <a:lnTo>
                    <a:pt x="1832" y="1197"/>
                  </a:lnTo>
                  <a:lnTo>
                    <a:pt x="1881" y="1124"/>
                  </a:lnTo>
                  <a:lnTo>
                    <a:pt x="1954" y="1075"/>
                  </a:lnTo>
                  <a:lnTo>
                    <a:pt x="2052" y="1050"/>
                  </a:lnTo>
                  <a:lnTo>
                    <a:pt x="2394" y="1050"/>
                  </a:lnTo>
                  <a:lnTo>
                    <a:pt x="2394" y="0"/>
                  </a:lnTo>
                  <a:close/>
                </a:path>
              </a:pathLst>
            </a:custGeom>
            <a:grpFill/>
            <a:ln>
              <a:noFill/>
            </a:ln>
          </p:spPr>
          <p:txBody>
            <a:bodyPr lIns="121896" tIns="121896" rIns="121896" bIns="121896" anchor="ctr" anchorCtr="0">
              <a:noAutofit/>
            </a:bodyPr>
            <a:lstStyle/>
            <a:p>
              <a:endParaRPr sz="3732"/>
            </a:p>
          </p:txBody>
        </p:sp>
      </p:grpSp>
      <p:sp>
        <p:nvSpPr>
          <p:cNvPr id="567" name="Shape 567"/>
          <p:cNvSpPr/>
          <p:nvPr/>
        </p:nvSpPr>
        <p:spPr>
          <a:xfrm>
            <a:off x="5744203" y="3563797"/>
            <a:ext cx="446463" cy="573057"/>
          </a:xfrm>
          <a:custGeom>
            <a:avLst/>
            <a:gdLst/>
            <a:ahLst/>
            <a:cxnLst/>
            <a:rect l="0" t="0" r="0" b="0"/>
            <a:pathLst>
              <a:path w="16022" h="20565" extrusionOk="0">
                <a:moveTo>
                  <a:pt x="14434" y="1588"/>
                </a:moveTo>
                <a:lnTo>
                  <a:pt x="14434" y="17683"/>
                </a:lnTo>
                <a:lnTo>
                  <a:pt x="1588" y="17683"/>
                </a:lnTo>
                <a:lnTo>
                  <a:pt x="1588" y="1588"/>
                </a:lnTo>
                <a:close/>
                <a:moveTo>
                  <a:pt x="8011" y="18293"/>
                </a:moveTo>
                <a:lnTo>
                  <a:pt x="8182" y="18318"/>
                </a:lnTo>
                <a:lnTo>
                  <a:pt x="8328" y="18366"/>
                </a:lnTo>
                <a:lnTo>
                  <a:pt x="8475" y="18440"/>
                </a:lnTo>
                <a:lnTo>
                  <a:pt x="8597" y="18537"/>
                </a:lnTo>
                <a:lnTo>
                  <a:pt x="8695" y="18660"/>
                </a:lnTo>
                <a:lnTo>
                  <a:pt x="8768" y="18806"/>
                </a:lnTo>
                <a:lnTo>
                  <a:pt x="8817" y="18953"/>
                </a:lnTo>
                <a:lnTo>
                  <a:pt x="8841" y="19124"/>
                </a:lnTo>
                <a:lnTo>
                  <a:pt x="8817" y="19295"/>
                </a:lnTo>
                <a:lnTo>
                  <a:pt x="8768" y="19441"/>
                </a:lnTo>
                <a:lnTo>
                  <a:pt x="8695" y="19588"/>
                </a:lnTo>
                <a:lnTo>
                  <a:pt x="8597" y="19710"/>
                </a:lnTo>
                <a:lnTo>
                  <a:pt x="8475" y="19807"/>
                </a:lnTo>
                <a:lnTo>
                  <a:pt x="8328" y="19881"/>
                </a:lnTo>
                <a:lnTo>
                  <a:pt x="8182" y="19930"/>
                </a:lnTo>
                <a:lnTo>
                  <a:pt x="8011" y="19954"/>
                </a:lnTo>
                <a:lnTo>
                  <a:pt x="7840" y="19930"/>
                </a:lnTo>
                <a:lnTo>
                  <a:pt x="7693" y="19881"/>
                </a:lnTo>
                <a:lnTo>
                  <a:pt x="7547" y="19807"/>
                </a:lnTo>
                <a:lnTo>
                  <a:pt x="7425" y="19710"/>
                </a:lnTo>
                <a:lnTo>
                  <a:pt x="7327" y="19588"/>
                </a:lnTo>
                <a:lnTo>
                  <a:pt x="7254" y="19441"/>
                </a:lnTo>
                <a:lnTo>
                  <a:pt x="7205" y="19295"/>
                </a:lnTo>
                <a:lnTo>
                  <a:pt x="7181" y="19124"/>
                </a:lnTo>
                <a:lnTo>
                  <a:pt x="7205" y="18953"/>
                </a:lnTo>
                <a:lnTo>
                  <a:pt x="7254" y="18806"/>
                </a:lnTo>
                <a:lnTo>
                  <a:pt x="7327" y="18660"/>
                </a:lnTo>
                <a:lnTo>
                  <a:pt x="7425" y="18537"/>
                </a:lnTo>
                <a:lnTo>
                  <a:pt x="7547" y="18440"/>
                </a:lnTo>
                <a:lnTo>
                  <a:pt x="7693" y="18366"/>
                </a:lnTo>
                <a:lnTo>
                  <a:pt x="7840" y="18318"/>
                </a:lnTo>
                <a:lnTo>
                  <a:pt x="8011" y="18293"/>
                </a:lnTo>
                <a:close/>
                <a:moveTo>
                  <a:pt x="1270" y="0"/>
                </a:moveTo>
                <a:lnTo>
                  <a:pt x="1026" y="25"/>
                </a:lnTo>
                <a:lnTo>
                  <a:pt x="782" y="98"/>
                </a:lnTo>
                <a:lnTo>
                  <a:pt x="562" y="220"/>
                </a:lnTo>
                <a:lnTo>
                  <a:pt x="367" y="367"/>
                </a:lnTo>
                <a:lnTo>
                  <a:pt x="220" y="562"/>
                </a:lnTo>
                <a:lnTo>
                  <a:pt x="98" y="782"/>
                </a:lnTo>
                <a:lnTo>
                  <a:pt x="25" y="1026"/>
                </a:lnTo>
                <a:lnTo>
                  <a:pt x="0" y="1295"/>
                </a:lnTo>
                <a:lnTo>
                  <a:pt x="0" y="19270"/>
                </a:lnTo>
                <a:lnTo>
                  <a:pt x="25" y="19539"/>
                </a:lnTo>
                <a:lnTo>
                  <a:pt x="98" y="19783"/>
                </a:lnTo>
                <a:lnTo>
                  <a:pt x="220" y="20003"/>
                </a:lnTo>
                <a:lnTo>
                  <a:pt x="367" y="20198"/>
                </a:lnTo>
                <a:lnTo>
                  <a:pt x="562" y="20345"/>
                </a:lnTo>
                <a:lnTo>
                  <a:pt x="782" y="20467"/>
                </a:lnTo>
                <a:lnTo>
                  <a:pt x="1026" y="20540"/>
                </a:lnTo>
                <a:lnTo>
                  <a:pt x="1270" y="20565"/>
                </a:lnTo>
                <a:lnTo>
                  <a:pt x="14752" y="20565"/>
                </a:lnTo>
                <a:lnTo>
                  <a:pt x="14996" y="20540"/>
                </a:lnTo>
                <a:lnTo>
                  <a:pt x="15240" y="20467"/>
                </a:lnTo>
                <a:lnTo>
                  <a:pt x="15460" y="20345"/>
                </a:lnTo>
                <a:lnTo>
                  <a:pt x="15655" y="20198"/>
                </a:lnTo>
                <a:lnTo>
                  <a:pt x="15802" y="20003"/>
                </a:lnTo>
                <a:lnTo>
                  <a:pt x="15924" y="19783"/>
                </a:lnTo>
                <a:lnTo>
                  <a:pt x="15997" y="19539"/>
                </a:lnTo>
                <a:lnTo>
                  <a:pt x="16022" y="19270"/>
                </a:lnTo>
                <a:lnTo>
                  <a:pt x="16022" y="1295"/>
                </a:lnTo>
                <a:lnTo>
                  <a:pt x="15997" y="1026"/>
                </a:lnTo>
                <a:lnTo>
                  <a:pt x="15924" y="782"/>
                </a:lnTo>
                <a:lnTo>
                  <a:pt x="15802" y="562"/>
                </a:lnTo>
                <a:lnTo>
                  <a:pt x="15655" y="367"/>
                </a:lnTo>
                <a:lnTo>
                  <a:pt x="15460" y="220"/>
                </a:lnTo>
                <a:lnTo>
                  <a:pt x="15240" y="98"/>
                </a:lnTo>
                <a:lnTo>
                  <a:pt x="14996" y="25"/>
                </a:lnTo>
                <a:lnTo>
                  <a:pt x="14752" y="0"/>
                </a:lnTo>
                <a:close/>
              </a:path>
            </a:pathLst>
          </a:custGeom>
          <a:solidFill>
            <a:schemeClr val="tx1"/>
          </a:solidFill>
          <a:ln>
            <a:noFill/>
          </a:ln>
        </p:spPr>
        <p:txBody>
          <a:bodyPr lIns="121896" tIns="121896" rIns="121896" bIns="121896" anchor="ctr" anchorCtr="0">
            <a:noAutofit/>
          </a:bodyPr>
          <a:lstStyle/>
          <a:p>
            <a:endParaRPr sz="3732"/>
          </a:p>
        </p:txBody>
      </p:sp>
      <p:sp>
        <p:nvSpPr>
          <p:cNvPr id="568" name="Shape 568"/>
          <p:cNvSpPr/>
          <p:nvPr/>
        </p:nvSpPr>
        <p:spPr>
          <a:xfrm>
            <a:off x="5050682" y="3563797"/>
            <a:ext cx="330765" cy="573057"/>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chemeClr val="tx1"/>
          </a:solidFill>
          <a:ln>
            <a:noFill/>
          </a:ln>
        </p:spPr>
        <p:txBody>
          <a:bodyPr lIns="121896" tIns="121896" rIns="121896" bIns="121896" anchor="ctr" anchorCtr="0">
            <a:noAutofit/>
          </a:bodyPr>
          <a:lstStyle/>
          <a:p>
            <a:endParaRPr sz="3732"/>
          </a:p>
        </p:txBody>
      </p:sp>
      <p:grpSp>
        <p:nvGrpSpPr>
          <p:cNvPr id="569" name="Shape 569"/>
          <p:cNvGrpSpPr/>
          <p:nvPr/>
        </p:nvGrpSpPr>
        <p:grpSpPr>
          <a:xfrm>
            <a:off x="6460741" y="3601762"/>
            <a:ext cx="515905" cy="496846"/>
            <a:chOff x="2583325" y="2972875"/>
            <a:chExt cx="462850" cy="445750"/>
          </a:xfrm>
          <a:solidFill>
            <a:schemeClr val="tx1"/>
          </a:solidFill>
        </p:grpSpPr>
        <p:sp>
          <p:nvSpPr>
            <p:cNvPr id="570" name="Shape 570"/>
            <p:cNvSpPr/>
            <p:nvPr/>
          </p:nvSpPr>
          <p:spPr>
            <a:xfrm>
              <a:off x="2701775" y="3323350"/>
              <a:ext cx="225950" cy="95275"/>
            </a:xfrm>
            <a:custGeom>
              <a:avLst/>
              <a:gdLst/>
              <a:ahLst/>
              <a:cxnLst/>
              <a:rect l="0" t="0" r="0" b="0"/>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grpFill/>
            <a:ln>
              <a:noFill/>
            </a:ln>
          </p:spPr>
          <p:txBody>
            <a:bodyPr lIns="121896" tIns="121896" rIns="121896" bIns="121896" anchor="ctr" anchorCtr="0">
              <a:noAutofit/>
            </a:bodyPr>
            <a:lstStyle/>
            <a:p>
              <a:endParaRPr sz="3732"/>
            </a:p>
          </p:txBody>
        </p:sp>
        <p:sp>
          <p:nvSpPr>
            <p:cNvPr id="571" name="Shape 571"/>
            <p:cNvSpPr/>
            <p:nvPr/>
          </p:nvSpPr>
          <p:spPr>
            <a:xfrm>
              <a:off x="2583325" y="2972875"/>
              <a:ext cx="462850" cy="337075"/>
            </a:xfrm>
            <a:custGeom>
              <a:avLst/>
              <a:gdLst/>
              <a:ahLst/>
              <a:cxnLst/>
              <a:rect l="0" t="0" r="0" b="0"/>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grpFill/>
            <a:ln>
              <a:noFill/>
            </a:ln>
          </p:spPr>
          <p:txBody>
            <a:bodyPr lIns="121896" tIns="121896" rIns="121896" bIns="121896" anchor="ctr" anchorCtr="0">
              <a:noAutofit/>
            </a:bodyPr>
            <a:lstStyle/>
            <a:p>
              <a:endParaRPr sz="3732"/>
            </a:p>
          </p:txBody>
        </p:sp>
      </p:grpSp>
      <p:grpSp>
        <p:nvGrpSpPr>
          <p:cNvPr id="572" name="Shape 572"/>
          <p:cNvGrpSpPr/>
          <p:nvPr/>
        </p:nvGrpSpPr>
        <p:grpSpPr>
          <a:xfrm>
            <a:off x="7194390" y="3675966"/>
            <a:ext cx="551293" cy="348460"/>
            <a:chOff x="3241525" y="3039450"/>
            <a:chExt cx="494600" cy="312625"/>
          </a:xfrm>
          <a:solidFill>
            <a:schemeClr val="tx1"/>
          </a:solidFill>
        </p:grpSpPr>
        <p:sp>
          <p:nvSpPr>
            <p:cNvPr id="573" name="Shape 573"/>
            <p:cNvSpPr/>
            <p:nvPr/>
          </p:nvSpPr>
          <p:spPr>
            <a:xfrm>
              <a:off x="3241525" y="3039450"/>
              <a:ext cx="494600" cy="312625"/>
            </a:xfrm>
            <a:custGeom>
              <a:avLst/>
              <a:gdLst/>
              <a:ahLst/>
              <a:cxnLst/>
              <a:rect l="0" t="0" r="0" b="0"/>
              <a:pathLst>
                <a:path w="19784" h="12505" extrusionOk="0">
                  <a:moveTo>
                    <a:pt x="9892" y="977"/>
                  </a:moveTo>
                  <a:lnTo>
                    <a:pt x="10356" y="1001"/>
                  </a:lnTo>
                  <a:lnTo>
                    <a:pt x="10796" y="1050"/>
                  </a:lnTo>
                  <a:lnTo>
                    <a:pt x="11235" y="1124"/>
                  </a:lnTo>
                  <a:lnTo>
                    <a:pt x="11675" y="1221"/>
                  </a:lnTo>
                  <a:lnTo>
                    <a:pt x="12090" y="1343"/>
                  </a:lnTo>
                  <a:lnTo>
                    <a:pt x="12505" y="1490"/>
                  </a:lnTo>
                  <a:lnTo>
                    <a:pt x="12920" y="1661"/>
                  </a:lnTo>
                  <a:lnTo>
                    <a:pt x="13311" y="1832"/>
                  </a:lnTo>
                  <a:lnTo>
                    <a:pt x="13702" y="2027"/>
                  </a:lnTo>
                  <a:lnTo>
                    <a:pt x="14068" y="2223"/>
                  </a:lnTo>
                  <a:lnTo>
                    <a:pt x="14752" y="2662"/>
                  </a:lnTo>
                  <a:lnTo>
                    <a:pt x="15412" y="3126"/>
                  </a:lnTo>
                  <a:lnTo>
                    <a:pt x="15973" y="3590"/>
                  </a:lnTo>
                  <a:lnTo>
                    <a:pt x="16462" y="4005"/>
                  </a:lnTo>
                  <a:lnTo>
                    <a:pt x="16901" y="4421"/>
                  </a:lnTo>
                  <a:lnTo>
                    <a:pt x="17292" y="4811"/>
                  </a:lnTo>
                  <a:lnTo>
                    <a:pt x="17634" y="5178"/>
                  </a:lnTo>
                  <a:lnTo>
                    <a:pt x="18196" y="5813"/>
                  </a:lnTo>
                  <a:lnTo>
                    <a:pt x="18562" y="6252"/>
                  </a:lnTo>
                  <a:lnTo>
                    <a:pt x="18196" y="6692"/>
                  </a:lnTo>
                  <a:lnTo>
                    <a:pt x="17634" y="7327"/>
                  </a:lnTo>
                  <a:lnTo>
                    <a:pt x="17292" y="7693"/>
                  </a:lnTo>
                  <a:lnTo>
                    <a:pt x="16901" y="8084"/>
                  </a:lnTo>
                  <a:lnTo>
                    <a:pt x="16462" y="8499"/>
                  </a:lnTo>
                  <a:lnTo>
                    <a:pt x="15973" y="8915"/>
                  </a:lnTo>
                  <a:lnTo>
                    <a:pt x="15412" y="9379"/>
                  </a:lnTo>
                  <a:lnTo>
                    <a:pt x="14752" y="9843"/>
                  </a:lnTo>
                  <a:lnTo>
                    <a:pt x="14068" y="10282"/>
                  </a:lnTo>
                  <a:lnTo>
                    <a:pt x="13702" y="10478"/>
                  </a:lnTo>
                  <a:lnTo>
                    <a:pt x="13311" y="10673"/>
                  </a:lnTo>
                  <a:lnTo>
                    <a:pt x="12920" y="10844"/>
                  </a:lnTo>
                  <a:lnTo>
                    <a:pt x="12505" y="11015"/>
                  </a:lnTo>
                  <a:lnTo>
                    <a:pt x="12090" y="11161"/>
                  </a:lnTo>
                  <a:lnTo>
                    <a:pt x="11675" y="11284"/>
                  </a:lnTo>
                  <a:lnTo>
                    <a:pt x="11235" y="11381"/>
                  </a:lnTo>
                  <a:lnTo>
                    <a:pt x="10796" y="11455"/>
                  </a:lnTo>
                  <a:lnTo>
                    <a:pt x="10356" y="11503"/>
                  </a:lnTo>
                  <a:lnTo>
                    <a:pt x="9892" y="11528"/>
                  </a:lnTo>
                  <a:lnTo>
                    <a:pt x="9477" y="11528"/>
                  </a:lnTo>
                  <a:lnTo>
                    <a:pt x="9086" y="11479"/>
                  </a:lnTo>
                  <a:lnTo>
                    <a:pt x="8695" y="11430"/>
                  </a:lnTo>
                  <a:lnTo>
                    <a:pt x="8304" y="11332"/>
                  </a:lnTo>
                  <a:lnTo>
                    <a:pt x="7914" y="11235"/>
                  </a:lnTo>
                  <a:lnTo>
                    <a:pt x="7523" y="11113"/>
                  </a:lnTo>
                  <a:lnTo>
                    <a:pt x="7157" y="10990"/>
                  </a:lnTo>
                  <a:lnTo>
                    <a:pt x="6790" y="10844"/>
                  </a:lnTo>
                  <a:lnTo>
                    <a:pt x="6448" y="10673"/>
                  </a:lnTo>
                  <a:lnTo>
                    <a:pt x="6082" y="10502"/>
                  </a:lnTo>
                  <a:lnTo>
                    <a:pt x="5423" y="10111"/>
                  </a:lnTo>
                  <a:lnTo>
                    <a:pt x="4788" y="9696"/>
                  </a:lnTo>
                  <a:lnTo>
                    <a:pt x="4201" y="9232"/>
                  </a:lnTo>
                  <a:lnTo>
                    <a:pt x="3640" y="8792"/>
                  </a:lnTo>
                  <a:lnTo>
                    <a:pt x="3127" y="8328"/>
                  </a:lnTo>
                  <a:lnTo>
                    <a:pt x="2663" y="7889"/>
                  </a:lnTo>
                  <a:lnTo>
                    <a:pt x="2272" y="7474"/>
                  </a:lnTo>
                  <a:lnTo>
                    <a:pt x="1613" y="6741"/>
                  </a:lnTo>
                  <a:lnTo>
                    <a:pt x="1222" y="6252"/>
                  </a:lnTo>
                  <a:lnTo>
                    <a:pt x="1613" y="5764"/>
                  </a:lnTo>
                  <a:lnTo>
                    <a:pt x="2272" y="5031"/>
                  </a:lnTo>
                  <a:lnTo>
                    <a:pt x="2663" y="4616"/>
                  </a:lnTo>
                  <a:lnTo>
                    <a:pt x="3127" y="4176"/>
                  </a:lnTo>
                  <a:lnTo>
                    <a:pt x="3640" y="3712"/>
                  </a:lnTo>
                  <a:lnTo>
                    <a:pt x="4201" y="3273"/>
                  </a:lnTo>
                  <a:lnTo>
                    <a:pt x="4788" y="2833"/>
                  </a:lnTo>
                  <a:lnTo>
                    <a:pt x="5423" y="2394"/>
                  </a:lnTo>
                  <a:lnTo>
                    <a:pt x="6082" y="2003"/>
                  </a:lnTo>
                  <a:lnTo>
                    <a:pt x="6448" y="1832"/>
                  </a:lnTo>
                  <a:lnTo>
                    <a:pt x="6790" y="1661"/>
                  </a:lnTo>
                  <a:lnTo>
                    <a:pt x="7157" y="1514"/>
                  </a:lnTo>
                  <a:lnTo>
                    <a:pt x="7523" y="1392"/>
                  </a:lnTo>
                  <a:lnTo>
                    <a:pt x="7914" y="1270"/>
                  </a:lnTo>
                  <a:lnTo>
                    <a:pt x="8304" y="1172"/>
                  </a:lnTo>
                  <a:lnTo>
                    <a:pt x="8695" y="1075"/>
                  </a:lnTo>
                  <a:lnTo>
                    <a:pt x="9086" y="1026"/>
                  </a:lnTo>
                  <a:lnTo>
                    <a:pt x="9477" y="977"/>
                  </a:lnTo>
                  <a:close/>
                  <a:moveTo>
                    <a:pt x="9892" y="0"/>
                  </a:moveTo>
                  <a:lnTo>
                    <a:pt x="9404" y="25"/>
                  </a:lnTo>
                  <a:lnTo>
                    <a:pt x="8915" y="73"/>
                  </a:lnTo>
                  <a:lnTo>
                    <a:pt x="8451" y="147"/>
                  </a:lnTo>
                  <a:lnTo>
                    <a:pt x="7963" y="244"/>
                  </a:lnTo>
                  <a:lnTo>
                    <a:pt x="7523" y="366"/>
                  </a:lnTo>
                  <a:lnTo>
                    <a:pt x="7059" y="513"/>
                  </a:lnTo>
                  <a:lnTo>
                    <a:pt x="6619" y="684"/>
                  </a:lnTo>
                  <a:lnTo>
                    <a:pt x="6204" y="879"/>
                  </a:lnTo>
                  <a:lnTo>
                    <a:pt x="5765" y="1075"/>
                  </a:lnTo>
                  <a:lnTo>
                    <a:pt x="5374" y="1295"/>
                  </a:lnTo>
                  <a:lnTo>
                    <a:pt x="4959" y="1539"/>
                  </a:lnTo>
                  <a:lnTo>
                    <a:pt x="4592" y="1783"/>
                  </a:lnTo>
                  <a:lnTo>
                    <a:pt x="3860" y="2296"/>
                  </a:lnTo>
                  <a:lnTo>
                    <a:pt x="3176" y="2833"/>
                  </a:lnTo>
                  <a:lnTo>
                    <a:pt x="2565" y="3370"/>
                  </a:lnTo>
                  <a:lnTo>
                    <a:pt x="2028" y="3883"/>
                  </a:lnTo>
                  <a:lnTo>
                    <a:pt x="1539" y="4372"/>
                  </a:lnTo>
                  <a:lnTo>
                    <a:pt x="1149" y="4836"/>
                  </a:lnTo>
                  <a:lnTo>
                    <a:pt x="562" y="5520"/>
                  </a:lnTo>
                  <a:lnTo>
                    <a:pt x="318" y="5837"/>
                  </a:lnTo>
                  <a:lnTo>
                    <a:pt x="1" y="6252"/>
                  </a:lnTo>
                  <a:lnTo>
                    <a:pt x="318" y="6668"/>
                  </a:lnTo>
                  <a:lnTo>
                    <a:pt x="562" y="6985"/>
                  </a:lnTo>
                  <a:lnTo>
                    <a:pt x="1149" y="7669"/>
                  </a:lnTo>
                  <a:lnTo>
                    <a:pt x="1539" y="8133"/>
                  </a:lnTo>
                  <a:lnTo>
                    <a:pt x="2028" y="8621"/>
                  </a:lnTo>
                  <a:lnTo>
                    <a:pt x="2565" y="9134"/>
                  </a:lnTo>
                  <a:lnTo>
                    <a:pt x="3176" y="9672"/>
                  </a:lnTo>
                  <a:lnTo>
                    <a:pt x="3860" y="10209"/>
                  </a:lnTo>
                  <a:lnTo>
                    <a:pt x="4592" y="10722"/>
                  </a:lnTo>
                  <a:lnTo>
                    <a:pt x="4959" y="10966"/>
                  </a:lnTo>
                  <a:lnTo>
                    <a:pt x="5374" y="11210"/>
                  </a:lnTo>
                  <a:lnTo>
                    <a:pt x="5765" y="11430"/>
                  </a:lnTo>
                  <a:lnTo>
                    <a:pt x="6204" y="11625"/>
                  </a:lnTo>
                  <a:lnTo>
                    <a:pt x="6619" y="11821"/>
                  </a:lnTo>
                  <a:lnTo>
                    <a:pt x="7059" y="11992"/>
                  </a:lnTo>
                  <a:lnTo>
                    <a:pt x="7523" y="12138"/>
                  </a:lnTo>
                  <a:lnTo>
                    <a:pt x="7963" y="12260"/>
                  </a:lnTo>
                  <a:lnTo>
                    <a:pt x="8451" y="12358"/>
                  </a:lnTo>
                  <a:lnTo>
                    <a:pt x="8915" y="12431"/>
                  </a:lnTo>
                  <a:lnTo>
                    <a:pt x="9404" y="12480"/>
                  </a:lnTo>
                  <a:lnTo>
                    <a:pt x="9892" y="12505"/>
                  </a:lnTo>
                  <a:lnTo>
                    <a:pt x="10380" y="12480"/>
                  </a:lnTo>
                  <a:lnTo>
                    <a:pt x="10869" y="12431"/>
                  </a:lnTo>
                  <a:lnTo>
                    <a:pt x="11333" y="12358"/>
                  </a:lnTo>
                  <a:lnTo>
                    <a:pt x="11821" y="12260"/>
                  </a:lnTo>
                  <a:lnTo>
                    <a:pt x="12261" y="12138"/>
                  </a:lnTo>
                  <a:lnTo>
                    <a:pt x="12725" y="11992"/>
                  </a:lnTo>
                  <a:lnTo>
                    <a:pt x="13165" y="11821"/>
                  </a:lnTo>
                  <a:lnTo>
                    <a:pt x="13580" y="11625"/>
                  </a:lnTo>
                  <a:lnTo>
                    <a:pt x="14019" y="11430"/>
                  </a:lnTo>
                  <a:lnTo>
                    <a:pt x="14410" y="11210"/>
                  </a:lnTo>
                  <a:lnTo>
                    <a:pt x="14825" y="10966"/>
                  </a:lnTo>
                  <a:lnTo>
                    <a:pt x="15192" y="10722"/>
                  </a:lnTo>
                  <a:lnTo>
                    <a:pt x="15924" y="10209"/>
                  </a:lnTo>
                  <a:lnTo>
                    <a:pt x="16608" y="9672"/>
                  </a:lnTo>
                  <a:lnTo>
                    <a:pt x="17219" y="9134"/>
                  </a:lnTo>
                  <a:lnTo>
                    <a:pt x="17756" y="8621"/>
                  </a:lnTo>
                  <a:lnTo>
                    <a:pt x="18245" y="8133"/>
                  </a:lnTo>
                  <a:lnTo>
                    <a:pt x="18635" y="7669"/>
                  </a:lnTo>
                  <a:lnTo>
                    <a:pt x="19222" y="6985"/>
                  </a:lnTo>
                  <a:lnTo>
                    <a:pt x="19466" y="6668"/>
                  </a:lnTo>
                  <a:lnTo>
                    <a:pt x="19783" y="6252"/>
                  </a:lnTo>
                  <a:lnTo>
                    <a:pt x="19466" y="5837"/>
                  </a:lnTo>
                  <a:lnTo>
                    <a:pt x="19222" y="5520"/>
                  </a:lnTo>
                  <a:lnTo>
                    <a:pt x="18635" y="4836"/>
                  </a:lnTo>
                  <a:lnTo>
                    <a:pt x="18245" y="4372"/>
                  </a:lnTo>
                  <a:lnTo>
                    <a:pt x="17756" y="3883"/>
                  </a:lnTo>
                  <a:lnTo>
                    <a:pt x="17219" y="3370"/>
                  </a:lnTo>
                  <a:lnTo>
                    <a:pt x="16608" y="2833"/>
                  </a:lnTo>
                  <a:lnTo>
                    <a:pt x="15924" y="2296"/>
                  </a:lnTo>
                  <a:lnTo>
                    <a:pt x="15192" y="1783"/>
                  </a:lnTo>
                  <a:lnTo>
                    <a:pt x="14825" y="1539"/>
                  </a:lnTo>
                  <a:lnTo>
                    <a:pt x="14410" y="1295"/>
                  </a:lnTo>
                  <a:lnTo>
                    <a:pt x="14019" y="1075"/>
                  </a:lnTo>
                  <a:lnTo>
                    <a:pt x="13580" y="879"/>
                  </a:lnTo>
                  <a:lnTo>
                    <a:pt x="13165" y="684"/>
                  </a:lnTo>
                  <a:lnTo>
                    <a:pt x="12725" y="513"/>
                  </a:lnTo>
                  <a:lnTo>
                    <a:pt x="12261" y="366"/>
                  </a:lnTo>
                  <a:lnTo>
                    <a:pt x="11821" y="244"/>
                  </a:lnTo>
                  <a:lnTo>
                    <a:pt x="11333" y="147"/>
                  </a:lnTo>
                  <a:lnTo>
                    <a:pt x="10869" y="73"/>
                  </a:lnTo>
                  <a:lnTo>
                    <a:pt x="10380" y="25"/>
                  </a:lnTo>
                  <a:lnTo>
                    <a:pt x="9892" y="0"/>
                  </a:lnTo>
                  <a:close/>
                </a:path>
              </a:pathLst>
            </a:custGeom>
            <a:grpFill/>
            <a:ln>
              <a:noFill/>
            </a:ln>
          </p:spPr>
          <p:txBody>
            <a:bodyPr lIns="121896" tIns="121896" rIns="121896" bIns="121896" anchor="ctr" anchorCtr="0">
              <a:noAutofit/>
            </a:bodyPr>
            <a:lstStyle/>
            <a:p>
              <a:endParaRPr sz="3732"/>
            </a:p>
          </p:txBody>
        </p:sp>
        <p:sp>
          <p:nvSpPr>
            <p:cNvPr id="574" name="Shape 574"/>
            <p:cNvSpPr/>
            <p:nvPr/>
          </p:nvSpPr>
          <p:spPr>
            <a:xfrm>
              <a:off x="3384400" y="3091350"/>
              <a:ext cx="208850" cy="208825"/>
            </a:xfrm>
            <a:custGeom>
              <a:avLst/>
              <a:gdLst/>
              <a:ahLst/>
              <a:cxnLst/>
              <a:rect l="0" t="0" r="0" b="0"/>
              <a:pathLst>
                <a:path w="8354" h="8353" extrusionOk="0">
                  <a:moveTo>
                    <a:pt x="4177" y="0"/>
                  </a:moveTo>
                  <a:lnTo>
                    <a:pt x="3762" y="24"/>
                  </a:lnTo>
                  <a:lnTo>
                    <a:pt x="3347" y="73"/>
                  </a:lnTo>
                  <a:lnTo>
                    <a:pt x="2931" y="195"/>
                  </a:lnTo>
                  <a:lnTo>
                    <a:pt x="2541" y="318"/>
                  </a:lnTo>
                  <a:lnTo>
                    <a:pt x="2174" y="513"/>
                  </a:lnTo>
                  <a:lnTo>
                    <a:pt x="1832" y="708"/>
                  </a:lnTo>
                  <a:lnTo>
                    <a:pt x="1515" y="953"/>
                  </a:lnTo>
                  <a:lnTo>
                    <a:pt x="1222" y="1221"/>
                  </a:lnTo>
                  <a:lnTo>
                    <a:pt x="953" y="1514"/>
                  </a:lnTo>
                  <a:lnTo>
                    <a:pt x="709" y="1832"/>
                  </a:lnTo>
                  <a:lnTo>
                    <a:pt x="514" y="2174"/>
                  </a:lnTo>
                  <a:lnTo>
                    <a:pt x="318" y="2540"/>
                  </a:lnTo>
                  <a:lnTo>
                    <a:pt x="196" y="2931"/>
                  </a:lnTo>
                  <a:lnTo>
                    <a:pt x="74" y="3346"/>
                  </a:lnTo>
                  <a:lnTo>
                    <a:pt x="25" y="3761"/>
                  </a:lnTo>
                  <a:lnTo>
                    <a:pt x="1" y="4176"/>
                  </a:lnTo>
                  <a:lnTo>
                    <a:pt x="25" y="4592"/>
                  </a:lnTo>
                  <a:lnTo>
                    <a:pt x="74" y="5007"/>
                  </a:lnTo>
                  <a:lnTo>
                    <a:pt x="196" y="5422"/>
                  </a:lnTo>
                  <a:lnTo>
                    <a:pt x="318" y="5813"/>
                  </a:lnTo>
                  <a:lnTo>
                    <a:pt x="514" y="6179"/>
                  </a:lnTo>
                  <a:lnTo>
                    <a:pt x="709" y="6521"/>
                  </a:lnTo>
                  <a:lnTo>
                    <a:pt x="953" y="6839"/>
                  </a:lnTo>
                  <a:lnTo>
                    <a:pt x="1222" y="7132"/>
                  </a:lnTo>
                  <a:lnTo>
                    <a:pt x="1515" y="7400"/>
                  </a:lnTo>
                  <a:lnTo>
                    <a:pt x="1832" y="7644"/>
                  </a:lnTo>
                  <a:lnTo>
                    <a:pt x="2174" y="7840"/>
                  </a:lnTo>
                  <a:lnTo>
                    <a:pt x="2541" y="8035"/>
                  </a:lnTo>
                  <a:lnTo>
                    <a:pt x="2931" y="8157"/>
                  </a:lnTo>
                  <a:lnTo>
                    <a:pt x="3347" y="8279"/>
                  </a:lnTo>
                  <a:lnTo>
                    <a:pt x="3762" y="8328"/>
                  </a:lnTo>
                  <a:lnTo>
                    <a:pt x="4177" y="8353"/>
                  </a:lnTo>
                  <a:lnTo>
                    <a:pt x="4592" y="8328"/>
                  </a:lnTo>
                  <a:lnTo>
                    <a:pt x="5007" y="8279"/>
                  </a:lnTo>
                  <a:lnTo>
                    <a:pt x="5423" y="8157"/>
                  </a:lnTo>
                  <a:lnTo>
                    <a:pt x="5813" y="8035"/>
                  </a:lnTo>
                  <a:lnTo>
                    <a:pt x="6180" y="7840"/>
                  </a:lnTo>
                  <a:lnTo>
                    <a:pt x="6522" y="7644"/>
                  </a:lnTo>
                  <a:lnTo>
                    <a:pt x="6839" y="7400"/>
                  </a:lnTo>
                  <a:lnTo>
                    <a:pt x="7132" y="7132"/>
                  </a:lnTo>
                  <a:lnTo>
                    <a:pt x="7401" y="6839"/>
                  </a:lnTo>
                  <a:lnTo>
                    <a:pt x="7645" y="6521"/>
                  </a:lnTo>
                  <a:lnTo>
                    <a:pt x="7840" y="6179"/>
                  </a:lnTo>
                  <a:lnTo>
                    <a:pt x="8036" y="5813"/>
                  </a:lnTo>
                  <a:lnTo>
                    <a:pt x="8158" y="5422"/>
                  </a:lnTo>
                  <a:lnTo>
                    <a:pt x="8280" y="5007"/>
                  </a:lnTo>
                  <a:lnTo>
                    <a:pt x="8329" y="4592"/>
                  </a:lnTo>
                  <a:lnTo>
                    <a:pt x="8353" y="4176"/>
                  </a:lnTo>
                  <a:lnTo>
                    <a:pt x="8329" y="3737"/>
                  </a:lnTo>
                  <a:lnTo>
                    <a:pt x="8256" y="3297"/>
                  </a:lnTo>
                  <a:lnTo>
                    <a:pt x="8134" y="3517"/>
                  </a:lnTo>
                  <a:lnTo>
                    <a:pt x="8011" y="3688"/>
                  </a:lnTo>
                  <a:lnTo>
                    <a:pt x="7840" y="3859"/>
                  </a:lnTo>
                  <a:lnTo>
                    <a:pt x="7645" y="4005"/>
                  </a:lnTo>
                  <a:lnTo>
                    <a:pt x="7425" y="4128"/>
                  </a:lnTo>
                  <a:lnTo>
                    <a:pt x="7205" y="4201"/>
                  </a:lnTo>
                  <a:lnTo>
                    <a:pt x="6961" y="4250"/>
                  </a:lnTo>
                  <a:lnTo>
                    <a:pt x="6717" y="4274"/>
                  </a:lnTo>
                  <a:lnTo>
                    <a:pt x="6546" y="4274"/>
                  </a:lnTo>
                  <a:lnTo>
                    <a:pt x="6375" y="4250"/>
                  </a:lnTo>
                  <a:lnTo>
                    <a:pt x="6204" y="4201"/>
                  </a:lnTo>
                  <a:lnTo>
                    <a:pt x="6058" y="4152"/>
                  </a:lnTo>
                  <a:lnTo>
                    <a:pt x="5887" y="4079"/>
                  </a:lnTo>
                  <a:lnTo>
                    <a:pt x="5764" y="3981"/>
                  </a:lnTo>
                  <a:lnTo>
                    <a:pt x="5618" y="3883"/>
                  </a:lnTo>
                  <a:lnTo>
                    <a:pt x="5496" y="3786"/>
                  </a:lnTo>
                  <a:lnTo>
                    <a:pt x="5398" y="3664"/>
                  </a:lnTo>
                  <a:lnTo>
                    <a:pt x="5300" y="3517"/>
                  </a:lnTo>
                  <a:lnTo>
                    <a:pt x="5203" y="3395"/>
                  </a:lnTo>
                  <a:lnTo>
                    <a:pt x="5129" y="3224"/>
                  </a:lnTo>
                  <a:lnTo>
                    <a:pt x="5081" y="3077"/>
                  </a:lnTo>
                  <a:lnTo>
                    <a:pt x="5032" y="2906"/>
                  </a:lnTo>
                  <a:lnTo>
                    <a:pt x="5007" y="2735"/>
                  </a:lnTo>
                  <a:lnTo>
                    <a:pt x="5007" y="2564"/>
                  </a:lnTo>
                  <a:lnTo>
                    <a:pt x="5007" y="2394"/>
                  </a:lnTo>
                  <a:lnTo>
                    <a:pt x="5032" y="2223"/>
                  </a:lnTo>
                  <a:lnTo>
                    <a:pt x="5081" y="2052"/>
                  </a:lnTo>
                  <a:lnTo>
                    <a:pt x="5129" y="1905"/>
                  </a:lnTo>
                  <a:lnTo>
                    <a:pt x="5203" y="1759"/>
                  </a:lnTo>
                  <a:lnTo>
                    <a:pt x="5300" y="1612"/>
                  </a:lnTo>
                  <a:lnTo>
                    <a:pt x="5398" y="1490"/>
                  </a:lnTo>
                  <a:lnTo>
                    <a:pt x="5496" y="1368"/>
                  </a:lnTo>
                  <a:lnTo>
                    <a:pt x="5618" y="1246"/>
                  </a:lnTo>
                  <a:lnTo>
                    <a:pt x="5764" y="1148"/>
                  </a:lnTo>
                  <a:lnTo>
                    <a:pt x="5887" y="1075"/>
                  </a:lnTo>
                  <a:lnTo>
                    <a:pt x="6033" y="1001"/>
                  </a:lnTo>
                  <a:lnTo>
                    <a:pt x="6204" y="928"/>
                  </a:lnTo>
                  <a:lnTo>
                    <a:pt x="6375" y="879"/>
                  </a:lnTo>
                  <a:lnTo>
                    <a:pt x="6522" y="855"/>
                  </a:lnTo>
                  <a:lnTo>
                    <a:pt x="6717" y="855"/>
                  </a:lnTo>
                  <a:lnTo>
                    <a:pt x="6448" y="659"/>
                  </a:lnTo>
                  <a:lnTo>
                    <a:pt x="6155" y="489"/>
                  </a:lnTo>
                  <a:lnTo>
                    <a:pt x="5838" y="342"/>
                  </a:lnTo>
                  <a:lnTo>
                    <a:pt x="5545" y="220"/>
                  </a:lnTo>
                  <a:lnTo>
                    <a:pt x="5203" y="122"/>
                  </a:lnTo>
                  <a:lnTo>
                    <a:pt x="4885" y="49"/>
                  </a:lnTo>
                  <a:lnTo>
                    <a:pt x="4519" y="24"/>
                  </a:lnTo>
                  <a:lnTo>
                    <a:pt x="4177" y="0"/>
                  </a:lnTo>
                  <a:close/>
                </a:path>
              </a:pathLst>
            </a:custGeom>
            <a:grpFill/>
            <a:ln>
              <a:noFill/>
            </a:ln>
          </p:spPr>
          <p:txBody>
            <a:bodyPr lIns="121896" tIns="121896" rIns="121896" bIns="121896" anchor="ctr" anchorCtr="0">
              <a:noAutofit/>
            </a:bodyPr>
            <a:lstStyle/>
            <a:p>
              <a:endParaRPr sz="3732"/>
            </a:p>
          </p:txBody>
        </p:sp>
      </p:grpSp>
      <p:sp>
        <p:nvSpPr>
          <p:cNvPr id="575" name="Shape 575"/>
          <p:cNvSpPr/>
          <p:nvPr/>
        </p:nvSpPr>
        <p:spPr>
          <a:xfrm>
            <a:off x="8736062" y="3613484"/>
            <a:ext cx="473716" cy="473688"/>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chemeClr val="tx1"/>
          </a:solidFill>
          <a:ln>
            <a:noFill/>
          </a:ln>
        </p:spPr>
        <p:txBody>
          <a:bodyPr lIns="121896" tIns="121896" rIns="121896" bIns="121896" anchor="ctr" anchorCtr="0">
            <a:noAutofit/>
          </a:bodyPr>
          <a:lstStyle/>
          <a:p>
            <a:endParaRPr sz="3732"/>
          </a:p>
        </p:txBody>
      </p:sp>
      <p:grpSp>
        <p:nvGrpSpPr>
          <p:cNvPr id="576" name="Shape 576"/>
          <p:cNvGrpSpPr/>
          <p:nvPr/>
        </p:nvGrpSpPr>
        <p:grpSpPr>
          <a:xfrm>
            <a:off x="9438888" y="3639212"/>
            <a:ext cx="570355" cy="421969"/>
            <a:chOff x="5255200" y="3006475"/>
            <a:chExt cx="511700" cy="378575"/>
          </a:xfrm>
          <a:solidFill>
            <a:schemeClr val="tx1"/>
          </a:solidFill>
        </p:grpSpPr>
        <p:sp>
          <p:nvSpPr>
            <p:cNvPr id="577" name="Shape 577"/>
            <p:cNvSpPr/>
            <p:nvPr/>
          </p:nvSpPr>
          <p:spPr>
            <a:xfrm>
              <a:off x="5255200" y="3006475"/>
              <a:ext cx="349900" cy="349875"/>
            </a:xfrm>
            <a:custGeom>
              <a:avLst/>
              <a:gdLst/>
              <a:ahLst/>
              <a:cxnLst/>
              <a:rect l="0" t="0" r="0" b="0"/>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grpFill/>
            <a:ln>
              <a:noFill/>
            </a:ln>
          </p:spPr>
          <p:txBody>
            <a:bodyPr lIns="121896" tIns="121896" rIns="121896" bIns="121896" anchor="ctr" anchorCtr="0">
              <a:noAutofit/>
            </a:bodyPr>
            <a:lstStyle/>
            <a:p>
              <a:endParaRPr sz="3732"/>
            </a:p>
          </p:txBody>
        </p:sp>
        <p:sp>
          <p:nvSpPr>
            <p:cNvPr id="578" name="Shape 578"/>
            <p:cNvSpPr/>
            <p:nvPr/>
          </p:nvSpPr>
          <p:spPr>
            <a:xfrm>
              <a:off x="5567825" y="3185975"/>
              <a:ext cx="199075" cy="199075"/>
            </a:xfrm>
            <a:custGeom>
              <a:avLst/>
              <a:gdLst/>
              <a:ahLst/>
              <a:cxnLst/>
              <a:rect l="0" t="0" r="0" b="0"/>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grpFill/>
            <a:ln>
              <a:noFill/>
            </a:ln>
          </p:spPr>
          <p:txBody>
            <a:bodyPr lIns="121896" tIns="121896" rIns="121896" bIns="121896" anchor="ctr" anchorCtr="0">
              <a:noAutofit/>
            </a:bodyPr>
            <a:lstStyle/>
            <a:p>
              <a:endParaRPr sz="3732"/>
            </a:p>
          </p:txBody>
        </p:sp>
      </p:grpSp>
      <p:grpSp>
        <p:nvGrpSpPr>
          <p:cNvPr id="579" name="Shape 579"/>
          <p:cNvGrpSpPr/>
          <p:nvPr/>
        </p:nvGrpSpPr>
        <p:grpSpPr>
          <a:xfrm>
            <a:off x="7990649" y="3614720"/>
            <a:ext cx="461456" cy="470956"/>
            <a:chOff x="3955900" y="2984500"/>
            <a:chExt cx="414000" cy="422525"/>
          </a:xfrm>
          <a:solidFill>
            <a:schemeClr val="tx1"/>
          </a:solidFill>
        </p:grpSpPr>
        <p:sp>
          <p:nvSpPr>
            <p:cNvPr id="580" name="Shape 580"/>
            <p:cNvSpPr/>
            <p:nvPr/>
          </p:nvSpPr>
          <p:spPr>
            <a:xfrm>
              <a:off x="3955900" y="2984500"/>
              <a:ext cx="315700" cy="315675"/>
            </a:xfrm>
            <a:custGeom>
              <a:avLst/>
              <a:gdLst/>
              <a:ahLst/>
              <a:cxnLst/>
              <a:rect l="0" t="0" r="0" b="0"/>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grpFill/>
            <a:ln>
              <a:noFill/>
            </a:ln>
          </p:spPr>
          <p:txBody>
            <a:bodyPr lIns="121896" tIns="121896" rIns="121896" bIns="121896" anchor="ctr" anchorCtr="0">
              <a:noAutofit/>
            </a:bodyPr>
            <a:lstStyle/>
            <a:p>
              <a:endParaRPr sz="3732"/>
            </a:p>
          </p:txBody>
        </p:sp>
        <p:sp>
          <p:nvSpPr>
            <p:cNvPr id="581" name="Shape 581"/>
            <p:cNvSpPr/>
            <p:nvPr/>
          </p:nvSpPr>
          <p:spPr>
            <a:xfrm>
              <a:off x="3992525" y="3021125"/>
              <a:ext cx="242425" cy="242425"/>
            </a:xfrm>
            <a:custGeom>
              <a:avLst/>
              <a:gdLst/>
              <a:ahLst/>
              <a:cxnLst/>
              <a:rect l="0" t="0" r="0" b="0"/>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lIns="121896" tIns="121896" rIns="121896" bIns="121896" anchor="ctr" anchorCtr="0">
              <a:noAutofit/>
            </a:bodyPr>
            <a:lstStyle/>
            <a:p>
              <a:endParaRPr sz="3732"/>
            </a:p>
          </p:txBody>
        </p:sp>
        <p:sp>
          <p:nvSpPr>
            <p:cNvPr id="582" name="Shape 582"/>
            <p:cNvSpPr/>
            <p:nvPr/>
          </p:nvSpPr>
          <p:spPr>
            <a:xfrm>
              <a:off x="4215400" y="3253150"/>
              <a:ext cx="154500" cy="153875"/>
            </a:xfrm>
            <a:custGeom>
              <a:avLst/>
              <a:gdLst/>
              <a:ahLst/>
              <a:cxnLst/>
              <a:rect l="0" t="0" r="0" b="0"/>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grpFill/>
            <a:ln>
              <a:noFill/>
            </a:ln>
          </p:spPr>
          <p:txBody>
            <a:bodyPr lIns="121896" tIns="121896" rIns="121896" bIns="121896" anchor="ctr" anchorCtr="0">
              <a:noAutofit/>
            </a:bodyPr>
            <a:lstStyle/>
            <a:p>
              <a:endParaRPr sz="3732"/>
            </a:p>
          </p:txBody>
        </p:sp>
      </p:grpSp>
      <p:sp>
        <p:nvSpPr>
          <p:cNvPr id="583" name="Shape 583"/>
          <p:cNvSpPr/>
          <p:nvPr/>
        </p:nvSpPr>
        <p:spPr>
          <a:xfrm>
            <a:off x="4209467" y="4398881"/>
            <a:ext cx="515877" cy="405641"/>
          </a:xfrm>
          <a:custGeom>
            <a:avLst/>
            <a:gdLst/>
            <a:ahLst/>
            <a:cxnLst/>
            <a:rect l="0" t="0" r="0" b="0"/>
            <a:pathLst>
              <a:path w="18513" h="14557" extrusionOk="0">
                <a:moveTo>
                  <a:pt x="9159" y="2125"/>
                </a:moveTo>
                <a:lnTo>
                  <a:pt x="9403" y="2150"/>
                </a:lnTo>
                <a:lnTo>
                  <a:pt x="9672" y="2198"/>
                </a:lnTo>
                <a:lnTo>
                  <a:pt x="9916" y="2272"/>
                </a:lnTo>
                <a:lnTo>
                  <a:pt x="10160" y="2345"/>
                </a:lnTo>
                <a:lnTo>
                  <a:pt x="10404" y="2443"/>
                </a:lnTo>
                <a:lnTo>
                  <a:pt x="10624" y="2565"/>
                </a:lnTo>
                <a:lnTo>
                  <a:pt x="10820" y="2687"/>
                </a:lnTo>
                <a:lnTo>
                  <a:pt x="10893" y="2760"/>
                </a:lnTo>
                <a:lnTo>
                  <a:pt x="10942" y="2858"/>
                </a:lnTo>
                <a:lnTo>
                  <a:pt x="10942" y="2956"/>
                </a:lnTo>
                <a:lnTo>
                  <a:pt x="10917" y="3078"/>
                </a:lnTo>
                <a:lnTo>
                  <a:pt x="10844" y="3151"/>
                </a:lnTo>
                <a:lnTo>
                  <a:pt x="10771" y="3200"/>
                </a:lnTo>
                <a:lnTo>
                  <a:pt x="10698" y="3224"/>
                </a:lnTo>
                <a:lnTo>
                  <a:pt x="10600" y="3175"/>
                </a:lnTo>
                <a:lnTo>
                  <a:pt x="10404" y="3053"/>
                </a:lnTo>
                <a:lnTo>
                  <a:pt x="10209" y="2956"/>
                </a:lnTo>
                <a:lnTo>
                  <a:pt x="10014" y="2882"/>
                </a:lnTo>
                <a:lnTo>
                  <a:pt x="9794" y="2809"/>
                </a:lnTo>
                <a:lnTo>
                  <a:pt x="9574" y="2760"/>
                </a:lnTo>
                <a:lnTo>
                  <a:pt x="9354" y="2711"/>
                </a:lnTo>
                <a:lnTo>
                  <a:pt x="9110" y="2687"/>
                </a:lnTo>
                <a:lnTo>
                  <a:pt x="8646" y="2687"/>
                </a:lnTo>
                <a:lnTo>
                  <a:pt x="8426" y="2711"/>
                </a:lnTo>
                <a:lnTo>
                  <a:pt x="8206" y="2760"/>
                </a:lnTo>
                <a:lnTo>
                  <a:pt x="7987" y="2809"/>
                </a:lnTo>
                <a:lnTo>
                  <a:pt x="7767" y="2882"/>
                </a:lnTo>
                <a:lnTo>
                  <a:pt x="7547" y="2956"/>
                </a:lnTo>
                <a:lnTo>
                  <a:pt x="7352" y="3053"/>
                </a:lnTo>
                <a:lnTo>
                  <a:pt x="7181" y="3175"/>
                </a:lnTo>
                <a:lnTo>
                  <a:pt x="7107" y="3200"/>
                </a:lnTo>
                <a:lnTo>
                  <a:pt x="7059" y="3224"/>
                </a:lnTo>
                <a:lnTo>
                  <a:pt x="7010" y="3200"/>
                </a:lnTo>
                <a:lnTo>
                  <a:pt x="6936" y="3175"/>
                </a:lnTo>
                <a:lnTo>
                  <a:pt x="6888" y="3127"/>
                </a:lnTo>
                <a:lnTo>
                  <a:pt x="6863" y="3078"/>
                </a:lnTo>
                <a:lnTo>
                  <a:pt x="6839" y="2956"/>
                </a:lnTo>
                <a:lnTo>
                  <a:pt x="6839" y="2858"/>
                </a:lnTo>
                <a:lnTo>
                  <a:pt x="6888" y="2760"/>
                </a:lnTo>
                <a:lnTo>
                  <a:pt x="6936" y="2687"/>
                </a:lnTo>
                <a:lnTo>
                  <a:pt x="7156" y="2565"/>
                </a:lnTo>
                <a:lnTo>
                  <a:pt x="7376" y="2443"/>
                </a:lnTo>
                <a:lnTo>
                  <a:pt x="7620" y="2345"/>
                </a:lnTo>
                <a:lnTo>
                  <a:pt x="7864" y="2272"/>
                </a:lnTo>
                <a:lnTo>
                  <a:pt x="8109" y="2198"/>
                </a:lnTo>
                <a:lnTo>
                  <a:pt x="8377" y="2150"/>
                </a:lnTo>
                <a:lnTo>
                  <a:pt x="8622" y="2125"/>
                </a:lnTo>
                <a:close/>
                <a:moveTo>
                  <a:pt x="3761" y="5373"/>
                </a:moveTo>
                <a:lnTo>
                  <a:pt x="3884" y="5398"/>
                </a:lnTo>
                <a:lnTo>
                  <a:pt x="4030" y="5447"/>
                </a:lnTo>
                <a:lnTo>
                  <a:pt x="4128" y="5496"/>
                </a:lnTo>
                <a:lnTo>
                  <a:pt x="4250" y="5569"/>
                </a:lnTo>
                <a:lnTo>
                  <a:pt x="4323" y="5691"/>
                </a:lnTo>
                <a:lnTo>
                  <a:pt x="4372" y="5789"/>
                </a:lnTo>
                <a:lnTo>
                  <a:pt x="4421" y="5911"/>
                </a:lnTo>
                <a:lnTo>
                  <a:pt x="4445" y="6057"/>
                </a:lnTo>
                <a:lnTo>
                  <a:pt x="4421" y="6204"/>
                </a:lnTo>
                <a:lnTo>
                  <a:pt x="4372" y="6326"/>
                </a:lnTo>
                <a:lnTo>
                  <a:pt x="4323" y="6448"/>
                </a:lnTo>
                <a:lnTo>
                  <a:pt x="4250" y="6546"/>
                </a:lnTo>
                <a:lnTo>
                  <a:pt x="4128" y="6619"/>
                </a:lnTo>
                <a:lnTo>
                  <a:pt x="4030" y="6692"/>
                </a:lnTo>
                <a:lnTo>
                  <a:pt x="3884" y="6717"/>
                </a:lnTo>
                <a:lnTo>
                  <a:pt x="3761" y="6741"/>
                </a:lnTo>
                <a:lnTo>
                  <a:pt x="3615" y="6717"/>
                </a:lnTo>
                <a:lnTo>
                  <a:pt x="3493" y="6692"/>
                </a:lnTo>
                <a:lnTo>
                  <a:pt x="3371" y="6619"/>
                </a:lnTo>
                <a:lnTo>
                  <a:pt x="3273" y="6546"/>
                </a:lnTo>
                <a:lnTo>
                  <a:pt x="3200" y="6448"/>
                </a:lnTo>
                <a:lnTo>
                  <a:pt x="3126" y="6326"/>
                </a:lnTo>
                <a:lnTo>
                  <a:pt x="3102" y="6204"/>
                </a:lnTo>
                <a:lnTo>
                  <a:pt x="3078" y="6057"/>
                </a:lnTo>
                <a:lnTo>
                  <a:pt x="3102" y="5911"/>
                </a:lnTo>
                <a:lnTo>
                  <a:pt x="3126" y="5789"/>
                </a:lnTo>
                <a:lnTo>
                  <a:pt x="3200" y="5691"/>
                </a:lnTo>
                <a:lnTo>
                  <a:pt x="3273" y="5569"/>
                </a:lnTo>
                <a:lnTo>
                  <a:pt x="3371" y="5496"/>
                </a:lnTo>
                <a:lnTo>
                  <a:pt x="3493" y="5447"/>
                </a:lnTo>
                <a:lnTo>
                  <a:pt x="3615" y="5398"/>
                </a:lnTo>
                <a:lnTo>
                  <a:pt x="3761" y="5373"/>
                </a:lnTo>
                <a:close/>
                <a:moveTo>
                  <a:pt x="17609" y="6741"/>
                </a:moveTo>
                <a:lnTo>
                  <a:pt x="17609" y="6790"/>
                </a:lnTo>
                <a:lnTo>
                  <a:pt x="17585" y="6888"/>
                </a:lnTo>
                <a:lnTo>
                  <a:pt x="17560" y="6937"/>
                </a:lnTo>
                <a:lnTo>
                  <a:pt x="17512" y="7010"/>
                </a:lnTo>
                <a:lnTo>
                  <a:pt x="17365" y="7132"/>
                </a:lnTo>
                <a:lnTo>
                  <a:pt x="17365" y="7132"/>
                </a:lnTo>
                <a:lnTo>
                  <a:pt x="17389" y="7010"/>
                </a:lnTo>
                <a:lnTo>
                  <a:pt x="17414" y="6863"/>
                </a:lnTo>
                <a:lnTo>
                  <a:pt x="17463" y="6790"/>
                </a:lnTo>
                <a:lnTo>
                  <a:pt x="17512" y="6766"/>
                </a:lnTo>
                <a:lnTo>
                  <a:pt x="17560" y="6741"/>
                </a:lnTo>
                <a:close/>
                <a:moveTo>
                  <a:pt x="4836" y="0"/>
                </a:moveTo>
                <a:lnTo>
                  <a:pt x="4738" y="196"/>
                </a:lnTo>
                <a:lnTo>
                  <a:pt x="4641" y="391"/>
                </a:lnTo>
                <a:lnTo>
                  <a:pt x="4543" y="684"/>
                </a:lnTo>
                <a:lnTo>
                  <a:pt x="4445" y="1002"/>
                </a:lnTo>
                <a:lnTo>
                  <a:pt x="4396" y="1393"/>
                </a:lnTo>
                <a:lnTo>
                  <a:pt x="4372" y="1783"/>
                </a:lnTo>
                <a:lnTo>
                  <a:pt x="4372" y="2003"/>
                </a:lnTo>
                <a:lnTo>
                  <a:pt x="4421" y="2223"/>
                </a:lnTo>
                <a:lnTo>
                  <a:pt x="4079" y="2443"/>
                </a:lnTo>
                <a:lnTo>
                  <a:pt x="3688" y="2736"/>
                </a:lnTo>
                <a:lnTo>
                  <a:pt x="3273" y="3151"/>
                </a:lnTo>
                <a:lnTo>
                  <a:pt x="2833" y="3615"/>
                </a:lnTo>
                <a:lnTo>
                  <a:pt x="2418" y="4128"/>
                </a:lnTo>
                <a:lnTo>
                  <a:pt x="2027" y="4665"/>
                </a:lnTo>
                <a:lnTo>
                  <a:pt x="1856" y="4958"/>
                </a:lnTo>
                <a:lnTo>
                  <a:pt x="1710" y="5251"/>
                </a:lnTo>
                <a:lnTo>
                  <a:pt x="1563" y="5544"/>
                </a:lnTo>
                <a:lnTo>
                  <a:pt x="1466" y="5813"/>
                </a:lnTo>
                <a:lnTo>
                  <a:pt x="562" y="5813"/>
                </a:lnTo>
                <a:lnTo>
                  <a:pt x="464" y="5838"/>
                </a:lnTo>
                <a:lnTo>
                  <a:pt x="342" y="5862"/>
                </a:lnTo>
                <a:lnTo>
                  <a:pt x="244" y="5911"/>
                </a:lnTo>
                <a:lnTo>
                  <a:pt x="171" y="5984"/>
                </a:lnTo>
                <a:lnTo>
                  <a:pt x="98" y="6057"/>
                </a:lnTo>
                <a:lnTo>
                  <a:pt x="49" y="6155"/>
                </a:lnTo>
                <a:lnTo>
                  <a:pt x="25" y="6277"/>
                </a:lnTo>
                <a:lnTo>
                  <a:pt x="0" y="6375"/>
                </a:lnTo>
                <a:lnTo>
                  <a:pt x="0" y="8622"/>
                </a:lnTo>
                <a:lnTo>
                  <a:pt x="25" y="8744"/>
                </a:lnTo>
                <a:lnTo>
                  <a:pt x="49" y="8842"/>
                </a:lnTo>
                <a:lnTo>
                  <a:pt x="98" y="8939"/>
                </a:lnTo>
                <a:lnTo>
                  <a:pt x="171" y="9013"/>
                </a:lnTo>
                <a:lnTo>
                  <a:pt x="244" y="9086"/>
                </a:lnTo>
                <a:lnTo>
                  <a:pt x="342" y="9135"/>
                </a:lnTo>
                <a:lnTo>
                  <a:pt x="464" y="9183"/>
                </a:lnTo>
                <a:lnTo>
                  <a:pt x="1514" y="9183"/>
                </a:lnTo>
                <a:lnTo>
                  <a:pt x="1588" y="9379"/>
                </a:lnTo>
                <a:lnTo>
                  <a:pt x="1685" y="9599"/>
                </a:lnTo>
                <a:lnTo>
                  <a:pt x="1930" y="10014"/>
                </a:lnTo>
                <a:lnTo>
                  <a:pt x="2223" y="10405"/>
                </a:lnTo>
                <a:lnTo>
                  <a:pt x="2589" y="10795"/>
                </a:lnTo>
                <a:lnTo>
                  <a:pt x="2980" y="11162"/>
                </a:lnTo>
                <a:lnTo>
                  <a:pt x="3419" y="11504"/>
                </a:lnTo>
                <a:lnTo>
                  <a:pt x="3908" y="11821"/>
                </a:lnTo>
                <a:lnTo>
                  <a:pt x="4421" y="12065"/>
                </a:lnTo>
                <a:lnTo>
                  <a:pt x="4421" y="14557"/>
                </a:lnTo>
                <a:lnTo>
                  <a:pt x="5105" y="14557"/>
                </a:lnTo>
                <a:lnTo>
                  <a:pt x="6326" y="12896"/>
                </a:lnTo>
                <a:lnTo>
                  <a:pt x="6936" y="13067"/>
                </a:lnTo>
                <a:lnTo>
                  <a:pt x="7571" y="13164"/>
                </a:lnTo>
                <a:lnTo>
                  <a:pt x="8231" y="13238"/>
                </a:lnTo>
                <a:lnTo>
                  <a:pt x="8890" y="13262"/>
                </a:lnTo>
                <a:lnTo>
                  <a:pt x="9550" y="13238"/>
                </a:lnTo>
                <a:lnTo>
                  <a:pt x="10209" y="13164"/>
                </a:lnTo>
                <a:lnTo>
                  <a:pt x="10844" y="13067"/>
                </a:lnTo>
                <a:lnTo>
                  <a:pt x="11455" y="12896"/>
                </a:lnTo>
                <a:lnTo>
                  <a:pt x="12627" y="14557"/>
                </a:lnTo>
                <a:lnTo>
                  <a:pt x="13384" y="14557"/>
                </a:lnTo>
                <a:lnTo>
                  <a:pt x="13384" y="12065"/>
                </a:lnTo>
                <a:lnTo>
                  <a:pt x="13726" y="11919"/>
                </a:lnTo>
                <a:lnTo>
                  <a:pt x="14044" y="11748"/>
                </a:lnTo>
                <a:lnTo>
                  <a:pt x="14337" y="11577"/>
                </a:lnTo>
                <a:lnTo>
                  <a:pt x="14630" y="11382"/>
                </a:lnTo>
                <a:lnTo>
                  <a:pt x="14898" y="11162"/>
                </a:lnTo>
                <a:lnTo>
                  <a:pt x="15143" y="10942"/>
                </a:lnTo>
                <a:lnTo>
                  <a:pt x="15387" y="10698"/>
                </a:lnTo>
                <a:lnTo>
                  <a:pt x="15607" y="10429"/>
                </a:lnTo>
                <a:lnTo>
                  <a:pt x="15778" y="10160"/>
                </a:lnTo>
                <a:lnTo>
                  <a:pt x="15949" y="9892"/>
                </a:lnTo>
                <a:lnTo>
                  <a:pt x="16119" y="9599"/>
                </a:lnTo>
                <a:lnTo>
                  <a:pt x="16242" y="9281"/>
                </a:lnTo>
                <a:lnTo>
                  <a:pt x="16364" y="8964"/>
                </a:lnTo>
                <a:lnTo>
                  <a:pt x="16437" y="8622"/>
                </a:lnTo>
                <a:lnTo>
                  <a:pt x="16510" y="8280"/>
                </a:lnTo>
                <a:lnTo>
                  <a:pt x="16559" y="7938"/>
                </a:lnTo>
                <a:lnTo>
                  <a:pt x="16974" y="7938"/>
                </a:lnTo>
                <a:lnTo>
                  <a:pt x="17096" y="7913"/>
                </a:lnTo>
                <a:lnTo>
                  <a:pt x="17316" y="8109"/>
                </a:lnTo>
                <a:lnTo>
                  <a:pt x="17536" y="8231"/>
                </a:lnTo>
                <a:lnTo>
                  <a:pt x="17780" y="8329"/>
                </a:lnTo>
                <a:lnTo>
                  <a:pt x="18024" y="8353"/>
                </a:lnTo>
                <a:lnTo>
                  <a:pt x="18171" y="8353"/>
                </a:lnTo>
                <a:lnTo>
                  <a:pt x="18318" y="8304"/>
                </a:lnTo>
                <a:lnTo>
                  <a:pt x="18415" y="8255"/>
                </a:lnTo>
                <a:lnTo>
                  <a:pt x="18464" y="8158"/>
                </a:lnTo>
                <a:lnTo>
                  <a:pt x="18513" y="8060"/>
                </a:lnTo>
                <a:lnTo>
                  <a:pt x="18488" y="7962"/>
                </a:lnTo>
                <a:lnTo>
                  <a:pt x="18440" y="7865"/>
                </a:lnTo>
                <a:lnTo>
                  <a:pt x="18342" y="7791"/>
                </a:lnTo>
                <a:lnTo>
                  <a:pt x="18244" y="7767"/>
                </a:lnTo>
                <a:lnTo>
                  <a:pt x="18147" y="7767"/>
                </a:lnTo>
                <a:lnTo>
                  <a:pt x="18024" y="7791"/>
                </a:lnTo>
                <a:lnTo>
                  <a:pt x="17902" y="7767"/>
                </a:lnTo>
                <a:lnTo>
                  <a:pt x="17756" y="7718"/>
                </a:lnTo>
                <a:lnTo>
                  <a:pt x="17634" y="7645"/>
                </a:lnTo>
                <a:lnTo>
                  <a:pt x="17780" y="7523"/>
                </a:lnTo>
                <a:lnTo>
                  <a:pt x="17927" y="7376"/>
                </a:lnTo>
                <a:lnTo>
                  <a:pt x="18049" y="7230"/>
                </a:lnTo>
                <a:lnTo>
                  <a:pt x="18122" y="7059"/>
                </a:lnTo>
                <a:lnTo>
                  <a:pt x="18171" y="6888"/>
                </a:lnTo>
                <a:lnTo>
                  <a:pt x="18171" y="6717"/>
                </a:lnTo>
                <a:lnTo>
                  <a:pt x="18147" y="6546"/>
                </a:lnTo>
                <a:lnTo>
                  <a:pt x="18073" y="6424"/>
                </a:lnTo>
                <a:lnTo>
                  <a:pt x="18000" y="6326"/>
                </a:lnTo>
                <a:lnTo>
                  <a:pt x="17902" y="6253"/>
                </a:lnTo>
                <a:lnTo>
                  <a:pt x="17805" y="6204"/>
                </a:lnTo>
                <a:lnTo>
                  <a:pt x="17683" y="6179"/>
                </a:lnTo>
                <a:lnTo>
                  <a:pt x="17560" y="6179"/>
                </a:lnTo>
                <a:lnTo>
                  <a:pt x="17438" y="6204"/>
                </a:lnTo>
                <a:lnTo>
                  <a:pt x="17341" y="6228"/>
                </a:lnTo>
                <a:lnTo>
                  <a:pt x="17243" y="6277"/>
                </a:lnTo>
                <a:lnTo>
                  <a:pt x="17145" y="6326"/>
                </a:lnTo>
                <a:lnTo>
                  <a:pt x="17048" y="6424"/>
                </a:lnTo>
                <a:lnTo>
                  <a:pt x="16974" y="6497"/>
                </a:lnTo>
                <a:lnTo>
                  <a:pt x="16925" y="6619"/>
                </a:lnTo>
                <a:lnTo>
                  <a:pt x="16852" y="6790"/>
                </a:lnTo>
                <a:lnTo>
                  <a:pt x="16803" y="6985"/>
                </a:lnTo>
                <a:lnTo>
                  <a:pt x="16803" y="7181"/>
                </a:lnTo>
                <a:lnTo>
                  <a:pt x="16828" y="7376"/>
                </a:lnTo>
                <a:lnTo>
                  <a:pt x="16706" y="7376"/>
                </a:lnTo>
                <a:lnTo>
                  <a:pt x="16584" y="7352"/>
                </a:lnTo>
                <a:lnTo>
                  <a:pt x="16559" y="7034"/>
                </a:lnTo>
                <a:lnTo>
                  <a:pt x="16535" y="6717"/>
                </a:lnTo>
                <a:lnTo>
                  <a:pt x="16486" y="6399"/>
                </a:lnTo>
                <a:lnTo>
                  <a:pt x="16413" y="6082"/>
                </a:lnTo>
                <a:lnTo>
                  <a:pt x="16315" y="5764"/>
                </a:lnTo>
                <a:lnTo>
                  <a:pt x="16217" y="5471"/>
                </a:lnTo>
                <a:lnTo>
                  <a:pt x="16095" y="5178"/>
                </a:lnTo>
                <a:lnTo>
                  <a:pt x="15949" y="4885"/>
                </a:lnTo>
                <a:lnTo>
                  <a:pt x="15802" y="4616"/>
                </a:lnTo>
                <a:lnTo>
                  <a:pt x="15631" y="4323"/>
                </a:lnTo>
                <a:lnTo>
                  <a:pt x="15436" y="4079"/>
                </a:lnTo>
                <a:lnTo>
                  <a:pt x="15240" y="3810"/>
                </a:lnTo>
                <a:lnTo>
                  <a:pt x="15020" y="3566"/>
                </a:lnTo>
                <a:lnTo>
                  <a:pt x="14801" y="3322"/>
                </a:lnTo>
                <a:lnTo>
                  <a:pt x="14556" y="3102"/>
                </a:lnTo>
                <a:lnTo>
                  <a:pt x="14312" y="2882"/>
                </a:lnTo>
                <a:lnTo>
                  <a:pt x="14044" y="2663"/>
                </a:lnTo>
                <a:lnTo>
                  <a:pt x="13750" y="2467"/>
                </a:lnTo>
                <a:lnTo>
                  <a:pt x="13457" y="2272"/>
                </a:lnTo>
                <a:lnTo>
                  <a:pt x="13164" y="2101"/>
                </a:lnTo>
                <a:lnTo>
                  <a:pt x="12847" y="1930"/>
                </a:lnTo>
                <a:lnTo>
                  <a:pt x="12529" y="1783"/>
                </a:lnTo>
                <a:lnTo>
                  <a:pt x="12212" y="1637"/>
                </a:lnTo>
                <a:lnTo>
                  <a:pt x="11870" y="1515"/>
                </a:lnTo>
                <a:lnTo>
                  <a:pt x="11528" y="1393"/>
                </a:lnTo>
                <a:lnTo>
                  <a:pt x="11162" y="1295"/>
                </a:lnTo>
                <a:lnTo>
                  <a:pt x="10795" y="1222"/>
                </a:lnTo>
                <a:lnTo>
                  <a:pt x="10429" y="1148"/>
                </a:lnTo>
                <a:lnTo>
                  <a:pt x="10063" y="1099"/>
                </a:lnTo>
                <a:lnTo>
                  <a:pt x="9672" y="1051"/>
                </a:lnTo>
                <a:lnTo>
                  <a:pt x="9281" y="1026"/>
                </a:lnTo>
                <a:lnTo>
                  <a:pt x="8353" y="1026"/>
                </a:lnTo>
                <a:lnTo>
                  <a:pt x="7816" y="1075"/>
                </a:lnTo>
                <a:lnTo>
                  <a:pt x="7278" y="1148"/>
                </a:lnTo>
                <a:lnTo>
                  <a:pt x="6765" y="1270"/>
                </a:lnTo>
                <a:lnTo>
                  <a:pt x="6619" y="1051"/>
                </a:lnTo>
                <a:lnTo>
                  <a:pt x="6472" y="880"/>
                </a:lnTo>
                <a:lnTo>
                  <a:pt x="6301" y="709"/>
                </a:lnTo>
                <a:lnTo>
                  <a:pt x="6155" y="562"/>
                </a:lnTo>
                <a:lnTo>
                  <a:pt x="5984" y="440"/>
                </a:lnTo>
                <a:lnTo>
                  <a:pt x="5837" y="342"/>
                </a:lnTo>
                <a:lnTo>
                  <a:pt x="5520" y="196"/>
                </a:lnTo>
                <a:lnTo>
                  <a:pt x="5251" y="98"/>
                </a:lnTo>
                <a:lnTo>
                  <a:pt x="5031" y="49"/>
                </a:lnTo>
                <a:lnTo>
                  <a:pt x="4836" y="0"/>
                </a:lnTo>
                <a:close/>
              </a:path>
            </a:pathLst>
          </a:custGeom>
          <a:solidFill>
            <a:schemeClr val="tx1"/>
          </a:solidFill>
          <a:ln>
            <a:noFill/>
          </a:ln>
        </p:spPr>
        <p:txBody>
          <a:bodyPr lIns="121896" tIns="121896" rIns="121896" bIns="121896" anchor="ctr" anchorCtr="0">
            <a:noAutofit/>
          </a:bodyPr>
          <a:lstStyle/>
          <a:p>
            <a:endParaRPr sz="3732"/>
          </a:p>
        </p:txBody>
      </p:sp>
      <p:sp>
        <p:nvSpPr>
          <p:cNvPr id="584" name="Shape 584"/>
          <p:cNvSpPr/>
          <p:nvPr/>
        </p:nvSpPr>
        <p:spPr>
          <a:xfrm>
            <a:off x="10295984" y="3591690"/>
            <a:ext cx="359356" cy="517270"/>
          </a:xfrm>
          <a:custGeom>
            <a:avLst/>
            <a:gdLst/>
            <a:ahLst/>
            <a:cxnLst/>
            <a:rect l="0" t="0" r="0" b="0"/>
            <a:pathLst>
              <a:path w="12896" h="18563" extrusionOk="0">
                <a:moveTo>
                  <a:pt x="6448" y="1564"/>
                </a:moveTo>
                <a:lnTo>
                  <a:pt x="6814" y="1588"/>
                </a:lnTo>
                <a:lnTo>
                  <a:pt x="7181" y="1637"/>
                </a:lnTo>
                <a:lnTo>
                  <a:pt x="7523" y="1735"/>
                </a:lnTo>
                <a:lnTo>
                  <a:pt x="7865" y="1857"/>
                </a:lnTo>
                <a:lnTo>
                  <a:pt x="8182" y="2003"/>
                </a:lnTo>
                <a:lnTo>
                  <a:pt x="8475" y="2199"/>
                </a:lnTo>
                <a:lnTo>
                  <a:pt x="8768" y="2394"/>
                </a:lnTo>
                <a:lnTo>
                  <a:pt x="9013" y="2638"/>
                </a:lnTo>
                <a:lnTo>
                  <a:pt x="9257" y="2883"/>
                </a:lnTo>
                <a:lnTo>
                  <a:pt x="9477" y="3176"/>
                </a:lnTo>
                <a:lnTo>
                  <a:pt x="9647" y="3469"/>
                </a:lnTo>
                <a:lnTo>
                  <a:pt x="9794" y="3786"/>
                </a:lnTo>
                <a:lnTo>
                  <a:pt x="9916" y="4128"/>
                </a:lnTo>
                <a:lnTo>
                  <a:pt x="10014" y="4470"/>
                </a:lnTo>
                <a:lnTo>
                  <a:pt x="10063" y="4836"/>
                </a:lnTo>
                <a:lnTo>
                  <a:pt x="10087" y="5203"/>
                </a:lnTo>
                <a:lnTo>
                  <a:pt x="10087" y="7547"/>
                </a:lnTo>
                <a:lnTo>
                  <a:pt x="2809" y="7547"/>
                </a:lnTo>
                <a:lnTo>
                  <a:pt x="2809" y="5203"/>
                </a:lnTo>
                <a:lnTo>
                  <a:pt x="2833" y="4836"/>
                </a:lnTo>
                <a:lnTo>
                  <a:pt x="2882" y="4470"/>
                </a:lnTo>
                <a:lnTo>
                  <a:pt x="2980" y="4128"/>
                </a:lnTo>
                <a:lnTo>
                  <a:pt x="3102" y="3786"/>
                </a:lnTo>
                <a:lnTo>
                  <a:pt x="3249" y="3469"/>
                </a:lnTo>
                <a:lnTo>
                  <a:pt x="3420" y="3176"/>
                </a:lnTo>
                <a:lnTo>
                  <a:pt x="3639" y="2883"/>
                </a:lnTo>
                <a:lnTo>
                  <a:pt x="3884" y="2638"/>
                </a:lnTo>
                <a:lnTo>
                  <a:pt x="4128" y="2394"/>
                </a:lnTo>
                <a:lnTo>
                  <a:pt x="4421" y="2199"/>
                </a:lnTo>
                <a:lnTo>
                  <a:pt x="4714" y="2003"/>
                </a:lnTo>
                <a:lnTo>
                  <a:pt x="5032" y="1857"/>
                </a:lnTo>
                <a:lnTo>
                  <a:pt x="5373" y="1735"/>
                </a:lnTo>
                <a:lnTo>
                  <a:pt x="5715" y="1637"/>
                </a:lnTo>
                <a:lnTo>
                  <a:pt x="6082" y="1588"/>
                </a:lnTo>
                <a:lnTo>
                  <a:pt x="6448" y="1564"/>
                </a:lnTo>
                <a:close/>
                <a:moveTo>
                  <a:pt x="6448" y="10991"/>
                </a:moveTo>
                <a:lnTo>
                  <a:pt x="6692" y="11015"/>
                </a:lnTo>
                <a:lnTo>
                  <a:pt x="6937" y="11089"/>
                </a:lnTo>
                <a:lnTo>
                  <a:pt x="7132" y="11211"/>
                </a:lnTo>
                <a:lnTo>
                  <a:pt x="7327" y="11357"/>
                </a:lnTo>
                <a:lnTo>
                  <a:pt x="7474" y="11528"/>
                </a:lnTo>
                <a:lnTo>
                  <a:pt x="7572" y="11748"/>
                </a:lnTo>
                <a:lnTo>
                  <a:pt x="7645" y="11968"/>
                </a:lnTo>
                <a:lnTo>
                  <a:pt x="7669" y="12212"/>
                </a:lnTo>
                <a:lnTo>
                  <a:pt x="7669" y="12383"/>
                </a:lnTo>
                <a:lnTo>
                  <a:pt x="7645" y="12530"/>
                </a:lnTo>
                <a:lnTo>
                  <a:pt x="7596" y="12701"/>
                </a:lnTo>
                <a:lnTo>
                  <a:pt x="7523" y="12823"/>
                </a:lnTo>
                <a:lnTo>
                  <a:pt x="7425" y="12969"/>
                </a:lnTo>
                <a:lnTo>
                  <a:pt x="7327" y="13067"/>
                </a:lnTo>
                <a:lnTo>
                  <a:pt x="7205" y="13189"/>
                </a:lnTo>
                <a:lnTo>
                  <a:pt x="7083" y="13262"/>
                </a:lnTo>
                <a:lnTo>
                  <a:pt x="7230" y="15094"/>
                </a:lnTo>
                <a:lnTo>
                  <a:pt x="5667" y="15094"/>
                </a:lnTo>
                <a:lnTo>
                  <a:pt x="5813" y="13262"/>
                </a:lnTo>
                <a:lnTo>
                  <a:pt x="5691" y="13189"/>
                </a:lnTo>
                <a:lnTo>
                  <a:pt x="5569" y="13067"/>
                </a:lnTo>
                <a:lnTo>
                  <a:pt x="5471" y="12969"/>
                </a:lnTo>
                <a:lnTo>
                  <a:pt x="5373" y="12823"/>
                </a:lnTo>
                <a:lnTo>
                  <a:pt x="5300" y="12701"/>
                </a:lnTo>
                <a:lnTo>
                  <a:pt x="5251" y="12530"/>
                </a:lnTo>
                <a:lnTo>
                  <a:pt x="5227" y="12383"/>
                </a:lnTo>
                <a:lnTo>
                  <a:pt x="5227" y="12212"/>
                </a:lnTo>
                <a:lnTo>
                  <a:pt x="5251" y="11968"/>
                </a:lnTo>
                <a:lnTo>
                  <a:pt x="5325" y="11748"/>
                </a:lnTo>
                <a:lnTo>
                  <a:pt x="5422" y="11528"/>
                </a:lnTo>
                <a:lnTo>
                  <a:pt x="5569" y="11357"/>
                </a:lnTo>
                <a:lnTo>
                  <a:pt x="5764" y="11211"/>
                </a:lnTo>
                <a:lnTo>
                  <a:pt x="5960" y="11089"/>
                </a:lnTo>
                <a:lnTo>
                  <a:pt x="6204" y="11015"/>
                </a:lnTo>
                <a:lnTo>
                  <a:pt x="6448" y="10991"/>
                </a:lnTo>
                <a:close/>
                <a:moveTo>
                  <a:pt x="6448" y="1"/>
                </a:moveTo>
                <a:lnTo>
                  <a:pt x="5911" y="25"/>
                </a:lnTo>
                <a:lnTo>
                  <a:pt x="5398" y="123"/>
                </a:lnTo>
                <a:lnTo>
                  <a:pt x="4909" y="245"/>
                </a:lnTo>
                <a:lnTo>
                  <a:pt x="4421" y="416"/>
                </a:lnTo>
                <a:lnTo>
                  <a:pt x="3981" y="636"/>
                </a:lnTo>
                <a:lnTo>
                  <a:pt x="3542" y="904"/>
                </a:lnTo>
                <a:lnTo>
                  <a:pt x="3151" y="1197"/>
                </a:lnTo>
                <a:lnTo>
                  <a:pt x="2760" y="1539"/>
                </a:lnTo>
                <a:lnTo>
                  <a:pt x="2443" y="1906"/>
                </a:lnTo>
                <a:lnTo>
                  <a:pt x="2125" y="2296"/>
                </a:lnTo>
                <a:lnTo>
                  <a:pt x="1881" y="2736"/>
                </a:lnTo>
                <a:lnTo>
                  <a:pt x="1661" y="3176"/>
                </a:lnTo>
                <a:lnTo>
                  <a:pt x="1466" y="3664"/>
                </a:lnTo>
                <a:lnTo>
                  <a:pt x="1344" y="4153"/>
                </a:lnTo>
                <a:lnTo>
                  <a:pt x="1270" y="4690"/>
                </a:lnTo>
                <a:lnTo>
                  <a:pt x="1246" y="5203"/>
                </a:lnTo>
                <a:lnTo>
                  <a:pt x="1246" y="7547"/>
                </a:lnTo>
                <a:lnTo>
                  <a:pt x="391" y="7547"/>
                </a:lnTo>
                <a:lnTo>
                  <a:pt x="293" y="7572"/>
                </a:lnTo>
                <a:lnTo>
                  <a:pt x="220" y="7621"/>
                </a:lnTo>
                <a:lnTo>
                  <a:pt x="147" y="7669"/>
                </a:lnTo>
                <a:lnTo>
                  <a:pt x="74" y="7743"/>
                </a:lnTo>
                <a:lnTo>
                  <a:pt x="49" y="7840"/>
                </a:lnTo>
                <a:lnTo>
                  <a:pt x="0" y="7914"/>
                </a:lnTo>
                <a:lnTo>
                  <a:pt x="0" y="8036"/>
                </a:lnTo>
                <a:lnTo>
                  <a:pt x="0" y="18074"/>
                </a:lnTo>
                <a:lnTo>
                  <a:pt x="0" y="18171"/>
                </a:lnTo>
                <a:lnTo>
                  <a:pt x="49" y="18269"/>
                </a:lnTo>
                <a:lnTo>
                  <a:pt x="74" y="18342"/>
                </a:lnTo>
                <a:lnTo>
                  <a:pt x="147" y="18416"/>
                </a:lnTo>
                <a:lnTo>
                  <a:pt x="220" y="18464"/>
                </a:lnTo>
                <a:lnTo>
                  <a:pt x="293" y="18513"/>
                </a:lnTo>
                <a:lnTo>
                  <a:pt x="391" y="18538"/>
                </a:lnTo>
                <a:lnTo>
                  <a:pt x="489" y="18562"/>
                </a:lnTo>
                <a:lnTo>
                  <a:pt x="12407" y="18562"/>
                </a:lnTo>
                <a:lnTo>
                  <a:pt x="12505" y="18538"/>
                </a:lnTo>
                <a:lnTo>
                  <a:pt x="12603" y="18513"/>
                </a:lnTo>
                <a:lnTo>
                  <a:pt x="12676" y="18464"/>
                </a:lnTo>
                <a:lnTo>
                  <a:pt x="12749" y="18416"/>
                </a:lnTo>
                <a:lnTo>
                  <a:pt x="12822" y="18342"/>
                </a:lnTo>
                <a:lnTo>
                  <a:pt x="12847" y="18269"/>
                </a:lnTo>
                <a:lnTo>
                  <a:pt x="12896" y="18171"/>
                </a:lnTo>
                <a:lnTo>
                  <a:pt x="12896" y="18074"/>
                </a:lnTo>
                <a:lnTo>
                  <a:pt x="12896" y="8036"/>
                </a:lnTo>
                <a:lnTo>
                  <a:pt x="12896" y="7914"/>
                </a:lnTo>
                <a:lnTo>
                  <a:pt x="12847" y="7840"/>
                </a:lnTo>
                <a:lnTo>
                  <a:pt x="12822" y="7743"/>
                </a:lnTo>
                <a:lnTo>
                  <a:pt x="12749" y="7669"/>
                </a:lnTo>
                <a:lnTo>
                  <a:pt x="12676" y="7621"/>
                </a:lnTo>
                <a:lnTo>
                  <a:pt x="12603" y="7572"/>
                </a:lnTo>
                <a:lnTo>
                  <a:pt x="12505" y="7547"/>
                </a:lnTo>
                <a:lnTo>
                  <a:pt x="11650" y="7547"/>
                </a:lnTo>
                <a:lnTo>
                  <a:pt x="11650" y="5203"/>
                </a:lnTo>
                <a:lnTo>
                  <a:pt x="11626" y="4690"/>
                </a:lnTo>
                <a:lnTo>
                  <a:pt x="11552" y="4153"/>
                </a:lnTo>
                <a:lnTo>
                  <a:pt x="11430" y="3664"/>
                </a:lnTo>
                <a:lnTo>
                  <a:pt x="11235" y="3176"/>
                </a:lnTo>
                <a:lnTo>
                  <a:pt x="11015" y="2736"/>
                </a:lnTo>
                <a:lnTo>
                  <a:pt x="10771" y="2296"/>
                </a:lnTo>
                <a:lnTo>
                  <a:pt x="10453" y="1906"/>
                </a:lnTo>
                <a:lnTo>
                  <a:pt x="10136" y="1539"/>
                </a:lnTo>
                <a:lnTo>
                  <a:pt x="9745" y="1197"/>
                </a:lnTo>
                <a:lnTo>
                  <a:pt x="9354" y="904"/>
                </a:lnTo>
                <a:lnTo>
                  <a:pt x="8939" y="636"/>
                </a:lnTo>
                <a:lnTo>
                  <a:pt x="8475" y="416"/>
                </a:lnTo>
                <a:lnTo>
                  <a:pt x="7987" y="245"/>
                </a:lnTo>
                <a:lnTo>
                  <a:pt x="7498" y="123"/>
                </a:lnTo>
                <a:lnTo>
                  <a:pt x="6985" y="25"/>
                </a:lnTo>
                <a:lnTo>
                  <a:pt x="6448" y="1"/>
                </a:lnTo>
                <a:close/>
              </a:path>
            </a:pathLst>
          </a:custGeom>
          <a:solidFill>
            <a:schemeClr val="tx1"/>
          </a:solidFill>
          <a:ln>
            <a:noFill/>
          </a:ln>
        </p:spPr>
        <p:txBody>
          <a:bodyPr lIns="121896" tIns="121896" rIns="121896" bIns="121896" anchor="ctr" anchorCtr="0">
            <a:noAutofit/>
          </a:bodyPr>
          <a:lstStyle/>
          <a:p>
            <a:endParaRPr sz="3732"/>
          </a:p>
        </p:txBody>
      </p:sp>
      <p:grpSp>
        <p:nvGrpSpPr>
          <p:cNvPr id="585" name="Shape 585"/>
          <p:cNvGrpSpPr/>
          <p:nvPr/>
        </p:nvGrpSpPr>
        <p:grpSpPr>
          <a:xfrm>
            <a:off x="11050471" y="3607893"/>
            <a:ext cx="352555" cy="500941"/>
            <a:chOff x="6701050" y="2978375"/>
            <a:chExt cx="316300" cy="449425"/>
          </a:xfrm>
          <a:solidFill>
            <a:schemeClr val="tx1"/>
          </a:solidFill>
        </p:grpSpPr>
        <p:sp>
          <p:nvSpPr>
            <p:cNvPr id="586" name="Shape 586"/>
            <p:cNvSpPr/>
            <p:nvPr/>
          </p:nvSpPr>
          <p:spPr>
            <a:xfrm>
              <a:off x="6701050" y="2978375"/>
              <a:ext cx="316300" cy="78175"/>
            </a:xfrm>
            <a:custGeom>
              <a:avLst/>
              <a:gdLst/>
              <a:ahLst/>
              <a:cxnLst/>
              <a:rect l="0" t="0" r="0" b="0"/>
              <a:pathLst>
                <a:path w="12652" h="3127" extrusionOk="0">
                  <a:moveTo>
                    <a:pt x="7840" y="782"/>
                  </a:moveTo>
                  <a:lnTo>
                    <a:pt x="7865" y="807"/>
                  </a:lnTo>
                  <a:lnTo>
                    <a:pt x="7889" y="831"/>
                  </a:lnTo>
                  <a:lnTo>
                    <a:pt x="7889" y="880"/>
                  </a:lnTo>
                  <a:lnTo>
                    <a:pt x="7889" y="1417"/>
                  </a:lnTo>
                  <a:lnTo>
                    <a:pt x="4763" y="1417"/>
                  </a:lnTo>
                  <a:lnTo>
                    <a:pt x="4763" y="880"/>
                  </a:lnTo>
                  <a:lnTo>
                    <a:pt x="4763" y="831"/>
                  </a:lnTo>
                  <a:lnTo>
                    <a:pt x="4787" y="807"/>
                  </a:lnTo>
                  <a:lnTo>
                    <a:pt x="4812" y="782"/>
                  </a:lnTo>
                  <a:close/>
                  <a:moveTo>
                    <a:pt x="4861" y="1"/>
                  </a:moveTo>
                  <a:lnTo>
                    <a:pt x="4690" y="25"/>
                  </a:lnTo>
                  <a:lnTo>
                    <a:pt x="4519" y="74"/>
                  </a:lnTo>
                  <a:lnTo>
                    <a:pt x="4372" y="147"/>
                  </a:lnTo>
                  <a:lnTo>
                    <a:pt x="4250" y="269"/>
                  </a:lnTo>
                  <a:lnTo>
                    <a:pt x="4128" y="392"/>
                  </a:lnTo>
                  <a:lnTo>
                    <a:pt x="4055" y="538"/>
                  </a:lnTo>
                  <a:lnTo>
                    <a:pt x="4006" y="709"/>
                  </a:lnTo>
                  <a:lnTo>
                    <a:pt x="3982" y="880"/>
                  </a:lnTo>
                  <a:lnTo>
                    <a:pt x="3982" y="1417"/>
                  </a:lnTo>
                  <a:lnTo>
                    <a:pt x="391" y="1417"/>
                  </a:lnTo>
                  <a:lnTo>
                    <a:pt x="294" y="1466"/>
                  </a:lnTo>
                  <a:lnTo>
                    <a:pt x="220" y="1491"/>
                  </a:lnTo>
                  <a:lnTo>
                    <a:pt x="147" y="1564"/>
                  </a:lnTo>
                  <a:lnTo>
                    <a:pt x="74" y="1637"/>
                  </a:lnTo>
                  <a:lnTo>
                    <a:pt x="49" y="1710"/>
                  </a:lnTo>
                  <a:lnTo>
                    <a:pt x="1" y="1808"/>
                  </a:lnTo>
                  <a:lnTo>
                    <a:pt x="1" y="1906"/>
                  </a:lnTo>
                  <a:lnTo>
                    <a:pt x="1" y="3127"/>
                  </a:lnTo>
                  <a:lnTo>
                    <a:pt x="12652" y="3127"/>
                  </a:lnTo>
                  <a:lnTo>
                    <a:pt x="12652" y="1906"/>
                  </a:lnTo>
                  <a:lnTo>
                    <a:pt x="12652" y="1808"/>
                  </a:lnTo>
                  <a:lnTo>
                    <a:pt x="12603" y="1710"/>
                  </a:lnTo>
                  <a:lnTo>
                    <a:pt x="12578" y="1637"/>
                  </a:lnTo>
                  <a:lnTo>
                    <a:pt x="12505" y="1564"/>
                  </a:lnTo>
                  <a:lnTo>
                    <a:pt x="12432" y="1491"/>
                  </a:lnTo>
                  <a:lnTo>
                    <a:pt x="12359" y="1466"/>
                  </a:lnTo>
                  <a:lnTo>
                    <a:pt x="12261" y="1417"/>
                  </a:lnTo>
                  <a:lnTo>
                    <a:pt x="8671" y="1417"/>
                  </a:lnTo>
                  <a:lnTo>
                    <a:pt x="8671" y="880"/>
                  </a:lnTo>
                  <a:lnTo>
                    <a:pt x="8646" y="709"/>
                  </a:lnTo>
                  <a:lnTo>
                    <a:pt x="8597" y="538"/>
                  </a:lnTo>
                  <a:lnTo>
                    <a:pt x="8524" y="392"/>
                  </a:lnTo>
                  <a:lnTo>
                    <a:pt x="8402" y="269"/>
                  </a:lnTo>
                  <a:lnTo>
                    <a:pt x="8280" y="147"/>
                  </a:lnTo>
                  <a:lnTo>
                    <a:pt x="8133" y="74"/>
                  </a:lnTo>
                  <a:lnTo>
                    <a:pt x="7962" y="25"/>
                  </a:lnTo>
                  <a:lnTo>
                    <a:pt x="7791" y="1"/>
                  </a:lnTo>
                  <a:close/>
                </a:path>
              </a:pathLst>
            </a:custGeom>
            <a:grpFill/>
            <a:ln>
              <a:noFill/>
            </a:ln>
          </p:spPr>
          <p:txBody>
            <a:bodyPr lIns="121896" tIns="121896" rIns="121896" bIns="121896" anchor="ctr" anchorCtr="0">
              <a:noAutofit/>
            </a:bodyPr>
            <a:lstStyle/>
            <a:p>
              <a:endParaRPr sz="3732"/>
            </a:p>
          </p:txBody>
        </p:sp>
        <p:sp>
          <p:nvSpPr>
            <p:cNvPr id="587" name="Shape 587"/>
            <p:cNvSpPr/>
            <p:nvPr/>
          </p:nvSpPr>
          <p:spPr>
            <a:xfrm>
              <a:off x="6713875" y="3068750"/>
              <a:ext cx="290650" cy="359050"/>
            </a:xfrm>
            <a:custGeom>
              <a:avLst/>
              <a:gdLst/>
              <a:ahLst/>
              <a:cxnLst/>
              <a:rect l="0" t="0" r="0" b="0"/>
              <a:pathLst>
                <a:path w="11626" h="14362" extrusionOk="0">
                  <a:moveTo>
                    <a:pt x="2614" y="1686"/>
                  </a:moveTo>
                  <a:lnTo>
                    <a:pt x="2711" y="1710"/>
                  </a:lnTo>
                  <a:lnTo>
                    <a:pt x="2785" y="1759"/>
                  </a:lnTo>
                  <a:lnTo>
                    <a:pt x="2834" y="1857"/>
                  </a:lnTo>
                  <a:lnTo>
                    <a:pt x="2858" y="1930"/>
                  </a:lnTo>
                  <a:lnTo>
                    <a:pt x="2858" y="12432"/>
                  </a:lnTo>
                  <a:lnTo>
                    <a:pt x="2834" y="12529"/>
                  </a:lnTo>
                  <a:lnTo>
                    <a:pt x="2785" y="12603"/>
                  </a:lnTo>
                  <a:lnTo>
                    <a:pt x="2711" y="12652"/>
                  </a:lnTo>
                  <a:lnTo>
                    <a:pt x="2614" y="12676"/>
                  </a:lnTo>
                  <a:lnTo>
                    <a:pt x="2516" y="12652"/>
                  </a:lnTo>
                  <a:lnTo>
                    <a:pt x="2443" y="12603"/>
                  </a:lnTo>
                  <a:lnTo>
                    <a:pt x="2394" y="12529"/>
                  </a:lnTo>
                  <a:lnTo>
                    <a:pt x="2369" y="12432"/>
                  </a:lnTo>
                  <a:lnTo>
                    <a:pt x="2369" y="1930"/>
                  </a:lnTo>
                  <a:lnTo>
                    <a:pt x="2394" y="1857"/>
                  </a:lnTo>
                  <a:lnTo>
                    <a:pt x="2443" y="1759"/>
                  </a:lnTo>
                  <a:lnTo>
                    <a:pt x="2516" y="1710"/>
                  </a:lnTo>
                  <a:lnTo>
                    <a:pt x="2614" y="1686"/>
                  </a:lnTo>
                  <a:close/>
                  <a:moveTo>
                    <a:pt x="5813" y="1686"/>
                  </a:moveTo>
                  <a:lnTo>
                    <a:pt x="5911" y="1710"/>
                  </a:lnTo>
                  <a:lnTo>
                    <a:pt x="5984" y="1759"/>
                  </a:lnTo>
                  <a:lnTo>
                    <a:pt x="6033" y="1857"/>
                  </a:lnTo>
                  <a:lnTo>
                    <a:pt x="6057" y="1930"/>
                  </a:lnTo>
                  <a:lnTo>
                    <a:pt x="6057" y="12432"/>
                  </a:lnTo>
                  <a:lnTo>
                    <a:pt x="6033" y="12529"/>
                  </a:lnTo>
                  <a:lnTo>
                    <a:pt x="5984" y="12603"/>
                  </a:lnTo>
                  <a:lnTo>
                    <a:pt x="5911" y="12652"/>
                  </a:lnTo>
                  <a:lnTo>
                    <a:pt x="5813" y="12676"/>
                  </a:lnTo>
                  <a:lnTo>
                    <a:pt x="5715" y="12652"/>
                  </a:lnTo>
                  <a:lnTo>
                    <a:pt x="5642" y="12603"/>
                  </a:lnTo>
                  <a:lnTo>
                    <a:pt x="5593" y="12529"/>
                  </a:lnTo>
                  <a:lnTo>
                    <a:pt x="5569" y="12432"/>
                  </a:lnTo>
                  <a:lnTo>
                    <a:pt x="5569" y="1930"/>
                  </a:lnTo>
                  <a:lnTo>
                    <a:pt x="5593" y="1857"/>
                  </a:lnTo>
                  <a:lnTo>
                    <a:pt x="5642" y="1759"/>
                  </a:lnTo>
                  <a:lnTo>
                    <a:pt x="5715" y="1710"/>
                  </a:lnTo>
                  <a:lnTo>
                    <a:pt x="5813" y="1686"/>
                  </a:lnTo>
                  <a:close/>
                  <a:moveTo>
                    <a:pt x="9013" y="1686"/>
                  </a:moveTo>
                  <a:lnTo>
                    <a:pt x="9110" y="1710"/>
                  </a:lnTo>
                  <a:lnTo>
                    <a:pt x="9183" y="1759"/>
                  </a:lnTo>
                  <a:lnTo>
                    <a:pt x="9232" y="1857"/>
                  </a:lnTo>
                  <a:lnTo>
                    <a:pt x="9257" y="1930"/>
                  </a:lnTo>
                  <a:lnTo>
                    <a:pt x="9257" y="12432"/>
                  </a:lnTo>
                  <a:lnTo>
                    <a:pt x="9232" y="12529"/>
                  </a:lnTo>
                  <a:lnTo>
                    <a:pt x="9183" y="12603"/>
                  </a:lnTo>
                  <a:lnTo>
                    <a:pt x="9110" y="12652"/>
                  </a:lnTo>
                  <a:lnTo>
                    <a:pt x="9013" y="12676"/>
                  </a:lnTo>
                  <a:lnTo>
                    <a:pt x="8915" y="12652"/>
                  </a:lnTo>
                  <a:lnTo>
                    <a:pt x="8842" y="12603"/>
                  </a:lnTo>
                  <a:lnTo>
                    <a:pt x="8793" y="12529"/>
                  </a:lnTo>
                  <a:lnTo>
                    <a:pt x="8768" y="12432"/>
                  </a:lnTo>
                  <a:lnTo>
                    <a:pt x="8768" y="1930"/>
                  </a:lnTo>
                  <a:lnTo>
                    <a:pt x="8793" y="1857"/>
                  </a:lnTo>
                  <a:lnTo>
                    <a:pt x="8842" y="1759"/>
                  </a:lnTo>
                  <a:lnTo>
                    <a:pt x="8915" y="1710"/>
                  </a:lnTo>
                  <a:lnTo>
                    <a:pt x="9013" y="1686"/>
                  </a:lnTo>
                  <a:close/>
                  <a:moveTo>
                    <a:pt x="0" y="0"/>
                  </a:moveTo>
                  <a:lnTo>
                    <a:pt x="0" y="13873"/>
                  </a:lnTo>
                  <a:lnTo>
                    <a:pt x="0" y="13970"/>
                  </a:lnTo>
                  <a:lnTo>
                    <a:pt x="49" y="14068"/>
                  </a:lnTo>
                  <a:lnTo>
                    <a:pt x="74" y="14141"/>
                  </a:lnTo>
                  <a:lnTo>
                    <a:pt x="147" y="14215"/>
                  </a:lnTo>
                  <a:lnTo>
                    <a:pt x="220" y="14263"/>
                  </a:lnTo>
                  <a:lnTo>
                    <a:pt x="294" y="14312"/>
                  </a:lnTo>
                  <a:lnTo>
                    <a:pt x="391" y="14337"/>
                  </a:lnTo>
                  <a:lnTo>
                    <a:pt x="489" y="14361"/>
                  </a:lnTo>
                  <a:lnTo>
                    <a:pt x="11137" y="14361"/>
                  </a:lnTo>
                  <a:lnTo>
                    <a:pt x="11235" y="14337"/>
                  </a:lnTo>
                  <a:lnTo>
                    <a:pt x="11333" y="14312"/>
                  </a:lnTo>
                  <a:lnTo>
                    <a:pt x="11406" y="14263"/>
                  </a:lnTo>
                  <a:lnTo>
                    <a:pt x="11479" y="14215"/>
                  </a:lnTo>
                  <a:lnTo>
                    <a:pt x="11553" y="14141"/>
                  </a:lnTo>
                  <a:lnTo>
                    <a:pt x="11577" y="14068"/>
                  </a:lnTo>
                  <a:lnTo>
                    <a:pt x="11626" y="13970"/>
                  </a:lnTo>
                  <a:lnTo>
                    <a:pt x="11626" y="13873"/>
                  </a:lnTo>
                  <a:lnTo>
                    <a:pt x="11626" y="0"/>
                  </a:lnTo>
                  <a:close/>
                </a:path>
              </a:pathLst>
            </a:custGeom>
            <a:grpFill/>
            <a:ln>
              <a:noFill/>
            </a:ln>
          </p:spPr>
          <p:txBody>
            <a:bodyPr lIns="121896" tIns="121896" rIns="121896" bIns="121896" anchor="ctr" anchorCtr="0">
              <a:noAutofit/>
            </a:bodyPr>
            <a:lstStyle/>
            <a:p>
              <a:endParaRPr sz="3732"/>
            </a:p>
          </p:txBody>
        </p:sp>
      </p:grpSp>
      <p:grpSp>
        <p:nvGrpSpPr>
          <p:cNvPr id="588" name="Shape 588"/>
          <p:cNvGrpSpPr/>
          <p:nvPr/>
        </p:nvGrpSpPr>
        <p:grpSpPr>
          <a:xfrm>
            <a:off x="4964856" y="4432744"/>
            <a:ext cx="502306" cy="337593"/>
            <a:chOff x="1241275" y="3718400"/>
            <a:chExt cx="450650" cy="302875"/>
          </a:xfrm>
          <a:solidFill>
            <a:schemeClr val="tx1"/>
          </a:solidFill>
        </p:grpSpPr>
        <p:sp>
          <p:nvSpPr>
            <p:cNvPr id="589" name="Shape 589"/>
            <p:cNvSpPr/>
            <p:nvPr/>
          </p:nvSpPr>
          <p:spPr>
            <a:xfrm>
              <a:off x="1241275" y="3718400"/>
              <a:ext cx="450650" cy="302875"/>
            </a:xfrm>
            <a:custGeom>
              <a:avLst/>
              <a:gdLst/>
              <a:ahLst/>
              <a:cxnLst/>
              <a:rect l="0" t="0" r="0" b="0"/>
              <a:pathLst>
                <a:path w="18026" h="12115" extrusionOk="0">
                  <a:moveTo>
                    <a:pt x="17048" y="977"/>
                  </a:moveTo>
                  <a:lnTo>
                    <a:pt x="17048" y="3127"/>
                  </a:lnTo>
                  <a:lnTo>
                    <a:pt x="978" y="3127"/>
                  </a:lnTo>
                  <a:lnTo>
                    <a:pt x="978" y="977"/>
                  </a:lnTo>
                  <a:close/>
                  <a:moveTo>
                    <a:pt x="17048" y="5447"/>
                  </a:moveTo>
                  <a:lnTo>
                    <a:pt x="17048" y="11137"/>
                  </a:lnTo>
                  <a:lnTo>
                    <a:pt x="978" y="11137"/>
                  </a:lnTo>
                  <a:lnTo>
                    <a:pt x="978" y="5447"/>
                  </a:lnTo>
                  <a:close/>
                  <a:moveTo>
                    <a:pt x="978" y="1"/>
                  </a:moveTo>
                  <a:lnTo>
                    <a:pt x="782" y="25"/>
                  </a:lnTo>
                  <a:lnTo>
                    <a:pt x="587" y="74"/>
                  </a:lnTo>
                  <a:lnTo>
                    <a:pt x="416" y="172"/>
                  </a:lnTo>
                  <a:lnTo>
                    <a:pt x="294" y="294"/>
                  </a:lnTo>
                  <a:lnTo>
                    <a:pt x="172" y="440"/>
                  </a:lnTo>
                  <a:lnTo>
                    <a:pt x="74" y="611"/>
                  </a:lnTo>
                  <a:lnTo>
                    <a:pt x="25" y="782"/>
                  </a:lnTo>
                  <a:lnTo>
                    <a:pt x="1" y="977"/>
                  </a:lnTo>
                  <a:lnTo>
                    <a:pt x="1" y="11137"/>
                  </a:lnTo>
                  <a:lnTo>
                    <a:pt x="25" y="11333"/>
                  </a:lnTo>
                  <a:lnTo>
                    <a:pt x="74" y="11504"/>
                  </a:lnTo>
                  <a:lnTo>
                    <a:pt x="172" y="11675"/>
                  </a:lnTo>
                  <a:lnTo>
                    <a:pt x="294" y="11821"/>
                  </a:lnTo>
                  <a:lnTo>
                    <a:pt x="416" y="11943"/>
                  </a:lnTo>
                  <a:lnTo>
                    <a:pt x="587" y="12041"/>
                  </a:lnTo>
                  <a:lnTo>
                    <a:pt x="782" y="12090"/>
                  </a:lnTo>
                  <a:lnTo>
                    <a:pt x="978" y="12114"/>
                  </a:lnTo>
                  <a:lnTo>
                    <a:pt x="17048" y="12114"/>
                  </a:lnTo>
                  <a:lnTo>
                    <a:pt x="17243" y="12090"/>
                  </a:lnTo>
                  <a:lnTo>
                    <a:pt x="17439" y="12041"/>
                  </a:lnTo>
                  <a:lnTo>
                    <a:pt x="17610" y="11943"/>
                  </a:lnTo>
                  <a:lnTo>
                    <a:pt x="17732" y="11821"/>
                  </a:lnTo>
                  <a:lnTo>
                    <a:pt x="17854" y="11675"/>
                  </a:lnTo>
                  <a:lnTo>
                    <a:pt x="17952" y="11504"/>
                  </a:lnTo>
                  <a:lnTo>
                    <a:pt x="18001" y="11333"/>
                  </a:lnTo>
                  <a:lnTo>
                    <a:pt x="18025" y="11137"/>
                  </a:lnTo>
                  <a:lnTo>
                    <a:pt x="18025" y="977"/>
                  </a:lnTo>
                  <a:lnTo>
                    <a:pt x="18001" y="782"/>
                  </a:lnTo>
                  <a:lnTo>
                    <a:pt x="17952" y="611"/>
                  </a:lnTo>
                  <a:lnTo>
                    <a:pt x="17854" y="440"/>
                  </a:lnTo>
                  <a:lnTo>
                    <a:pt x="17732" y="294"/>
                  </a:lnTo>
                  <a:lnTo>
                    <a:pt x="17610" y="172"/>
                  </a:lnTo>
                  <a:lnTo>
                    <a:pt x="17439" y="74"/>
                  </a:lnTo>
                  <a:lnTo>
                    <a:pt x="17243" y="25"/>
                  </a:lnTo>
                  <a:lnTo>
                    <a:pt x="17048" y="1"/>
                  </a:lnTo>
                  <a:close/>
                </a:path>
              </a:pathLst>
            </a:custGeom>
            <a:grpFill/>
            <a:ln>
              <a:noFill/>
            </a:ln>
          </p:spPr>
          <p:txBody>
            <a:bodyPr lIns="121896" tIns="121896" rIns="121896" bIns="121896" anchor="ctr" anchorCtr="0">
              <a:noAutofit/>
            </a:bodyPr>
            <a:lstStyle/>
            <a:p>
              <a:endParaRPr sz="3732"/>
            </a:p>
          </p:txBody>
        </p:sp>
        <p:sp>
          <p:nvSpPr>
            <p:cNvPr id="590" name="Shape 590"/>
            <p:cNvSpPr/>
            <p:nvPr/>
          </p:nvSpPr>
          <p:spPr>
            <a:xfrm>
              <a:off x="1293175" y="3895475"/>
              <a:ext cx="174050" cy="12225"/>
            </a:xfrm>
            <a:custGeom>
              <a:avLst/>
              <a:gdLst/>
              <a:ahLst/>
              <a:cxnLst/>
              <a:rect l="0" t="0" r="0" b="0"/>
              <a:pathLst>
                <a:path w="6962" h="489" extrusionOk="0">
                  <a:moveTo>
                    <a:pt x="245" y="0"/>
                  </a:moveTo>
                  <a:lnTo>
                    <a:pt x="147" y="25"/>
                  </a:lnTo>
                  <a:lnTo>
                    <a:pt x="74" y="74"/>
                  </a:lnTo>
                  <a:lnTo>
                    <a:pt x="25" y="147"/>
                  </a:lnTo>
                  <a:lnTo>
                    <a:pt x="1" y="244"/>
                  </a:lnTo>
                  <a:lnTo>
                    <a:pt x="25" y="342"/>
                  </a:lnTo>
                  <a:lnTo>
                    <a:pt x="74" y="415"/>
                  </a:lnTo>
                  <a:lnTo>
                    <a:pt x="147" y="464"/>
                  </a:lnTo>
                  <a:lnTo>
                    <a:pt x="245" y="489"/>
                  </a:lnTo>
                  <a:lnTo>
                    <a:pt x="6717" y="489"/>
                  </a:lnTo>
                  <a:lnTo>
                    <a:pt x="6815" y="464"/>
                  </a:lnTo>
                  <a:lnTo>
                    <a:pt x="6888" y="415"/>
                  </a:lnTo>
                  <a:lnTo>
                    <a:pt x="6961" y="342"/>
                  </a:lnTo>
                  <a:lnTo>
                    <a:pt x="6961" y="244"/>
                  </a:lnTo>
                  <a:lnTo>
                    <a:pt x="6961" y="147"/>
                  </a:lnTo>
                  <a:lnTo>
                    <a:pt x="6888" y="74"/>
                  </a:lnTo>
                  <a:lnTo>
                    <a:pt x="6815" y="25"/>
                  </a:lnTo>
                  <a:lnTo>
                    <a:pt x="6717" y="0"/>
                  </a:lnTo>
                  <a:close/>
                </a:path>
              </a:pathLst>
            </a:custGeom>
            <a:grpFill/>
            <a:ln>
              <a:noFill/>
            </a:ln>
          </p:spPr>
          <p:txBody>
            <a:bodyPr lIns="121896" tIns="121896" rIns="121896" bIns="121896" anchor="ctr" anchorCtr="0">
              <a:noAutofit/>
            </a:bodyPr>
            <a:lstStyle/>
            <a:p>
              <a:endParaRPr sz="3732"/>
            </a:p>
          </p:txBody>
        </p:sp>
        <p:sp>
          <p:nvSpPr>
            <p:cNvPr id="591" name="Shape 591"/>
            <p:cNvSpPr/>
            <p:nvPr/>
          </p:nvSpPr>
          <p:spPr>
            <a:xfrm>
              <a:off x="1293175" y="3935775"/>
              <a:ext cx="122750" cy="12225"/>
            </a:xfrm>
            <a:custGeom>
              <a:avLst/>
              <a:gdLst/>
              <a:ahLst/>
              <a:cxnLst/>
              <a:rect l="0" t="0" r="0" b="0"/>
              <a:pathLst>
                <a:path w="4910" h="489" extrusionOk="0">
                  <a:moveTo>
                    <a:pt x="245" y="0"/>
                  </a:moveTo>
                  <a:lnTo>
                    <a:pt x="147" y="25"/>
                  </a:lnTo>
                  <a:lnTo>
                    <a:pt x="74" y="73"/>
                  </a:lnTo>
                  <a:lnTo>
                    <a:pt x="25" y="147"/>
                  </a:lnTo>
                  <a:lnTo>
                    <a:pt x="1" y="244"/>
                  </a:lnTo>
                  <a:lnTo>
                    <a:pt x="25" y="342"/>
                  </a:lnTo>
                  <a:lnTo>
                    <a:pt x="74" y="415"/>
                  </a:lnTo>
                  <a:lnTo>
                    <a:pt x="147" y="464"/>
                  </a:lnTo>
                  <a:lnTo>
                    <a:pt x="245" y="489"/>
                  </a:lnTo>
                  <a:lnTo>
                    <a:pt x="4666" y="489"/>
                  </a:lnTo>
                  <a:lnTo>
                    <a:pt x="4763" y="464"/>
                  </a:lnTo>
                  <a:lnTo>
                    <a:pt x="4837" y="415"/>
                  </a:lnTo>
                  <a:lnTo>
                    <a:pt x="4885" y="342"/>
                  </a:lnTo>
                  <a:lnTo>
                    <a:pt x="4910" y="244"/>
                  </a:lnTo>
                  <a:lnTo>
                    <a:pt x="4885" y="147"/>
                  </a:lnTo>
                  <a:lnTo>
                    <a:pt x="4837" y="73"/>
                  </a:lnTo>
                  <a:lnTo>
                    <a:pt x="4763" y="25"/>
                  </a:lnTo>
                  <a:lnTo>
                    <a:pt x="4666" y="0"/>
                  </a:lnTo>
                  <a:close/>
                </a:path>
              </a:pathLst>
            </a:custGeom>
            <a:grpFill/>
            <a:ln>
              <a:noFill/>
            </a:ln>
          </p:spPr>
          <p:txBody>
            <a:bodyPr lIns="121896" tIns="121896" rIns="121896" bIns="121896" anchor="ctr" anchorCtr="0">
              <a:noAutofit/>
            </a:bodyPr>
            <a:lstStyle/>
            <a:p>
              <a:endParaRPr sz="3732"/>
            </a:p>
          </p:txBody>
        </p:sp>
        <p:sp>
          <p:nvSpPr>
            <p:cNvPr id="592" name="Shape 592"/>
            <p:cNvSpPr/>
            <p:nvPr/>
          </p:nvSpPr>
          <p:spPr>
            <a:xfrm>
              <a:off x="1570375" y="3901575"/>
              <a:ext cx="62300" cy="40325"/>
            </a:xfrm>
            <a:custGeom>
              <a:avLst/>
              <a:gdLst/>
              <a:ahLst/>
              <a:cxnLst/>
              <a:rect l="0" t="0" r="0" b="0"/>
              <a:pathLst>
                <a:path w="2492" h="1613" extrusionOk="0">
                  <a:moveTo>
                    <a:pt x="392" y="0"/>
                  </a:moveTo>
                  <a:lnTo>
                    <a:pt x="294" y="25"/>
                  </a:lnTo>
                  <a:lnTo>
                    <a:pt x="221" y="74"/>
                  </a:lnTo>
                  <a:lnTo>
                    <a:pt x="147" y="147"/>
                  </a:lnTo>
                  <a:lnTo>
                    <a:pt x="99" y="220"/>
                  </a:lnTo>
                  <a:lnTo>
                    <a:pt x="50" y="294"/>
                  </a:lnTo>
                  <a:lnTo>
                    <a:pt x="25" y="391"/>
                  </a:lnTo>
                  <a:lnTo>
                    <a:pt x="1" y="489"/>
                  </a:lnTo>
                  <a:lnTo>
                    <a:pt x="1" y="1124"/>
                  </a:lnTo>
                  <a:lnTo>
                    <a:pt x="25" y="1222"/>
                  </a:lnTo>
                  <a:lnTo>
                    <a:pt x="50" y="1319"/>
                  </a:lnTo>
                  <a:lnTo>
                    <a:pt x="99" y="1393"/>
                  </a:lnTo>
                  <a:lnTo>
                    <a:pt x="147" y="1466"/>
                  </a:lnTo>
                  <a:lnTo>
                    <a:pt x="221" y="1515"/>
                  </a:lnTo>
                  <a:lnTo>
                    <a:pt x="294" y="1564"/>
                  </a:lnTo>
                  <a:lnTo>
                    <a:pt x="392" y="1588"/>
                  </a:lnTo>
                  <a:lnTo>
                    <a:pt x="489" y="1612"/>
                  </a:lnTo>
                  <a:lnTo>
                    <a:pt x="2004" y="1612"/>
                  </a:lnTo>
                  <a:lnTo>
                    <a:pt x="2101" y="1588"/>
                  </a:lnTo>
                  <a:lnTo>
                    <a:pt x="2199" y="1564"/>
                  </a:lnTo>
                  <a:lnTo>
                    <a:pt x="2272" y="1515"/>
                  </a:lnTo>
                  <a:lnTo>
                    <a:pt x="2345" y="1466"/>
                  </a:lnTo>
                  <a:lnTo>
                    <a:pt x="2394" y="1393"/>
                  </a:lnTo>
                  <a:lnTo>
                    <a:pt x="2443" y="1319"/>
                  </a:lnTo>
                  <a:lnTo>
                    <a:pt x="2492" y="1222"/>
                  </a:lnTo>
                  <a:lnTo>
                    <a:pt x="2492" y="1124"/>
                  </a:lnTo>
                  <a:lnTo>
                    <a:pt x="2492" y="489"/>
                  </a:lnTo>
                  <a:lnTo>
                    <a:pt x="2492" y="391"/>
                  </a:lnTo>
                  <a:lnTo>
                    <a:pt x="2443" y="294"/>
                  </a:lnTo>
                  <a:lnTo>
                    <a:pt x="2394" y="220"/>
                  </a:lnTo>
                  <a:lnTo>
                    <a:pt x="2345" y="147"/>
                  </a:lnTo>
                  <a:lnTo>
                    <a:pt x="2272" y="74"/>
                  </a:lnTo>
                  <a:lnTo>
                    <a:pt x="2199" y="25"/>
                  </a:lnTo>
                  <a:lnTo>
                    <a:pt x="2101" y="0"/>
                  </a:lnTo>
                  <a:close/>
                </a:path>
              </a:pathLst>
            </a:custGeom>
            <a:grpFill/>
            <a:ln>
              <a:noFill/>
            </a:ln>
          </p:spPr>
          <p:txBody>
            <a:bodyPr lIns="121896" tIns="121896" rIns="121896" bIns="121896" anchor="ctr" anchorCtr="0">
              <a:noAutofit/>
            </a:bodyPr>
            <a:lstStyle/>
            <a:p>
              <a:endParaRPr sz="3732"/>
            </a:p>
          </p:txBody>
        </p:sp>
      </p:grpSp>
      <p:grpSp>
        <p:nvGrpSpPr>
          <p:cNvPr id="593" name="Shape 593"/>
          <p:cNvGrpSpPr/>
          <p:nvPr/>
        </p:nvGrpSpPr>
        <p:grpSpPr>
          <a:xfrm>
            <a:off x="5723025" y="4406886"/>
            <a:ext cx="488652" cy="389979"/>
            <a:chOff x="1921475" y="3695200"/>
            <a:chExt cx="438400" cy="349875"/>
          </a:xfrm>
          <a:solidFill>
            <a:schemeClr val="tx1"/>
          </a:solidFill>
        </p:grpSpPr>
        <p:sp>
          <p:nvSpPr>
            <p:cNvPr id="594" name="Shape 594"/>
            <p:cNvSpPr/>
            <p:nvPr/>
          </p:nvSpPr>
          <p:spPr>
            <a:xfrm>
              <a:off x="2246900" y="3992550"/>
              <a:ext cx="52525" cy="52525"/>
            </a:xfrm>
            <a:custGeom>
              <a:avLst/>
              <a:gdLst/>
              <a:ahLst/>
              <a:cxnLst/>
              <a:rect l="0" t="0" r="0" b="0"/>
              <a:pathLst>
                <a:path w="2101" h="2101" extrusionOk="0">
                  <a:moveTo>
                    <a:pt x="831" y="1"/>
                  </a:moveTo>
                  <a:lnTo>
                    <a:pt x="636" y="74"/>
                  </a:lnTo>
                  <a:lnTo>
                    <a:pt x="465" y="171"/>
                  </a:lnTo>
                  <a:lnTo>
                    <a:pt x="318" y="294"/>
                  </a:lnTo>
                  <a:lnTo>
                    <a:pt x="172" y="440"/>
                  </a:lnTo>
                  <a:lnTo>
                    <a:pt x="74" y="636"/>
                  </a:lnTo>
                  <a:lnTo>
                    <a:pt x="25" y="831"/>
                  </a:lnTo>
                  <a:lnTo>
                    <a:pt x="1" y="1051"/>
                  </a:lnTo>
                  <a:lnTo>
                    <a:pt x="25" y="1246"/>
                  </a:lnTo>
                  <a:lnTo>
                    <a:pt x="74" y="1441"/>
                  </a:lnTo>
                  <a:lnTo>
                    <a:pt x="172" y="1637"/>
                  </a:lnTo>
                  <a:lnTo>
                    <a:pt x="318" y="1783"/>
                  </a:lnTo>
                  <a:lnTo>
                    <a:pt x="465" y="1906"/>
                  </a:lnTo>
                  <a:lnTo>
                    <a:pt x="636" y="2003"/>
                  </a:lnTo>
                  <a:lnTo>
                    <a:pt x="831" y="2076"/>
                  </a:lnTo>
                  <a:lnTo>
                    <a:pt x="1051" y="2101"/>
                  </a:lnTo>
                  <a:lnTo>
                    <a:pt x="1271" y="2076"/>
                  </a:lnTo>
                  <a:lnTo>
                    <a:pt x="1466" y="2003"/>
                  </a:lnTo>
                  <a:lnTo>
                    <a:pt x="1637" y="1906"/>
                  </a:lnTo>
                  <a:lnTo>
                    <a:pt x="1783" y="1783"/>
                  </a:lnTo>
                  <a:lnTo>
                    <a:pt x="1930" y="1637"/>
                  </a:lnTo>
                  <a:lnTo>
                    <a:pt x="2028" y="1441"/>
                  </a:lnTo>
                  <a:lnTo>
                    <a:pt x="2077" y="1246"/>
                  </a:lnTo>
                  <a:lnTo>
                    <a:pt x="2101" y="1051"/>
                  </a:lnTo>
                  <a:lnTo>
                    <a:pt x="2077" y="831"/>
                  </a:lnTo>
                  <a:lnTo>
                    <a:pt x="2028" y="636"/>
                  </a:lnTo>
                  <a:lnTo>
                    <a:pt x="1930" y="440"/>
                  </a:lnTo>
                  <a:lnTo>
                    <a:pt x="1783" y="294"/>
                  </a:lnTo>
                  <a:lnTo>
                    <a:pt x="1637" y="171"/>
                  </a:lnTo>
                  <a:lnTo>
                    <a:pt x="1466" y="74"/>
                  </a:lnTo>
                  <a:lnTo>
                    <a:pt x="1271" y="1"/>
                  </a:lnTo>
                  <a:close/>
                </a:path>
              </a:pathLst>
            </a:custGeom>
            <a:grpFill/>
            <a:ln>
              <a:noFill/>
            </a:ln>
          </p:spPr>
          <p:txBody>
            <a:bodyPr lIns="121896" tIns="121896" rIns="121896" bIns="121896" anchor="ctr" anchorCtr="0">
              <a:noAutofit/>
            </a:bodyPr>
            <a:lstStyle/>
            <a:p>
              <a:endParaRPr sz="3732"/>
            </a:p>
          </p:txBody>
        </p:sp>
        <p:sp>
          <p:nvSpPr>
            <p:cNvPr id="595" name="Shape 595"/>
            <p:cNvSpPr/>
            <p:nvPr/>
          </p:nvSpPr>
          <p:spPr>
            <a:xfrm>
              <a:off x="2033800" y="3992550"/>
              <a:ext cx="52550" cy="52525"/>
            </a:xfrm>
            <a:custGeom>
              <a:avLst/>
              <a:gdLst/>
              <a:ahLst/>
              <a:cxnLst/>
              <a:rect l="0" t="0" r="0" b="0"/>
              <a:pathLst>
                <a:path w="2102" h="2101" extrusionOk="0">
                  <a:moveTo>
                    <a:pt x="831" y="1"/>
                  </a:moveTo>
                  <a:lnTo>
                    <a:pt x="636" y="74"/>
                  </a:lnTo>
                  <a:lnTo>
                    <a:pt x="465" y="171"/>
                  </a:lnTo>
                  <a:lnTo>
                    <a:pt x="318" y="294"/>
                  </a:lnTo>
                  <a:lnTo>
                    <a:pt x="172" y="440"/>
                  </a:lnTo>
                  <a:lnTo>
                    <a:pt x="74" y="636"/>
                  </a:lnTo>
                  <a:lnTo>
                    <a:pt x="25" y="831"/>
                  </a:lnTo>
                  <a:lnTo>
                    <a:pt x="1" y="1051"/>
                  </a:lnTo>
                  <a:lnTo>
                    <a:pt x="25" y="1246"/>
                  </a:lnTo>
                  <a:lnTo>
                    <a:pt x="74" y="1441"/>
                  </a:lnTo>
                  <a:lnTo>
                    <a:pt x="172" y="1637"/>
                  </a:lnTo>
                  <a:lnTo>
                    <a:pt x="318" y="1783"/>
                  </a:lnTo>
                  <a:lnTo>
                    <a:pt x="465" y="1906"/>
                  </a:lnTo>
                  <a:lnTo>
                    <a:pt x="636" y="2003"/>
                  </a:lnTo>
                  <a:lnTo>
                    <a:pt x="831" y="2076"/>
                  </a:lnTo>
                  <a:lnTo>
                    <a:pt x="1051" y="2101"/>
                  </a:lnTo>
                  <a:lnTo>
                    <a:pt x="1271" y="2076"/>
                  </a:lnTo>
                  <a:lnTo>
                    <a:pt x="1466" y="2003"/>
                  </a:lnTo>
                  <a:lnTo>
                    <a:pt x="1637" y="1906"/>
                  </a:lnTo>
                  <a:lnTo>
                    <a:pt x="1784" y="1783"/>
                  </a:lnTo>
                  <a:lnTo>
                    <a:pt x="1930" y="1637"/>
                  </a:lnTo>
                  <a:lnTo>
                    <a:pt x="2028" y="1441"/>
                  </a:lnTo>
                  <a:lnTo>
                    <a:pt x="2077" y="1246"/>
                  </a:lnTo>
                  <a:lnTo>
                    <a:pt x="2101" y="1051"/>
                  </a:lnTo>
                  <a:lnTo>
                    <a:pt x="2077" y="831"/>
                  </a:lnTo>
                  <a:lnTo>
                    <a:pt x="2028" y="636"/>
                  </a:lnTo>
                  <a:lnTo>
                    <a:pt x="1930" y="440"/>
                  </a:lnTo>
                  <a:lnTo>
                    <a:pt x="1784" y="294"/>
                  </a:lnTo>
                  <a:lnTo>
                    <a:pt x="1637" y="171"/>
                  </a:lnTo>
                  <a:lnTo>
                    <a:pt x="1466" y="74"/>
                  </a:lnTo>
                  <a:lnTo>
                    <a:pt x="1271" y="1"/>
                  </a:lnTo>
                  <a:close/>
                </a:path>
              </a:pathLst>
            </a:custGeom>
            <a:grpFill/>
            <a:ln>
              <a:noFill/>
            </a:ln>
          </p:spPr>
          <p:txBody>
            <a:bodyPr lIns="121896" tIns="121896" rIns="121896" bIns="121896" anchor="ctr" anchorCtr="0">
              <a:noAutofit/>
            </a:bodyPr>
            <a:lstStyle/>
            <a:p>
              <a:endParaRPr sz="3732"/>
            </a:p>
          </p:txBody>
        </p:sp>
        <p:sp>
          <p:nvSpPr>
            <p:cNvPr id="596" name="Shape 596"/>
            <p:cNvSpPr/>
            <p:nvPr/>
          </p:nvSpPr>
          <p:spPr>
            <a:xfrm>
              <a:off x="1921475" y="3695200"/>
              <a:ext cx="438400" cy="297975"/>
            </a:xfrm>
            <a:custGeom>
              <a:avLst/>
              <a:gdLst/>
              <a:ahLst/>
              <a:cxnLst/>
              <a:rect l="0" t="0" r="0" b="0"/>
              <a:pathLst>
                <a:path w="17536" h="11919" extrusionOk="0">
                  <a:moveTo>
                    <a:pt x="15729" y="3371"/>
                  </a:moveTo>
                  <a:lnTo>
                    <a:pt x="15826" y="3395"/>
                  </a:lnTo>
                  <a:lnTo>
                    <a:pt x="15899" y="3444"/>
                  </a:lnTo>
                  <a:lnTo>
                    <a:pt x="15948" y="3517"/>
                  </a:lnTo>
                  <a:lnTo>
                    <a:pt x="15973" y="3615"/>
                  </a:lnTo>
                  <a:lnTo>
                    <a:pt x="15948" y="3713"/>
                  </a:lnTo>
                  <a:lnTo>
                    <a:pt x="13994" y="8060"/>
                  </a:lnTo>
                  <a:lnTo>
                    <a:pt x="13946" y="8133"/>
                  </a:lnTo>
                  <a:lnTo>
                    <a:pt x="13897" y="8158"/>
                  </a:lnTo>
                  <a:lnTo>
                    <a:pt x="13848" y="8207"/>
                  </a:lnTo>
                  <a:lnTo>
                    <a:pt x="13775" y="8207"/>
                  </a:lnTo>
                  <a:lnTo>
                    <a:pt x="13677" y="8182"/>
                  </a:lnTo>
                  <a:lnTo>
                    <a:pt x="13604" y="8133"/>
                  </a:lnTo>
                  <a:lnTo>
                    <a:pt x="13555" y="8036"/>
                  </a:lnTo>
                  <a:lnTo>
                    <a:pt x="13530" y="7962"/>
                  </a:lnTo>
                  <a:lnTo>
                    <a:pt x="13555" y="7865"/>
                  </a:lnTo>
                  <a:lnTo>
                    <a:pt x="15509" y="3517"/>
                  </a:lnTo>
                  <a:lnTo>
                    <a:pt x="15558" y="3420"/>
                  </a:lnTo>
                  <a:lnTo>
                    <a:pt x="15631" y="3371"/>
                  </a:lnTo>
                  <a:close/>
                  <a:moveTo>
                    <a:pt x="13628" y="3273"/>
                  </a:moveTo>
                  <a:lnTo>
                    <a:pt x="13726" y="3298"/>
                  </a:lnTo>
                  <a:lnTo>
                    <a:pt x="13824" y="3322"/>
                  </a:lnTo>
                  <a:lnTo>
                    <a:pt x="13872" y="3395"/>
                  </a:lnTo>
                  <a:lnTo>
                    <a:pt x="13897" y="3493"/>
                  </a:lnTo>
                  <a:lnTo>
                    <a:pt x="13897" y="3591"/>
                  </a:lnTo>
                  <a:lnTo>
                    <a:pt x="12602" y="8158"/>
                  </a:lnTo>
                  <a:lnTo>
                    <a:pt x="12578" y="8231"/>
                  </a:lnTo>
                  <a:lnTo>
                    <a:pt x="12505" y="8304"/>
                  </a:lnTo>
                  <a:lnTo>
                    <a:pt x="12456" y="8329"/>
                  </a:lnTo>
                  <a:lnTo>
                    <a:pt x="12358" y="8353"/>
                  </a:lnTo>
                  <a:lnTo>
                    <a:pt x="12309" y="8329"/>
                  </a:lnTo>
                  <a:lnTo>
                    <a:pt x="12212" y="8304"/>
                  </a:lnTo>
                  <a:lnTo>
                    <a:pt x="12163" y="8231"/>
                  </a:lnTo>
                  <a:lnTo>
                    <a:pt x="12138" y="8133"/>
                  </a:lnTo>
                  <a:lnTo>
                    <a:pt x="12138" y="8036"/>
                  </a:lnTo>
                  <a:lnTo>
                    <a:pt x="13433" y="3469"/>
                  </a:lnTo>
                  <a:lnTo>
                    <a:pt x="13482" y="3371"/>
                  </a:lnTo>
                  <a:lnTo>
                    <a:pt x="13530" y="3298"/>
                  </a:lnTo>
                  <a:lnTo>
                    <a:pt x="13628" y="3273"/>
                  </a:lnTo>
                  <a:close/>
                  <a:moveTo>
                    <a:pt x="11625" y="3200"/>
                  </a:moveTo>
                  <a:lnTo>
                    <a:pt x="11723" y="3224"/>
                  </a:lnTo>
                  <a:lnTo>
                    <a:pt x="11796" y="3298"/>
                  </a:lnTo>
                  <a:lnTo>
                    <a:pt x="11821" y="3371"/>
                  </a:lnTo>
                  <a:lnTo>
                    <a:pt x="11845" y="3469"/>
                  </a:lnTo>
                  <a:lnTo>
                    <a:pt x="11210" y="8280"/>
                  </a:lnTo>
                  <a:lnTo>
                    <a:pt x="11186" y="8353"/>
                  </a:lnTo>
                  <a:lnTo>
                    <a:pt x="11137" y="8426"/>
                  </a:lnTo>
                  <a:lnTo>
                    <a:pt x="11064" y="8475"/>
                  </a:lnTo>
                  <a:lnTo>
                    <a:pt x="10966" y="8500"/>
                  </a:lnTo>
                  <a:lnTo>
                    <a:pt x="10942" y="8500"/>
                  </a:lnTo>
                  <a:lnTo>
                    <a:pt x="10844" y="8451"/>
                  </a:lnTo>
                  <a:lnTo>
                    <a:pt x="10771" y="8402"/>
                  </a:lnTo>
                  <a:lnTo>
                    <a:pt x="10722" y="8304"/>
                  </a:lnTo>
                  <a:lnTo>
                    <a:pt x="10722" y="8207"/>
                  </a:lnTo>
                  <a:lnTo>
                    <a:pt x="11357" y="3420"/>
                  </a:lnTo>
                  <a:lnTo>
                    <a:pt x="11381" y="3322"/>
                  </a:lnTo>
                  <a:lnTo>
                    <a:pt x="11454" y="3249"/>
                  </a:lnTo>
                  <a:lnTo>
                    <a:pt x="11528" y="3200"/>
                  </a:lnTo>
                  <a:close/>
                  <a:moveTo>
                    <a:pt x="9525" y="3102"/>
                  </a:moveTo>
                  <a:lnTo>
                    <a:pt x="9623" y="3127"/>
                  </a:lnTo>
                  <a:lnTo>
                    <a:pt x="9696" y="3175"/>
                  </a:lnTo>
                  <a:lnTo>
                    <a:pt x="9745" y="3249"/>
                  </a:lnTo>
                  <a:lnTo>
                    <a:pt x="9769" y="3346"/>
                  </a:lnTo>
                  <a:lnTo>
                    <a:pt x="9818" y="8378"/>
                  </a:lnTo>
                  <a:lnTo>
                    <a:pt x="9794" y="8475"/>
                  </a:lnTo>
                  <a:lnTo>
                    <a:pt x="9745" y="8573"/>
                  </a:lnTo>
                  <a:lnTo>
                    <a:pt x="9672" y="8622"/>
                  </a:lnTo>
                  <a:lnTo>
                    <a:pt x="9574" y="8646"/>
                  </a:lnTo>
                  <a:lnTo>
                    <a:pt x="9476" y="8622"/>
                  </a:lnTo>
                  <a:lnTo>
                    <a:pt x="9403" y="8573"/>
                  </a:lnTo>
                  <a:lnTo>
                    <a:pt x="9354" y="8475"/>
                  </a:lnTo>
                  <a:lnTo>
                    <a:pt x="9330" y="8402"/>
                  </a:lnTo>
                  <a:lnTo>
                    <a:pt x="9281" y="3346"/>
                  </a:lnTo>
                  <a:lnTo>
                    <a:pt x="9305" y="3273"/>
                  </a:lnTo>
                  <a:lnTo>
                    <a:pt x="9354" y="3175"/>
                  </a:lnTo>
                  <a:lnTo>
                    <a:pt x="9427" y="3127"/>
                  </a:lnTo>
                  <a:lnTo>
                    <a:pt x="9525" y="3102"/>
                  </a:lnTo>
                  <a:close/>
                  <a:moveTo>
                    <a:pt x="7522" y="3029"/>
                  </a:moveTo>
                  <a:lnTo>
                    <a:pt x="7620" y="3078"/>
                  </a:lnTo>
                  <a:lnTo>
                    <a:pt x="7669" y="3151"/>
                  </a:lnTo>
                  <a:lnTo>
                    <a:pt x="7693" y="3249"/>
                  </a:lnTo>
                  <a:lnTo>
                    <a:pt x="8402" y="8500"/>
                  </a:lnTo>
                  <a:lnTo>
                    <a:pt x="8402" y="8597"/>
                  </a:lnTo>
                  <a:lnTo>
                    <a:pt x="8353" y="8671"/>
                  </a:lnTo>
                  <a:lnTo>
                    <a:pt x="8279" y="8744"/>
                  </a:lnTo>
                  <a:lnTo>
                    <a:pt x="8206" y="8768"/>
                  </a:lnTo>
                  <a:lnTo>
                    <a:pt x="8084" y="8768"/>
                  </a:lnTo>
                  <a:lnTo>
                    <a:pt x="8011" y="8720"/>
                  </a:lnTo>
                  <a:lnTo>
                    <a:pt x="7962" y="8646"/>
                  </a:lnTo>
                  <a:lnTo>
                    <a:pt x="7913" y="8573"/>
                  </a:lnTo>
                  <a:lnTo>
                    <a:pt x="7229" y="3298"/>
                  </a:lnTo>
                  <a:lnTo>
                    <a:pt x="7229" y="3200"/>
                  </a:lnTo>
                  <a:lnTo>
                    <a:pt x="7278" y="3127"/>
                  </a:lnTo>
                  <a:lnTo>
                    <a:pt x="7327" y="3053"/>
                  </a:lnTo>
                  <a:lnTo>
                    <a:pt x="7425" y="3029"/>
                  </a:lnTo>
                  <a:close/>
                  <a:moveTo>
                    <a:pt x="5446" y="2956"/>
                  </a:moveTo>
                  <a:lnTo>
                    <a:pt x="5520" y="2980"/>
                  </a:lnTo>
                  <a:lnTo>
                    <a:pt x="5593" y="3053"/>
                  </a:lnTo>
                  <a:lnTo>
                    <a:pt x="5642" y="3127"/>
                  </a:lnTo>
                  <a:lnTo>
                    <a:pt x="7009" y="8622"/>
                  </a:lnTo>
                  <a:lnTo>
                    <a:pt x="7009" y="8720"/>
                  </a:lnTo>
                  <a:lnTo>
                    <a:pt x="6985" y="8793"/>
                  </a:lnTo>
                  <a:lnTo>
                    <a:pt x="6912" y="8866"/>
                  </a:lnTo>
                  <a:lnTo>
                    <a:pt x="6814" y="8915"/>
                  </a:lnTo>
                  <a:lnTo>
                    <a:pt x="6692" y="8915"/>
                  </a:lnTo>
                  <a:lnTo>
                    <a:pt x="6619" y="8866"/>
                  </a:lnTo>
                  <a:lnTo>
                    <a:pt x="6570" y="8817"/>
                  </a:lnTo>
                  <a:lnTo>
                    <a:pt x="6521" y="8744"/>
                  </a:lnTo>
                  <a:lnTo>
                    <a:pt x="5153" y="3249"/>
                  </a:lnTo>
                  <a:lnTo>
                    <a:pt x="5153" y="3151"/>
                  </a:lnTo>
                  <a:lnTo>
                    <a:pt x="5178" y="3053"/>
                  </a:lnTo>
                  <a:lnTo>
                    <a:pt x="5251" y="3005"/>
                  </a:lnTo>
                  <a:lnTo>
                    <a:pt x="5349" y="2956"/>
                  </a:lnTo>
                  <a:close/>
                  <a:moveTo>
                    <a:pt x="391" y="0"/>
                  </a:moveTo>
                  <a:lnTo>
                    <a:pt x="293" y="25"/>
                  </a:lnTo>
                  <a:lnTo>
                    <a:pt x="220" y="74"/>
                  </a:lnTo>
                  <a:lnTo>
                    <a:pt x="147" y="123"/>
                  </a:lnTo>
                  <a:lnTo>
                    <a:pt x="73" y="196"/>
                  </a:lnTo>
                  <a:lnTo>
                    <a:pt x="25" y="294"/>
                  </a:lnTo>
                  <a:lnTo>
                    <a:pt x="0" y="367"/>
                  </a:lnTo>
                  <a:lnTo>
                    <a:pt x="0" y="489"/>
                  </a:lnTo>
                  <a:lnTo>
                    <a:pt x="0" y="587"/>
                  </a:lnTo>
                  <a:lnTo>
                    <a:pt x="25" y="660"/>
                  </a:lnTo>
                  <a:lnTo>
                    <a:pt x="73" y="758"/>
                  </a:lnTo>
                  <a:lnTo>
                    <a:pt x="147" y="831"/>
                  </a:lnTo>
                  <a:lnTo>
                    <a:pt x="220" y="880"/>
                  </a:lnTo>
                  <a:lnTo>
                    <a:pt x="293" y="929"/>
                  </a:lnTo>
                  <a:lnTo>
                    <a:pt x="391" y="953"/>
                  </a:lnTo>
                  <a:lnTo>
                    <a:pt x="489" y="977"/>
                  </a:lnTo>
                  <a:lnTo>
                    <a:pt x="3346" y="977"/>
                  </a:lnTo>
                  <a:lnTo>
                    <a:pt x="5300" y="9281"/>
                  </a:lnTo>
                  <a:lnTo>
                    <a:pt x="4518" y="11235"/>
                  </a:lnTo>
                  <a:lnTo>
                    <a:pt x="4494" y="11357"/>
                  </a:lnTo>
                  <a:lnTo>
                    <a:pt x="4494" y="11479"/>
                  </a:lnTo>
                  <a:lnTo>
                    <a:pt x="4518" y="11577"/>
                  </a:lnTo>
                  <a:lnTo>
                    <a:pt x="4567" y="11699"/>
                  </a:lnTo>
                  <a:lnTo>
                    <a:pt x="4592" y="11724"/>
                  </a:lnTo>
                  <a:lnTo>
                    <a:pt x="4811" y="11577"/>
                  </a:lnTo>
                  <a:lnTo>
                    <a:pt x="5031" y="11479"/>
                  </a:lnTo>
                  <a:lnTo>
                    <a:pt x="5275" y="11406"/>
                  </a:lnTo>
                  <a:lnTo>
                    <a:pt x="5715" y="11406"/>
                  </a:lnTo>
                  <a:lnTo>
                    <a:pt x="5886" y="11430"/>
                  </a:lnTo>
                  <a:lnTo>
                    <a:pt x="6033" y="11479"/>
                  </a:lnTo>
                  <a:lnTo>
                    <a:pt x="6179" y="11528"/>
                  </a:lnTo>
                  <a:lnTo>
                    <a:pt x="6326" y="11601"/>
                  </a:lnTo>
                  <a:lnTo>
                    <a:pt x="6448" y="11699"/>
                  </a:lnTo>
                  <a:lnTo>
                    <a:pt x="6570" y="11797"/>
                  </a:lnTo>
                  <a:lnTo>
                    <a:pt x="6692" y="11919"/>
                  </a:lnTo>
                  <a:lnTo>
                    <a:pt x="12920" y="11919"/>
                  </a:lnTo>
                  <a:lnTo>
                    <a:pt x="13042" y="11797"/>
                  </a:lnTo>
                  <a:lnTo>
                    <a:pt x="13164" y="11699"/>
                  </a:lnTo>
                  <a:lnTo>
                    <a:pt x="13286" y="11601"/>
                  </a:lnTo>
                  <a:lnTo>
                    <a:pt x="13433" y="11528"/>
                  </a:lnTo>
                  <a:lnTo>
                    <a:pt x="13579" y="11479"/>
                  </a:lnTo>
                  <a:lnTo>
                    <a:pt x="13726" y="11430"/>
                  </a:lnTo>
                  <a:lnTo>
                    <a:pt x="13897" y="11406"/>
                  </a:lnTo>
                  <a:lnTo>
                    <a:pt x="14312" y="11406"/>
                  </a:lnTo>
                  <a:lnTo>
                    <a:pt x="14556" y="11479"/>
                  </a:lnTo>
                  <a:lnTo>
                    <a:pt x="14776" y="11553"/>
                  </a:lnTo>
                  <a:lnTo>
                    <a:pt x="14971" y="11699"/>
                  </a:lnTo>
                  <a:lnTo>
                    <a:pt x="15020" y="11553"/>
                  </a:lnTo>
                  <a:lnTo>
                    <a:pt x="15045" y="11430"/>
                  </a:lnTo>
                  <a:lnTo>
                    <a:pt x="15045" y="11308"/>
                  </a:lnTo>
                  <a:lnTo>
                    <a:pt x="15020" y="11235"/>
                  </a:lnTo>
                  <a:lnTo>
                    <a:pt x="14971" y="11137"/>
                  </a:lnTo>
                  <a:lnTo>
                    <a:pt x="14898" y="11064"/>
                  </a:lnTo>
                  <a:lnTo>
                    <a:pt x="14825" y="11015"/>
                  </a:lnTo>
                  <a:lnTo>
                    <a:pt x="14752" y="10966"/>
                  </a:lnTo>
                  <a:lnTo>
                    <a:pt x="14654" y="10942"/>
                  </a:lnTo>
                  <a:lnTo>
                    <a:pt x="5691" y="10942"/>
                  </a:lnTo>
                  <a:lnTo>
                    <a:pt x="6106" y="9916"/>
                  </a:lnTo>
                  <a:lnTo>
                    <a:pt x="6252" y="9941"/>
                  </a:lnTo>
                  <a:lnTo>
                    <a:pt x="6423" y="9941"/>
                  </a:lnTo>
                  <a:lnTo>
                    <a:pt x="13848" y="9257"/>
                  </a:lnTo>
                  <a:lnTo>
                    <a:pt x="14019" y="9232"/>
                  </a:lnTo>
                  <a:lnTo>
                    <a:pt x="14190" y="9159"/>
                  </a:lnTo>
                  <a:lnTo>
                    <a:pt x="14336" y="9086"/>
                  </a:lnTo>
                  <a:lnTo>
                    <a:pt x="14507" y="8988"/>
                  </a:lnTo>
                  <a:lnTo>
                    <a:pt x="14654" y="8890"/>
                  </a:lnTo>
                  <a:lnTo>
                    <a:pt x="14776" y="8768"/>
                  </a:lnTo>
                  <a:lnTo>
                    <a:pt x="14874" y="8622"/>
                  </a:lnTo>
                  <a:lnTo>
                    <a:pt x="14971" y="8475"/>
                  </a:lnTo>
                  <a:lnTo>
                    <a:pt x="17463" y="3151"/>
                  </a:lnTo>
                  <a:lnTo>
                    <a:pt x="17511" y="3005"/>
                  </a:lnTo>
                  <a:lnTo>
                    <a:pt x="17536" y="2882"/>
                  </a:lnTo>
                  <a:lnTo>
                    <a:pt x="17511" y="2760"/>
                  </a:lnTo>
                  <a:lnTo>
                    <a:pt x="17487" y="2638"/>
                  </a:lnTo>
                  <a:lnTo>
                    <a:pt x="17414" y="2565"/>
                  </a:lnTo>
                  <a:lnTo>
                    <a:pt x="17292" y="2492"/>
                  </a:lnTo>
                  <a:lnTo>
                    <a:pt x="17169" y="2443"/>
                  </a:lnTo>
                  <a:lnTo>
                    <a:pt x="17023" y="2418"/>
                  </a:lnTo>
                  <a:lnTo>
                    <a:pt x="4592" y="2003"/>
                  </a:lnTo>
                  <a:lnTo>
                    <a:pt x="4225" y="367"/>
                  </a:lnTo>
                  <a:lnTo>
                    <a:pt x="4152" y="220"/>
                  </a:lnTo>
                  <a:lnTo>
                    <a:pt x="4054" y="98"/>
                  </a:lnTo>
                  <a:lnTo>
                    <a:pt x="3908" y="25"/>
                  </a:lnTo>
                  <a:lnTo>
                    <a:pt x="3737" y="0"/>
                  </a:lnTo>
                  <a:close/>
                </a:path>
              </a:pathLst>
            </a:custGeom>
            <a:grpFill/>
            <a:ln>
              <a:noFill/>
            </a:ln>
          </p:spPr>
          <p:txBody>
            <a:bodyPr lIns="121896" tIns="121896" rIns="121896" bIns="121896" anchor="ctr" anchorCtr="0">
              <a:noAutofit/>
            </a:bodyPr>
            <a:lstStyle/>
            <a:p>
              <a:endParaRPr sz="3732"/>
            </a:p>
          </p:txBody>
        </p:sp>
      </p:grpSp>
      <p:grpSp>
        <p:nvGrpSpPr>
          <p:cNvPr id="597" name="Shape 597"/>
          <p:cNvGrpSpPr/>
          <p:nvPr/>
        </p:nvGrpSpPr>
        <p:grpSpPr>
          <a:xfrm>
            <a:off x="6479132" y="4400755"/>
            <a:ext cx="479122" cy="401571"/>
            <a:chOff x="2599825" y="3689700"/>
            <a:chExt cx="429850" cy="360275"/>
          </a:xfrm>
          <a:solidFill>
            <a:schemeClr val="tx1"/>
          </a:solidFill>
        </p:grpSpPr>
        <p:sp>
          <p:nvSpPr>
            <p:cNvPr id="598" name="Shape 598"/>
            <p:cNvSpPr/>
            <p:nvPr/>
          </p:nvSpPr>
          <p:spPr>
            <a:xfrm>
              <a:off x="2599825" y="3689700"/>
              <a:ext cx="429850" cy="169150"/>
            </a:xfrm>
            <a:custGeom>
              <a:avLst/>
              <a:gdLst/>
              <a:ahLst/>
              <a:cxnLst/>
              <a:rect l="0" t="0" r="0" b="0"/>
              <a:pathLst>
                <a:path w="17194" h="6766" extrusionOk="0">
                  <a:moveTo>
                    <a:pt x="10160" y="978"/>
                  </a:moveTo>
                  <a:lnTo>
                    <a:pt x="10258" y="1002"/>
                  </a:lnTo>
                  <a:lnTo>
                    <a:pt x="10355" y="1026"/>
                  </a:lnTo>
                  <a:lnTo>
                    <a:pt x="10429" y="1075"/>
                  </a:lnTo>
                  <a:lnTo>
                    <a:pt x="10502" y="1124"/>
                  </a:lnTo>
                  <a:lnTo>
                    <a:pt x="10575" y="1197"/>
                  </a:lnTo>
                  <a:lnTo>
                    <a:pt x="10600" y="1295"/>
                  </a:lnTo>
                  <a:lnTo>
                    <a:pt x="10649" y="1368"/>
                  </a:lnTo>
                  <a:lnTo>
                    <a:pt x="10649" y="1466"/>
                  </a:lnTo>
                  <a:lnTo>
                    <a:pt x="10649" y="1881"/>
                  </a:lnTo>
                  <a:lnTo>
                    <a:pt x="6545" y="1881"/>
                  </a:lnTo>
                  <a:lnTo>
                    <a:pt x="6545" y="1466"/>
                  </a:lnTo>
                  <a:lnTo>
                    <a:pt x="6545" y="1368"/>
                  </a:lnTo>
                  <a:lnTo>
                    <a:pt x="6594" y="1295"/>
                  </a:lnTo>
                  <a:lnTo>
                    <a:pt x="6619" y="1197"/>
                  </a:lnTo>
                  <a:lnTo>
                    <a:pt x="6692" y="1124"/>
                  </a:lnTo>
                  <a:lnTo>
                    <a:pt x="6765" y="1075"/>
                  </a:lnTo>
                  <a:lnTo>
                    <a:pt x="6839" y="1026"/>
                  </a:lnTo>
                  <a:lnTo>
                    <a:pt x="6936" y="1002"/>
                  </a:lnTo>
                  <a:lnTo>
                    <a:pt x="7034" y="978"/>
                  </a:lnTo>
                  <a:close/>
                  <a:moveTo>
                    <a:pt x="7034" y="1"/>
                  </a:moveTo>
                  <a:lnTo>
                    <a:pt x="6887" y="25"/>
                  </a:lnTo>
                  <a:lnTo>
                    <a:pt x="6741" y="50"/>
                  </a:lnTo>
                  <a:lnTo>
                    <a:pt x="6472" y="123"/>
                  </a:lnTo>
                  <a:lnTo>
                    <a:pt x="6204" y="269"/>
                  </a:lnTo>
                  <a:lnTo>
                    <a:pt x="6008" y="440"/>
                  </a:lnTo>
                  <a:lnTo>
                    <a:pt x="5813" y="660"/>
                  </a:lnTo>
                  <a:lnTo>
                    <a:pt x="5691" y="904"/>
                  </a:lnTo>
                  <a:lnTo>
                    <a:pt x="5593" y="1173"/>
                  </a:lnTo>
                  <a:lnTo>
                    <a:pt x="5569" y="1320"/>
                  </a:lnTo>
                  <a:lnTo>
                    <a:pt x="5569" y="1466"/>
                  </a:lnTo>
                  <a:lnTo>
                    <a:pt x="5569" y="1881"/>
                  </a:lnTo>
                  <a:lnTo>
                    <a:pt x="391" y="1881"/>
                  </a:lnTo>
                  <a:lnTo>
                    <a:pt x="293" y="1906"/>
                  </a:lnTo>
                  <a:lnTo>
                    <a:pt x="220" y="1955"/>
                  </a:lnTo>
                  <a:lnTo>
                    <a:pt x="147" y="2028"/>
                  </a:lnTo>
                  <a:lnTo>
                    <a:pt x="73" y="2077"/>
                  </a:lnTo>
                  <a:lnTo>
                    <a:pt x="49" y="2174"/>
                  </a:lnTo>
                  <a:lnTo>
                    <a:pt x="0" y="2272"/>
                  </a:lnTo>
                  <a:lnTo>
                    <a:pt x="0" y="2370"/>
                  </a:lnTo>
                  <a:lnTo>
                    <a:pt x="0" y="5789"/>
                  </a:lnTo>
                  <a:lnTo>
                    <a:pt x="24" y="5984"/>
                  </a:lnTo>
                  <a:lnTo>
                    <a:pt x="73" y="6155"/>
                  </a:lnTo>
                  <a:lnTo>
                    <a:pt x="171" y="6326"/>
                  </a:lnTo>
                  <a:lnTo>
                    <a:pt x="293" y="6473"/>
                  </a:lnTo>
                  <a:lnTo>
                    <a:pt x="440" y="6595"/>
                  </a:lnTo>
                  <a:lnTo>
                    <a:pt x="586" y="6693"/>
                  </a:lnTo>
                  <a:lnTo>
                    <a:pt x="782" y="6741"/>
                  </a:lnTo>
                  <a:lnTo>
                    <a:pt x="977" y="6766"/>
                  </a:lnTo>
                  <a:lnTo>
                    <a:pt x="7742" y="6766"/>
                  </a:lnTo>
                  <a:lnTo>
                    <a:pt x="7742" y="6155"/>
                  </a:lnTo>
                  <a:lnTo>
                    <a:pt x="7767" y="6058"/>
                  </a:lnTo>
                  <a:lnTo>
                    <a:pt x="7791" y="5984"/>
                  </a:lnTo>
                  <a:lnTo>
                    <a:pt x="7840" y="5887"/>
                  </a:lnTo>
                  <a:lnTo>
                    <a:pt x="7889" y="5813"/>
                  </a:lnTo>
                  <a:lnTo>
                    <a:pt x="7962" y="5765"/>
                  </a:lnTo>
                  <a:lnTo>
                    <a:pt x="8060" y="5716"/>
                  </a:lnTo>
                  <a:lnTo>
                    <a:pt x="8133" y="5691"/>
                  </a:lnTo>
                  <a:lnTo>
                    <a:pt x="8231" y="5667"/>
                  </a:lnTo>
                  <a:lnTo>
                    <a:pt x="8963" y="5667"/>
                  </a:lnTo>
                  <a:lnTo>
                    <a:pt x="9061" y="5691"/>
                  </a:lnTo>
                  <a:lnTo>
                    <a:pt x="9134" y="5716"/>
                  </a:lnTo>
                  <a:lnTo>
                    <a:pt x="9232" y="5765"/>
                  </a:lnTo>
                  <a:lnTo>
                    <a:pt x="9305" y="5813"/>
                  </a:lnTo>
                  <a:lnTo>
                    <a:pt x="9354" y="5887"/>
                  </a:lnTo>
                  <a:lnTo>
                    <a:pt x="9403" y="5984"/>
                  </a:lnTo>
                  <a:lnTo>
                    <a:pt x="9427" y="6058"/>
                  </a:lnTo>
                  <a:lnTo>
                    <a:pt x="9452" y="6155"/>
                  </a:lnTo>
                  <a:lnTo>
                    <a:pt x="9452" y="6766"/>
                  </a:lnTo>
                  <a:lnTo>
                    <a:pt x="16217" y="6766"/>
                  </a:lnTo>
                  <a:lnTo>
                    <a:pt x="16412" y="6741"/>
                  </a:lnTo>
                  <a:lnTo>
                    <a:pt x="16608" y="6693"/>
                  </a:lnTo>
                  <a:lnTo>
                    <a:pt x="16754" y="6595"/>
                  </a:lnTo>
                  <a:lnTo>
                    <a:pt x="16901" y="6473"/>
                  </a:lnTo>
                  <a:lnTo>
                    <a:pt x="17023" y="6326"/>
                  </a:lnTo>
                  <a:lnTo>
                    <a:pt x="17121" y="6155"/>
                  </a:lnTo>
                  <a:lnTo>
                    <a:pt x="17169" y="5984"/>
                  </a:lnTo>
                  <a:lnTo>
                    <a:pt x="17194" y="5789"/>
                  </a:lnTo>
                  <a:lnTo>
                    <a:pt x="17194" y="2370"/>
                  </a:lnTo>
                  <a:lnTo>
                    <a:pt x="17194" y="2272"/>
                  </a:lnTo>
                  <a:lnTo>
                    <a:pt x="17145" y="2174"/>
                  </a:lnTo>
                  <a:lnTo>
                    <a:pt x="17121" y="2077"/>
                  </a:lnTo>
                  <a:lnTo>
                    <a:pt x="17047" y="2028"/>
                  </a:lnTo>
                  <a:lnTo>
                    <a:pt x="16974" y="1955"/>
                  </a:lnTo>
                  <a:lnTo>
                    <a:pt x="16901" y="1906"/>
                  </a:lnTo>
                  <a:lnTo>
                    <a:pt x="16803" y="1881"/>
                  </a:lnTo>
                  <a:lnTo>
                    <a:pt x="11625" y="1881"/>
                  </a:lnTo>
                  <a:lnTo>
                    <a:pt x="11625" y="1466"/>
                  </a:lnTo>
                  <a:lnTo>
                    <a:pt x="11625" y="1320"/>
                  </a:lnTo>
                  <a:lnTo>
                    <a:pt x="11601" y="1173"/>
                  </a:lnTo>
                  <a:lnTo>
                    <a:pt x="11503" y="904"/>
                  </a:lnTo>
                  <a:lnTo>
                    <a:pt x="11381" y="660"/>
                  </a:lnTo>
                  <a:lnTo>
                    <a:pt x="11186" y="440"/>
                  </a:lnTo>
                  <a:lnTo>
                    <a:pt x="10990" y="269"/>
                  </a:lnTo>
                  <a:lnTo>
                    <a:pt x="10722" y="123"/>
                  </a:lnTo>
                  <a:lnTo>
                    <a:pt x="10453" y="50"/>
                  </a:lnTo>
                  <a:lnTo>
                    <a:pt x="10307" y="25"/>
                  </a:lnTo>
                  <a:lnTo>
                    <a:pt x="10160" y="1"/>
                  </a:lnTo>
                  <a:close/>
                </a:path>
              </a:pathLst>
            </a:custGeom>
            <a:grpFill/>
            <a:ln>
              <a:noFill/>
            </a:ln>
          </p:spPr>
          <p:txBody>
            <a:bodyPr lIns="121896" tIns="121896" rIns="121896" bIns="121896" anchor="ctr" anchorCtr="0">
              <a:noAutofit/>
            </a:bodyPr>
            <a:lstStyle/>
            <a:p>
              <a:endParaRPr sz="3732"/>
            </a:p>
          </p:txBody>
        </p:sp>
        <p:sp>
          <p:nvSpPr>
            <p:cNvPr id="599" name="Shape 599"/>
            <p:cNvSpPr/>
            <p:nvPr/>
          </p:nvSpPr>
          <p:spPr>
            <a:xfrm>
              <a:off x="2599825" y="3861275"/>
              <a:ext cx="429850" cy="188700"/>
            </a:xfrm>
            <a:custGeom>
              <a:avLst/>
              <a:gdLst/>
              <a:ahLst/>
              <a:cxnLst/>
              <a:rect l="0" t="0" r="0" b="0"/>
              <a:pathLst>
                <a:path w="17194" h="7548" extrusionOk="0">
                  <a:moveTo>
                    <a:pt x="0" y="1"/>
                  </a:moveTo>
                  <a:lnTo>
                    <a:pt x="0" y="7059"/>
                  </a:lnTo>
                  <a:lnTo>
                    <a:pt x="0" y="7157"/>
                  </a:lnTo>
                  <a:lnTo>
                    <a:pt x="49" y="7230"/>
                  </a:lnTo>
                  <a:lnTo>
                    <a:pt x="73" y="7327"/>
                  </a:lnTo>
                  <a:lnTo>
                    <a:pt x="147" y="7401"/>
                  </a:lnTo>
                  <a:lnTo>
                    <a:pt x="220" y="7450"/>
                  </a:lnTo>
                  <a:lnTo>
                    <a:pt x="293" y="7498"/>
                  </a:lnTo>
                  <a:lnTo>
                    <a:pt x="391" y="7523"/>
                  </a:lnTo>
                  <a:lnTo>
                    <a:pt x="489" y="7547"/>
                  </a:lnTo>
                  <a:lnTo>
                    <a:pt x="16705" y="7547"/>
                  </a:lnTo>
                  <a:lnTo>
                    <a:pt x="16803" y="7523"/>
                  </a:lnTo>
                  <a:lnTo>
                    <a:pt x="16901" y="7498"/>
                  </a:lnTo>
                  <a:lnTo>
                    <a:pt x="16974" y="7450"/>
                  </a:lnTo>
                  <a:lnTo>
                    <a:pt x="17047" y="7401"/>
                  </a:lnTo>
                  <a:lnTo>
                    <a:pt x="17121" y="7327"/>
                  </a:lnTo>
                  <a:lnTo>
                    <a:pt x="17145" y="7230"/>
                  </a:lnTo>
                  <a:lnTo>
                    <a:pt x="17194" y="7157"/>
                  </a:lnTo>
                  <a:lnTo>
                    <a:pt x="17194" y="7059"/>
                  </a:lnTo>
                  <a:lnTo>
                    <a:pt x="17194" y="1"/>
                  </a:lnTo>
                  <a:lnTo>
                    <a:pt x="16974" y="172"/>
                  </a:lnTo>
                  <a:lnTo>
                    <a:pt x="16754" y="294"/>
                  </a:lnTo>
                  <a:lnTo>
                    <a:pt x="16486" y="367"/>
                  </a:lnTo>
                  <a:lnTo>
                    <a:pt x="16217" y="391"/>
                  </a:lnTo>
                  <a:lnTo>
                    <a:pt x="9452" y="391"/>
                  </a:lnTo>
                  <a:lnTo>
                    <a:pt x="9452" y="855"/>
                  </a:lnTo>
                  <a:lnTo>
                    <a:pt x="9427" y="953"/>
                  </a:lnTo>
                  <a:lnTo>
                    <a:pt x="9403" y="1051"/>
                  </a:lnTo>
                  <a:lnTo>
                    <a:pt x="9354" y="1148"/>
                  </a:lnTo>
                  <a:lnTo>
                    <a:pt x="9305" y="1197"/>
                  </a:lnTo>
                  <a:lnTo>
                    <a:pt x="9232" y="1271"/>
                  </a:lnTo>
                  <a:lnTo>
                    <a:pt x="9134" y="1319"/>
                  </a:lnTo>
                  <a:lnTo>
                    <a:pt x="9061" y="1344"/>
                  </a:lnTo>
                  <a:lnTo>
                    <a:pt x="8133" y="1344"/>
                  </a:lnTo>
                  <a:lnTo>
                    <a:pt x="8060" y="1319"/>
                  </a:lnTo>
                  <a:lnTo>
                    <a:pt x="7962" y="1271"/>
                  </a:lnTo>
                  <a:lnTo>
                    <a:pt x="7889" y="1197"/>
                  </a:lnTo>
                  <a:lnTo>
                    <a:pt x="7840" y="1148"/>
                  </a:lnTo>
                  <a:lnTo>
                    <a:pt x="7791" y="1051"/>
                  </a:lnTo>
                  <a:lnTo>
                    <a:pt x="7767" y="953"/>
                  </a:lnTo>
                  <a:lnTo>
                    <a:pt x="7742" y="855"/>
                  </a:lnTo>
                  <a:lnTo>
                    <a:pt x="7742" y="391"/>
                  </a:lnTo>
                  <a:lnTo>
                    <a:pt x="977" y="391"/>
                  </a:lnTo>
                  <a:lnTo>
                    <a:pt x="708" y="367"/>
                  </a:lnTo>
                  <a:lnTo>
                    <a:pt x="440" y="294"/>
                  </a:lnTo>
                  <a:lnTo>
                    <a:pt x="220" y="172"/>
                  </a:lnTo>
                  <a:lnTo>
                    <a:pt x="0" y="1"/>
                  </a:lnTo>
                  <a:close/>
                </a:path>
              </a:pathLst>
            </a:custGeom>
            <a:grpFill/>
            <a:ln>
              <a:noFill/>
            </a:ln>
          </p:spPr>
          <p:txBody>
            <a:bodyPr lIns="121896" tIns="121896" rIns="121896" bIns="121896" anchor="ctr" anchorCtr="0">
              <a:noAutofit/>
            </a:bodyPr>
            <a:lstStyle/>
            <a:p>
              <a:endParaRPr sz="3732"/>
            </a:p>
          </p:txBody>
        </p:sp>
      </p:grpSp>
      <p:grpSp>
        <p:nvGrpSpPr>
          <p:cNvPr id="600" name="Shape 600"/>
          <p:cNvGrpSpPr/>
          <p:nvPr/>
        </p:nvGrpSpPr>
        <p:grpSpPr>
          <a:xfrm>
            <a:off x="7253603" y="4359235"/>
            <a:ext cx="432865" cy="451925"/>
            <a:chOff x="3294650" y="3652450"/>
            <a:chExt cx="388350" cy="405450"/>
          </a:xfrm>
          <a:solidFill>
            <a:schemeClr val="tx1"/>
          </a:solidFill>
        </p:grpSpPr>
        <p:sp>
          <p:nvSpPr>
            <p:cNvPr id="601" name="Shape 601"/>
            <p:cNvSpPr/>
            <p:nvPr/>
          </p:nvSpPr>
          <p:spPr>
            <a:xfrm>
              <a:off x="3294650" y="3681775"/>
              <a:ext cx="376150" cy="376125"/>
            </a:xfrm>
            <a:custGeom>
              <a:avLst/>
              <a:gdLst/>
              <a:ahLst/>
              <a:cxnLst/>
              <a:rect l="0" t="0" r="0" b="0"/>
              <a:pathLst>
                <a:path w="15046" h="15045" extrusionOk="0">
                  <a:moveTo>
                    <a:pt x="7132" y="0"/>
                  </a:moveTo>
                  <a:lnTo>
                    <a:pt x="6766" y="49"/>
                  </a:lnTo>
                  <a:lnTo>
                    <a:pt x="6375" y="98"/>
                  </a:lnTo>
                  <a:lnTo>
                    <a:pt x="6009" y="147"/>
                  </a:lnTo>
                  <a:lnTo>
                    <a:pt x="5642" y="244"/>
                  </a:lnTo>
                  <a:lnTo>
                    <a:pt x="5276" y="342"/>
                  </a:lnTo>
                  <a:lnTo>
                    <a:pt x="4934" y="464"/>
                  </a:lnTo>
                  <a:lnTo>
                    <a:pt x="4592" y="586"/>
                  </a:lnTo>
                  <a:lnTo>
                    <a:pt x="4250" y="733"/>
                  </a:lnTo>
                  <a:lnTo>
                    <a:pt x="3933" y="904"/>
                  </a:lnTo>
                  <a:lnTo>
                    <a:pt x="3615" y="1099"/>
                  </a:lnTo>
                  <a:lnTo>
                    <a:pt x="3322" y="1295"/>
                  </a:lnTo>
                  <a:lnTo>
                    <a:pt x="3029" y="1490"/>
                  </a:lnTo>
                  <a:lnTo>
                    <a:pt x="2736" y="1710"/>
                  </a:lnTo>
                  <a:lnTo>
                    <a:pt x="2467" y="1954"/>
                  </a:lnTo>
                  <a:lnTo>
                    <a:pt x="2199" y="2198"/>
                  </a:lnTo>
                  <a:lnTo>
                    <a:pt x="1954" y="2467"/>
                  </a:lnTo>
                  <a:lnTo>
                    <a:pt x="1710" y="2736"/>
                  </a:lnTo>
                  <a:lnTo>
                    <a:pt x="1490" y="3029"/>
                  </a:lnTo>
                  <a:lnTo>
                    <a:pt x="1295" y="3322"/>
                  </a:lnTo>
                  <a:lnTo>
                    <a:pt x="1100" y="3615"/>
                  </a:lnTo>
                  <a:lnTo>
                    <a:pt x="904" y="3932"/>
                  </a:lnTo>
                  <a:lnTo>
                    <a:pt x="733" y="4250"/>
                  </a:lnTo>
                  <a:lnTo>
                    <a:pt x="587" y="4592"/>
                  </a:lnTo>
                  <a:lnTo>
                    <a:pt x="465" y="4934"/>
                  </a:lnTo>
                  <a:lnTo>
                    <a:pt x="342" y="5276"/>
                  </a:lnTo>
                  <a:lnTo>
                    <a:pt x="245" y="5642"/>
                  </a:lnTo>
                  <a:lnTo>
                    <a:pt x="147" y="6008"/>
                  </a:lnTo>
                  <a:lnTo>
                    <a:pt x="98" y="6375"/>
                  </a:lnTo>
                  <a:lnTo>
                    <a:pt x="49" y="6765"/>
                  </a:lnTo>
                  <a:lnTo>
                    <a:pt x="0" y="7132"/>
                  </a:lnTo>
                  <a:lnTo>
                    <a:pt x="0" y="7522"/>
                  </a:lnTo>
                  <a:lnTo>
                    <a:pt x="0" y="7913"/>
                  </a:lnTo>
                  <a:lnTo>
                    <a:pt x="49" y="8280"/>
                  </a:lnTo>
                  <a:lnTo>
                    <a:pt x="98" y="8670"/>
                  </a:lnTo>
                  <a:lnTo>
                    <a:pt x="147" y="9037"/>
                  </a:lnTo>
                  <a:lnTo>
                    <a:pt x="245" y="9403"/>
                  </a:lnTo>
                  <a:lnTo>
                    <a:pt x="342" y="9769"/>
                  </a:lnTo>
                  <a:lnTo>
                    <a:pt x="465" y="10111"/>
                  </a:lnTo>
                  <a:lnTo>
                    <a:pt x="587" y="10453"/>
                  </a:lnTo>
                  <a:lnTo>
                    <a:pt x="733" y="10795"/>
                  </a:lnTo>
                  <a:lnTo>
                    <a:pt x="904" y="11113"/>
                  </a:lnTo>
                  <a:lnTo>
                    <a:pt x="1100" y="11430"/>
                  </a:lnTo>
                  <a:lnTo>
                    <a:pt x="1295" y="11723"/>
                  </a:lnTo>
                  <a:lnTo>
                    <a:pt x="1490" y="12016"/>
                  </a:lnTo>
                  <a:lnTo>
                    <a:pt x="1710" y="12309"/>
                  </a:lnTo>
                  <a:lnTo>
                    <a:pt x="1954" y="12578"/>
                  </a:lnTo>
                  <a:lnTo>
                    <a:pt x="2199" y="12847"/>
                  </a:lnTo>
                  <a:lnTo>
                    <a:pt x="2467" y="13091"/>
                  </a:lnTo>
                  <a:lnTo>
                    <a:pt x="2736" y="13335"/>
                  </a:lnTo>
                  <a:lnTo>
                    <a:pt x="3029" y="13555"/>
                  </a:lnTo>
                  <a:lnTo>
                    <a:pt x="3322" y="13750"/>
                  </a:lnTo>
                  <a:lnTo>
                    <a:pt x="3615" y="13946"/>
                  </a:lnTo>
                  <a:lnTo>
                    <a:pt x="3933" y="14141"/>
                  </a:lnTo>
                  <a:lnTo>
                    <a:pt x="4250" y="14312"/>
                  </a:lnTo>
                  <a:lnTo>
                    <a:pt x="4592" y="14459"/>
                  </a:lnTo>
                  <a:lnTo>
                    <a:pt x="4934" y="14581"/>
                  </a:lnTo>
                  <a:lnTo>
                    <a:pt x="5276" y="14703"/>
                  </a:lnTo>
                  <a:lnTo>
                    <a:pt x="5642" y="14801"/>
                  </a:lnTo>
                  <a:lnTo>
                    <a:pt x="6009" y="14898"/>
                  </a:lnTo>
                  <a:lnTo>
                    <a:pt x="6375" y="14947"/>
                  </a:lnTo>
                  <a:lnTo>
                    <a:pt x="6766" y="14996"/>
                  </a:lnTo>
                  <a:lnTo>
                    <a:pt x="7132" y="15045"/>
                  </a:lnTo>
                  <a:lnTo>
                    <a:pt x="7914" y="15045"/>
                  </a:lnTo>
                  <a:lnTo>
                    <a:pt x="8280" y="14996"/>
                  </a:lnTo>
                  <a:lnTo>
                    <a:pt x="8671" y="14947"/>
                  </a:lnTo>
                  <a:lnTo>
                    <a:pt x="9037" y="14898"/>
                  </a:lnTo>
                  <a:lnTo>
                    <a:pt x="9403" y="14801"/>
                  </a:lnTo>
                  <a:lnTo>
                    <a:pt x="9770" y="14703"/>
                  </a:lnTo>
                  <a:lnTo>
                    <a:pt x="10112" y="14581"/>
                  </a:lnTo>
                  <a:lnTo>
                    <a:pt x="10454" y="14459"/>
                  </a:lnTo>
                  <a:lnTo>
                    <a:pt x="10795" y="14312"/>
                  </a:lnTo>
                  <a:lnTo>
                    <a:pt x="11113" y="14141"/>
                  </a:lnTo>
                  <a:lnTo>
                    <a:pt x="11430" y="13946"/>
                  </a:lnTo>
                  <a:lnTo>
                    <a:pt x="11724" y="13750"/>
                  </a:lnTo>
                  <a:lnTo>
                    <a:pt x="12017" y="13555"/>
                  </a:lnTo>
                  <a:lnTo>
                    <a:pt x="12310" y="13335"/>
                  </a:lnTo>
                  <a:lnTo>
                    <a:pt x="12578" y="13091"/>
                  </a:lnTo>
                  <a:lnTo>
                    <a:pt x="12847" y="12847"/>
                  </a:lnTo>
                  <a:lnTo>
                    <a:pt x="13091" y="12578"/>
                  </a:lnTo>
                  <a:lnTo>
                    <a:pt x="13335" y="12309"/>
                  </a:lnTo>
                  <a:lnTo>
                    <a:pt x="13555" y="12016"/>
                  </a:lnTo>
                  <a:lnTo>
                    <a:pt x="13751" y="11723"/>
                  </a:lnTo>
                  <a:lnTo>
                    <a:pt x="13946" y="11430"/>
                  </a:lnTo>
                  <a:lnTo>
                    <a:pt x="14141" y="11113"/>
                  </a:lnTo>
                  <a:lnTo>
                    <a:pt x="14312" y="10795"/>
                  </a:lnTo>
                  <a:lnTo>
                    <a:pt x="14459" y="10453"/>
                  </a:lnTo>
                  <a:lnTo>
                    <a:pt x="14581" y="10111"/>
                  </a:lnTo>
                  <a:lnTo>
                    <a:pt x="14703" y="9769"/>
                  </a:lnTo>
                  <a:lnTo>
                    <a:pt x="14801" y="9403"/>
                  </a:lnTo>
                  <a:lnTo>
                    <a:pt x="14899" y="9037"/>
                  </a:lnTo>
                  <a:lnTo>
                    <a:pt x="14947" y="8670"/>
                  </a:lnTo>
                  <a:lnTo>
                    <a:pt x="14996" y="8280"/>
                  </a:lnTo>
                  <a:lnTo>
                    <a:pt x="15045" y="7913"/>
                  </a:lnTo>
                  <a:lnTo>
                    <a:pt x="15045" y="7522"/>
                  </a:lnTo>
                  <a:lnTo>
                    <a:pt x="7523" y="7522"/>
                  </a:lnTo>
                  <a:lnTo>
                    <a:pt x="7523" y="0"/>
                  </a:lnTo>
                  <a:close/>
                </a:path>
              </a:pathLst>
            </a:custGeom>
            <a:grpFill/>
            <a:ln>
              <a:noFill/>
            </a:ln>
          </p:spPr>
          <p:txBody>
            <a:bodyPr lIns="121896" tIns="121896" rIns="121896" bIns="121896" anchor="ctr" anchorCtr="0">
              <a:noAutofit/>
            </a:bodyPr>
            <a:lstStyle/>
            <a:p>
              <a:endParaRPr sz="3732"/>
            </a:p>
          </p:txBody>
        </p:sp>
        <p:sp>
          <p:nvSpPr>
            <p:cNvPr id="602" name="Shape 602"/>
            <p:cNvSpPr/>
            <p:nvPr/>
          </p:nvSpPr>
          <p:spPr>
            <a:xfrm>
              <a:off x="3494925" y="3760525"/>
              <a:ext cx="188075" cy="97100"/>
            </a:xfrm>
            <a:custGeom>
              <a:avLst/>
              <a:gdLst/>
              <a:ahLst/>
              <a:cxnLst/>
              <a:rect l="0" t="0" r="0" b="0"/>
              <a:pathLst>
                <a:path w="7523" h="3884" extrusionOk="0">
                  <a:moveTo>
                    <a:pt x="2491" y="2956"/>
                  </a:moveTo>
                  <a:lnTo>
                    <a:pt x="2491" y="3396"/>
                  </a:lnTo>
                  <a:lnTo>
                    <a:pt x="1759" y="3396"/>
                  </a:lnTo>
                  <a:lnTo>
                    <a:pt x="2491" y="2956"/>
                  </a:lnTo>
                  <a:close/>
                  <a:moveTo>
                    <a:pt x="3346" y="2443"/>
                  </a:moveTo>
                  <a:lnTo>
                    <a:pt x="3346" y="3396"/>
                  </a:lnTo>
                  <a:lnTo>
                    <a:pt x="2980" y="3396"/>
                  </a:lnTo>
                  <a:lnTo>
                    <a:pt x="2980" y="2663"/>
                  </a:lnTo>
                  <a:lnTo>
                    <a:pt x="3346" y="2443"/>
                  </a:lnTo>
                  <a:close/>
                  <a:moveTo>
                    <a:pt x="4201" y="1930"/>
                  </a:moveTo>
                  <a:lnTo>
                    <a:pt x="4201" y="3396"/>
                  </a:lnTo>
                  <a:lnTo>
                    <a:pt x="3835" y="3396"/>
                  </a:lnTo>
                  <a:lnTo>
                    <a:pt x="3835" y="2150"/>
                  </a:lnTo>
                  <a:lnTo>
                    <a:pt x="3835" y="2150"/>
                  </a:lnTo>
                  <a:lnTo>
                    <a:pt x="4201" y="1930"/>
                  </a:lnTo>
                  <a:close/>
                  <a:moveTo>
                    <a:pt x="5056" y="1393"/>
                  </a:moveTo>
                  <a:lnTo>
                    <a:pt x="5056" y="3396"/>
                  </a:lnTo>
                  <a:lnTo>
                    <a:pt x="4689" y="3396"/>
                  </a:lnTo>
                  <a:lnTo>
                    <a:pt x="4689" y="1637"/>
                  </a:lnTo>
                  <a:lnTo>
                    <a:pt x="5056" y="1393"/>
                  </a:lnTo>
                  <a:close/>
                  <a:moveTo>
                    <a:pt x="5911" y="885"/>
                  </a:moveTo>
                  <a:lnTo>
                    <a:pt x="5911" y="3396"/>
                  </a:lnTo>
                  <a:lnTo>
                    <a:pt x="5544" y="3396"/>
                  </a:lnTo>
                  <a:lnTo>
                    <a:pt x="5544" y="1100"/>
                  </a:lnTo>
                  <a:lnTo>
                    <a:pt x="5911" y="885"/>
                  </a:lnTo>
                  <a:close/>
                  <a:moveTo>
                    <a:pt x="6399" y="978"/>
                  </a:moveTo>
                  <a:lnTo>
                    <a:pt x="6619" y="1539"/>
                  </a:lnTo>
                  <a:lnTo>
                    <a:pt x="6790" y="2031"/>
                  </a:lnTo>
                  <a:lnTo>
                    <a:pt x="6790" y="3396"/>
                  </a:lnTo>
                  <a:lnTo>
                    <a:pt x="6399" y="3396"/>
                  </a:lnTo>
                  <a:lnTo>
                    <a:pt x="6399" y="978"/>
                  </a:lnTo>
                  <a:close/>
                  <a:moveTo>
                    <a:pt x="6448" y="1"/>
                  </a:moveTo>
                  <a:lnTo>
                    <a:pt x="0" y="3884"/>
                  </a:lnTo>
                  <a:lnTo>
                    <a:pt x="7523" y="3884"/>
                  </a:lnTo>
                  <a:lnTo>
                    <a:pt x="7498" y="3347"/>
                  </a:lnTo>
                  <a:lnTo>
                    <a:pt x="7449" y="2834"/>
                  </a:lnTo>
                  <a:lnTo>
                    <a:pt x="7352" y="2321"/>
                  </a:lnTo>
                  <a:lnTo>
                    <a:pt x="7229" y="1832"/>
                  </a:lnTo>
                  <a:lnTo>
                    <a:pt x="7083" y="1344"/>
                  </a:lnTo>
                  <a:lnTo>
                    <a:pt x="6912" y="880"/>
                  </a:lnTo>
                  <a:lnTo>
                    <a:pt x="6692" y="440"/>
                  </a:lnTo>
                  <a:lnTo>
                    <a:pt x="6448" y="1"/>
                  </a:lnTo>
                  <a:close/>
                </a:path>
              </a:pathLst>
            </a:custGeom>
            <a:grpFill/>
            <a:ln>
              <a:noFill/>
            </a:ln>
          </p:spPr>
          <p:txBody>
            <a:bodyPr lIns="121896" tIns="121896" rIns="121896" bIns="121896" anchor="ctr" anchorCtr="0">
              <a:noAutofit/>
            </a:bodyPr>
            <a:lstStyle/>
            <a:p>
              <a:endParaRPr sz="3732"/>
            </a:p>
          </p:txBody>
        </p:sp>
        <p:sp>
          <p:nvSpPr>
            <p:cNvPr id="603" name="Shape 603"/>
            <p:cNvSpPr/>
            <p:nvPr/>
          </p:nvSpPr>
          <p:spPr>
            <a:xfrm>
              <a:off x="3494925" y="3652450"/>
              <a:ext cx="161200" cy="188100"/>
            </a:xfrm>
            <a:custGeom>
              <a:avLst/>
              <a:gdLst/>
              <a:ahLst/>
              <a:cxnLst/>
              <a:rect l="0" t="0" r="0" b="0"/>
              <a:pathLst>
                <a:path w="6448" h="7524" extrusionOk="0">
                  <a:moveTo>
                    <a:pt x="489" y="514"/>
                  </a:moveTo>
                  <a:lnTo>
                    <a:pt x="879" y="538"/>
                  </a:lnTo>
                  <a:lnTo>
                    <a:pt x="1270" y="611"/>
                  </a:lnTo>
                  <a:lnTo>
                    <a:pt x="1661" y="685"/>
                  </a:lnTo>
                  <a:lnTo>
                    <a:pt x="2052" y="782"/>
                  </a:lnTo>
                  <a:lnTo>
                    <a:pt x="2418" y="929"/>
                  </a:lnTo>
                  <a:lnTo>
                    <a:pt x="2809" y="1075"/>
                  </a:lnTo>
                  <a:lnTo>
                    <a:pt x="3151" y="1246"/>
                  </a:lnTo>
                  <a:lnTo>
                    <a:pt x="3517" y="1417"/>
                  </a:lnTo>
                  <a:lnTo>
                    <a:pt x="3835" y="1637"/>
                  </a:lnTo>
                  <a:lnTo>
                    <a:pt x="4152" y="1857"/>
                  </a:lnTo>
                  <a:lnTo>
                    <a:pt x="4445" y="2077"/>
                  </a:lnTo>
                  <a:lnTo>
                    <a:pt x="4738" y="2321"/>
                  </a:lnTo>
                  <a:lnTo>
                    <a:pt x="5031" y="2590"/>
                  </a:lnTo>
                  <a:lnTo>
                    <a:pt x="5276" y="2883"/>
                  </a:lnTo>
                  <a:lnTo>
                    <a:pt x="5520" y="3176"/>
                  </a:lnTo>
                  <a:lnTo>
                    <a:pt x="5764" y="3493"/>
                  </a:lnTo>
                  <a:lnTo>
                    <a:pt x="489" y="6668"/>
                  </a:lnTo>
                  <a:lnTo>
                    <a:pt x="489" y="514"/>
                  </a:lnTo>
                  <a:close/>
                  <a:moveTo>
                    <a:pt x="0" y="1"/>
                  </a:moveTo>
                  <a:lnTo>
                    <a:pt x="0" y="7523"/>
                  </a:lnTo>
                  <a:lnTo>
                    <a:pt x="6448" y="3640"/>
                  </a:lnTo>
                  <a:lnTo>
                    <a:pt x="6179" y="3249"/>
                  </a:lnTo>
                  <a:lnTo>
                    <a:pt x="5911" y="2858"/>
                  </a:lnTo>
                  <a:lnTo>
                    <a:pt x="5593" y="2492"/>
                  </a:lnTo>
                  <a:lnTo>
                    <a:pt x="5276" y="2150"/>
                  </a:lnTo>
                  <a:lnTo>
                    <a:pt x="4909" y="1833"/>
                  </a:lnTo>
                  <a:lnTo>
                    <a:pt x="4543" y="1540"/>
                  </a:lnTo>
                  <a:lnTo>
                    <a:pt x="4152" y="1246"/>
                  </a:lnTo>
                  <a:lnTo>
                    <a:pt x="3761" y="1002"/>
                  </a:lnTo>
                  <a:lnTo>
                    <a:pt x="3322" y="782"/>
                  </a:lnTo>
                  <a:lnTo>
                    <a:pt x="2882" y="587"/>
                  </a:lnTo>
                  <a:lnTo>
                    <a:pt x="2443" y="416"/>
                  </a:lnTo>
                  <a:lnTo>
                    <a:pt x="1978" y="270"/>
                  </a:lnTo>
                  <a:lnTo>
                    <a:pt x="1490" y="147"/>
                  </a:lnTo>
                  <a:lnTo>
                    <a:pt x="1002" y="74"/>
                  </a:lnTo>
                  <a:lnTo>
                    <a:pt x="513" y="25"/>
                  </a:lnTo>
                  <a:lnTo>
                    <a:pt x="0" y="1"/>
                  </a:lnTo>
                  <a:close/>
                </a:path>
              </a:pathLst>
            </a:custGeom>
            <a:grpFill/>
            <a:ln>
              <a:noFill/>
            </a:ln>
          </p:spPr>
          <p:txBody>
            <a:bodyPr lIns="121896" tIns="121896" rIns="121896" bIns="121896" anchor="ctr" anchorCtr="0">
              <a:noAutofit/>
            </a:bodyPr>
            <a:lstStyle/>
            <a:p>
              <a:endParaRPr sz="3732"/>
            </a:p>
          </p:txBody>
        </p:sp>
      </p:grpSp>
      <p:grpSp>
        <p:nvGrpSpPr>
          <p:cNvPr id="604" name="Shape 604"/>
          <p:cNvGrpSpPr/>
          <p:nvPr/>
        </p:nvGrpSpPr>
        <p:grpSpPr>
          <a:xfrm>
            <a:off x="7968889" y="4416415"/>
            <a:ext cx="504982" cy="370251"/>
            <a:chOff x="3936375" y="3703750"/>
            <a:chExt cx="453050" cy="332175"/>
          </a:xfrm>
          <a:solidFill>
            <a:schemeClr val="tx1"/>
          </a:solidFill>
        </p:grpSpPr>
        <p:sp>
          <p:nvSpPr>
            <p:cNvPr id="605" name="Shape 605"/>
            <p:cNvSpPr/>
            <p:nvPr/>
          </p:nvSpPr>
          <p:spPr>
            <a:xfrm>
              <a:off x="3936375" y="3703750"/>
              <a:ext cx="453050" cy="332175"/>
            </a:xfrm>
            <a:custGeom>
              <a:avLst/>
              <a:gdLst/>
              <a:ahLst/>
              <a:cxnLst/>
              <a:rect l="0" t="0" r="0" b="0"/>
              <a:pathLst>
                <a:path w="18122" h="13287" extrusionOk="0">
                  <a:moveTo>
                    <a:pt x="366" y="0"/>
                  </a:moveTo>
                  <a:lnTo>
                    <a:pt x="293" y="49"/>
                  </a:lnTo>
                  <a:lnTo>
                    <a:pt x="195" y="74"/>
                  </a:lnTo>
                  <a:lnTo>
                    <a:pt x="122" y="147"/>
                  </a:lnTo>
                  <a:lnTo>
                    <a:pt x="73" y="220"/>
                  </a:lnTo>
                  <a:lnTo>
                    <a:pt x="24" y="293"/>
                  </a:lnTo>
                  <a:lnTo>
                    <a:pt x="0" y="391"/>
                  </a:lnTo>
                  <a:lnTo>
                    <a:pt x="0" y="489"/>
                  </a:lnTo>
                  <a:lnTo>
                    <a:pt x="0" y="12798"/>
                  </a:lnTo>
                  <a:lnTo>
                    <a:pt x="0" y="12896"/>
                  </a:lnTo>
                  <a:lnTo>
                    <a:pt x="24"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59" y="49"/>
                  </a:lnTo>
                  <a:lnTo>
                    <a:pt x="586" y="0"/>
                  </a:lnTo>
                  <a:close/>
                </a:path>
              </a:pathLst>
            </a:custGeom>
            <a:grpFill/>
            <a:ln>
              <a:noFill/>
            </a:ln>
          </p:spPr>
          <p:txBody>
            <a:bodyPr lIns="121896" tIns="121896" rIns="121896" bIns="121896" anchor="ctr" anchorCtr="0">
              <a:noAutofit/>
            </a:bodyPr>
            <a:lstStyle/>
            <a:p>
              <a:endParaRPr sz="3732"/>
            </a:p>
          </p:txBody>
        </p:sp>
        <p:sp>
          <p:nvSpPr>
            <p:cNvPr id="606" name="Shape 606"/>
            <p:cNvSpPr/>
            <p:nvPr/>
          </p:nvSpPr>
          <p:spPr>
            <a:xfrm>
              <a:off x="3988875" y="3864325"/>
              <a:ext cx="77575" cy="133125"/>
            </a:xfrm>
            <a:custGeom>
              <a:avLst/>
              <a:gdLst/>
              <a:ahLst/>
              <a:cxnLst/>
              <a:rect l="0" t="0" r="0" b="0"/>
              <a:pathLst>
                <a:path w="3103" h="5325" extrusionOk="0">
                  <a:moveTo>
                    <a:pt x="489" y="1"/>
                  </a:moveTo>
                  <a:lnTo>
                    <a:pt x="391" y="25"/>
                  </a:lnTo>
                  <a:lnTo>
                    <a:pt x="294" y="50"/>
                  </a:lnTo>
                  <a:lnTo>
                    <a:pt x="196" y="98"/>
                  </a:lnTo>
                  <a:lnTo>
                    <a:pt x="147" y="147"/>
                  </a:lnTo>
                  <a:lnTo>
                    <a:pt x="74" y="220"/>
                  </a:lnTo>
                  <a:lnTo>
                    <a:pt x="25" y="294"/>
                  </a:lnTo>
                  <a:lnTo>
                    <a:pt x="0" y="391"/>
                  </a:lnTo>
                  <a:lnTo>
                    <a:pt x="0" y="489"/>
                  </a:lnTo>
                  <a:lnTo>
                    <a:pt x="0" y="5325"/>
                  </a:lnTo>
                  <a:lnTo>
                    <a:pt x="3102" y="5325"/>
                  </a:lnTo>
                  <a:lnTo>
                    <a:pt x="3102" y="489"/>
                  </a:lnTo>
                  <a:lnTo>
                    <a:pt x="3102" y="391"/>
                  </a:lnTo>
                  <a:lnTo>
                    <a:pt x="3053" y="294"/>
                  </a:lnTo>
                  <a:lnTo>
                    <a:pt x="3029" y="220"/>
                  </a:lnTo>
                  <a:lnTo>
                    <a:pt x="2956" y="147"/>
                  </a:lnTo>
                  <a:lnTo>
                    <a:pt x="2882" y="98"/>
                  </a:lnTo>
                  <a:lnTo>
                    <a:pt x="2809" y="50"/>
                  </a:lnTo>
                  <a:lnTo>
                    <a:pt x="2711" y="25"/>
                  </a:lnTo>
                  <a:lnTo>
                    <a:pt x="2614" y="1"/>
                  </a:lnTo>
                  <a:close/>
                </a:path>
              </a:pathLst>
            </a:custGeom>
            <a:grpFill/>
            <a:ln>
              <a:noFill/>
            </a:ln>
          </p:spPr>
          <p:txBody>
            <a:bodyPr lIns="121896" tIns="121896" rIns="121896" bIns="121896" anchor="ctr" anchorCtr="0">
              <a:noAutofit/>
            </a:bodyPr>
            <a:lstStyle/>
            <a:p>
              <a:endParaRPr sz="3732"/>
            </a:p>
          </p:txBody>
        </p:sp>
        <p:sp>
          <p:nvSpPr>
            <p:cNvPr id="607" name="Shape 607"/>
            <p:cNvSpPr/>
            <p:nvPr/>
          </p:nvSpPr>
          <p:spPr>
            <a:xfrm>
              <a:off x="4259350" y="3864325"/>
              <a:ext cx="77575" cy="133125"/>
            </a:xfrm>
            <a:custGeom>
              <a:avLst/>
              <a:gdLst/>
              <a:ahLst/>
              <a:cxnLst/>
              <a:rect l="0" t="0" r="0" b="0"/>
              <a:pathLst>
                <a:path w="3103" h="5325" extrusionOk="0">
                  <a:moveTo>
                    <a:pt x="489" y="1"/>
                  </a:moveTo>
                  <a:lnTo>
                    <a:pt x="392" y="25"/>
                  </a:lnTo>
                  <a:lnTo>
                    <a:pt x="294" y="50"/>
                  </a:lnTo>
                  <a:lnTo>
                    <a:pt x="221" y="98"/>
                  </a:lnTo>
                  <a:lnTo>
                    <a:pt x="147" y="147"/>
                  </a:lnTo>
                  <a:lnTo>
                    <a:pt x="74" y="220"/>
                  </a:lnTo>
                  <a:lnTo>
                    <a:pt x="50" y="294"/>
                  </a:lnTo>
                  <a:lnTo>
                    <a:pt x="1" y="391"/>
                  </a:lnTo>
                  <a:lnTo>
                    <a:pt x="1" y="489"/>
                  </a:lnTo>
                  <a:lnTo>
                    <a:pt x="1" y="5325"/>
                  </a:lnTo>
                  <a:lnTo>
                    <a:pt x="3103" y="5325"/>
                  </a:lnTo>
                  <a:lnTo>
                    <a:pt x="3103" y="489"/>
                  </a:lnTo>
                  <a:lnTo>
                    <a:pt x="3103" y="391"/>
                  </a:lnTo>
                  <a:lnTo>
                    <a:pt x="3078" y="294"/>
                  </a:lnTo>
                  <a:lnTo>
                    <a:pt x="3029" y="220"/>
                  </a:lnTo>
                  <a:lnTo>
                    <a:pt x="2956" y="147"/>
                  </a:lnTo>
                  <a:lnTo>
                    <a:pt x="2907" y="98"/>
                  </a:lnTo>
                  <a:lnTo>
                    <a:pt x="2810" y="50"/>
                  </a:lnTo>
                  <a:lnTo>
                    <a:pt x="2712" y="25"/>
                  </a:lnTo>
                  <a:lnTo>
                    <a:pt x="2614" y="1"/>
                  </a:lnTo>
                  <a:close/>
                </a:path>
              </a:pathLst>
            </a:custGeom>
            <a:grpFill/>
            <a:ln>
              <a:noFill/>
            </a:ln>
          </p:spPr>
          <p:txBody>
            <a:bodyPr lIns="121896" tIns="121896" rIns="121896" bIns="121896" anchor="ctr" anchorCtr="0">
              <a:noAutofit/>
            </a:bodyPr>
            <a:lstStyle/>
            <a:p>
              <a:endParaRPr sz="3732"/>
            </a:p>
          </p:txBody>
        </p:sp>
        <p:sp>
          <p:nvSpPr>
            <p:cNvPr id="608" name="Shape 608"/>
            <p:cNvSpPr/>
            <p:nvPr/>
          </p:nvSpPr>
          <p:spPr>
            <a:xfrm>
              <a:off x="4078625" y="3717800"/>
              <a:ext cx="77575" cy="279650"/>
            </a:xfrm>
            <a:custGeom>
              <a:avLst/>
              <a:gdLst/>
              <a:ahLst/>
              <a:cxnLst/>
              <a:rect l="0" t="0" r="0" b="0"/>
              <a:pathLst>
                <a:path w="3103" h="11186" extrusionOk="0">
                  <a:moveTo>
                    <a:pt x="489" y="0"/>
                  </a:moveTo>
                  <a:lnTo>
                    <a:pt x="391" y="25"/>
                  </a:lnTo>
                  <a:lnTo>
                    <a:pt x="294" y="49"/>
                  </a:lnTo>
                  <a:lnTo>
                    <a:pt x="220" y="98"/>
                  </a:lnTo>
                  <a:lnTo>
                    <a:pt x="147" y="147"/>
                  </a:lnTo>
                  <a:lnTo>
                    <a:pt x="74" y="220"/>
                  </a:lnTo>
                  <a:lnTo>
                    <a:pt x="49" y="293"/>
                  </a:lnTo>
                  <a:lnTo>
                    <a:pt x="1" y="391"/>
                  </a:lnTo>
                  <a:lnTo>
                    <a:pt x="1" y="489"/>
                  </a:lnTo>
                  <a:lnTo>
                    <a:pt x="1" y="11186"/>
                  </a:lnTo>
                  <a:lnTo>
                    <a:pt x="3102" y="11186"/>
                  </a:lnTo>
                  <a:lnTo>
                    <a:pt x="3102" y="489"/>
                  </a:lnTo>
                  <a:lnTo>
                    <a:pt x="3102" y="391"/>
                  </a:lnTo>
                  <a:lnTo>
                    <a:pt x="3078" y="293"/>
                  </a:lnTo>
                  <a:lnTo>
                    <a:pt x="3029" y="220"/>
                  </a:lnTo>
                  <a:lnTo>
                    <a:pt x="2956" y="147"/>
                  </a:lnTo>
                  <a:lnTo>
                    <a:pt x="2907" y="98"/>
                  </a:lnTo>
                  <a:lnTo>
                    <a:pt x="2809" y="49"/>
                  </a:lnTo>
                  <a:lnTo>
                    <a:pt x="2712" y="25"/>
                  </a:lnTo>
                  <a:lnTo>
                    <a:pt x="2614" y="0"/>
                  </a:lnTo>
                  <a:close/>
                </a:path>
              </a:pathLst>
            </a:custGeom>
            <a:grpFill/>
            <a:ln>
              <a:noFill/>
            </a:ln>
          </p:spPr>
          <p:txBody>
            <a:bodyPr lIns="121896" tIns="121896" rIns="121896" bIns="121896" anchor="ctr" anchorCtr="0">
              <a:noAutofit/>
            </a:bodyPr>
            <a:lstStyle/>
            <a:p>
              <a:endParaRPr sz="3732"/>
            </a:p>
          </p:txBody>
        </p:sp>
        <p:sp>
          <p:nvSpPr>
            <p:cNvPr id="609" name="Shape 609"/>
            <p:cNvSpPr/>
            <p:nvPr/>
          </p:nvSpPr>
          <p:spPr>
            <a:xfrm>
              <a:off x="4168375" y="3788625"/>
              <a:ext cx="78175" cy="208825"/>
            </a:xfrm>
            <a:custGeom>
              <a:avLst/>
              <a:gdLst/>
              <a:ahLst/>
              <a:cxnLst/>
              <a:rect l="0" t="0" r="0" b="0"/>
              <a:pathLst>
                <a:path w="3127" h="8353" extrusionOk="0">
                  <a:moveTo>
                    <a:pt x="489" y="0"/>
                  </a:moveTo>
                  <a:lnTo>
                    <a:pt x="392" y="25"/>
                  </a:lnTo>
                  <a:lnTo>
                    <a:pt x="318" y="49"/>
                  </a:lnTo>
                  <a:lnTo>
                    <a:pt x="221" y="98"/>
                  </a:lnTo>
                  <a:lnTo>
                    <a:pt x="147" y="147"/>
                  </a:lnTo>
                  <a:lnTo>
                    <a:pt x="99" y="220"/>
                  </a:lnTo>
                  <a:lnTo>
                    <a:pt x="50" y="293"/>
                  </a:lnTo>
                  <a:lnTo>
                    <a:pt x="25" y="391"/>
                  </a:lnTo>
                  <a:lnTo>
                    <a:pt x="1" y="489"/>
                  </a:lnTo>
                  <a:lnTo>
                    <a:pt x="1" y="8353"/>
                  </a:lnTo>
                  <a:lnTo>
                    <a:pt x="3127" y="8353"/>
                  </a:lnTo>
                  <a:lnTo>
                    <a:pt x="3127" y="489"/>
                  </a:lnTo>
                  <a:lnTo>
                    <a:pt x="3103" y="391"/>
                  </a:lnTo>
                  <a:lnTo>
                    <a:pt x="3078" y="293"/>
                  </a:lnTo>
                  <a:lnTo>
                    <a:pt x="3029" y="220"/>
                  </a:lnTo>
                  <a:lnTo>
                    <a:pt x="2980" y="147"/>
                  </a:lnTo>
                  <a:lnTo>
                    <a:pt x="2907" y="98"/>
                  </a:lnTo>
                  <a:lnTo>
                    <a:pt x="2809" y="49"/>
                  </a:lnTo>
                  <a:lnTo>
                    <a:pt x="2736" y="25"/>
                  </a:lnTo>
                  <a:lnTo>
                    <a:pt x="2639" y="0"/>
                  </a:lnTo>
                  <a:close/>
                </a:path>
              </a:pathLst>
            </a:custGeom>
            <a:grpFill/>
            <a:ln>
              <a:noFill/>
            </a:ln>
          </p:spPr>
          <p:txBody>
            <a:bodyPr lIns="121896" tIns="121896" rIns="121896" bIns="121896" anchor="ctr" anchorCtr="0">
              <a:noAutofit/>
            </a:bodyPr>
            <a:lstStyle/>
            <a:p>
              <a:endParaRPr sz="3732"/>
            </a:p>
          </p:txBody>
        </p:sp>
      </p:grpSp>
      <p:grpSp>
        <p:nvGrpSpPr>
          <p:cNvPr id="610" name="Shape 610"/>
          <p:cNvGrpSpPr/>
          <p:nvPr/>
        </p:nvGrpSpPr>
        <p:grpSpPr>
          <a:xfrm>
            <a:off x="8720231" y="4416415"/>
            <a:ext cx="504982" cy="370251"/>
            <a:chOff x="4610450" y="3703750"/>
            <a:chExt cx="453050" cy="332175"/>
          </a:xfrm>
          <a:solidFill>
            <a:schemeClr val="tx1"/>
          </a:solidFill>
        </p:grpSpPr>
        <p:sp>
          <p:nvSpPr>
            <p:cNvPr id="611" name="Shape 611"/>
            <p:cNvSpPr/>
            <p:nvPr/>
          </p:nvSpPr>
          <p:spPr>
            <a:xfrm>
              <a:off x="4610450" y="3703750"/>
              <a:ext cx="453050" cy="332175"/>
            </a:xfrm>
            <a:custGeom>
              <a:avLst/>
              <a:gdLst/>
              <a:ahLst/>
              <a:cxnLst/>
              <a:rect l="0" t="0" r="0" b="0"/>
              <a:pathLst>
                <a:path w="18122" h="13287" extrusionOk="0">
                  <a:moveTo>
                    <a:pt x="366" y="0"/>
                  </a:moveTo>
                  <a:lnTo>
                    <a:pt x="293" y="49"/>
                  </a:lnTo>
                  <a:lnTo>
                    <a:pt x="195" y="74"/>
                  </a:lnTo>
                  <a:lnTo>
                    <a:pt x="122" y="147"/>
                  </a:lnTo>
                  <a:lnTo>
                    <a:pt x="73" y="220"/>
                  </a:lnTo>
                  <a:lnTo>
                    <a:pt x="25" y="293"/>
                  </a:lnTo>
                  <a:lnTo>
                    <a:pt x="0" y="391"/>
                  </a:lnTo>
                  <a:lnTo>
                    <a:pt x="0" y="489"/>
                  </a:lnTo>
                  <a:lnTo>
                    <a:pt x="0" y="12798"/>
                  </a:lnTo>
                  <a:lnTo>
                    <a:pt x="0" y="12896"/>
                  </a:lnTo>
                  <a:lnTo>
                    <a:pt x="25"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60" y="49"/>
                  </a:lnTo>
                  <a:lnTo>
                    <a:pt x="586" y="0"/>
                  </a:lnTo>
                  <a:close/>
                </a:path>
              </a:pathLst>
            </a:custGeom>
            <a:grpFill/>
            <a:ln>
              <a:noFill/>
            </a:ln>
          </p:spPr>
          <p:txBody>
            <a:bodyPr lIns="121896" tIns="121896" rIns="121896" bIns="121896" anchor="ctr" anchorCtr="0">
              <a:noAutofit/>
            </a:bodyPr>
            <a:lstStyle/>
            <a:p>
              <a:endParaRPr sz="3732"/>
            </a:p>
          </p:txBody>
        </p:sp>
        <p:sp>
          <p:nvSpPr>
            <p:cNvPr id="612" name="Shape 612"/>
            <p:cNvSpPr/>
            <p:nvPr/>
          </p:nvSpPr>
          <p:spPr>
            <a:xfrm>
              <a:off x="4642200" y="3730000"/>
              <a:ext cx="389550" cy="249150"/>
            </a:xfrm>
            <a:custGeom>
              <a:avLst/>
              <a:gdLst/>
              <a:ahLst/>
              <a:cxnLst/>
              <a:rect l="0" t="0" r="0" b="0"/>
              <a:pathLst>
                <a:path w="15582" h="9966" extrusionOk="0">
                  <a:moveTo>
                    <a:pt x="14752" y="1"/>
                  </a:moveTo>
                  <a:lnTo>
                    <a:pt x="14629" y="49"/>
                  </a:lnTo>
                  <a:lnTo>
                    <a:pt x="14507" y="98"/>
                  </a:lnTo>
                  <a:lnTo>
                    <a:pt x="14410" y="196"/>
                  </a:lnTo>
                  <a:lnTo>
                    <a:pt x="14336" y="294"/>
                  </a:lnTo>
                  <a:lnTo>
                    <a:pt x="14263" y="416"/>
                  </a:lnTo>
                  <a:lnTo>
                    <a:pt x="14239" y="538"/>
                  </a:lnTo>
                  <a:lnTo>
                    <a:pt x="14214" y="684"/>
                  </a:lnTo>
                  <a:lnTo>
                    <a:pt x="14239" y="831"/>
                  </a:lnTo>
                  <a:lnTo>
                    <a:pt x="14288" y="1002"/>
                  </a:lnTo>
                  <a:lnTo>
                    <a:pt x="11308" y="4372"/>
                  </a:lnTo>
                  <a:lnTo>
                    <a:pt x="11161" y="4323"/>
                  </a:lnTo>
                  <a:lnTo>
                    <a:pt x="11015" y="4299"/>
                  </a:lnTo>
                  <a:lnTo>
                    <a:pt x="10844" y="4323"/>
                  </a:lnTo>
                  <a:lnTo>
                    <a:pt x="10087" y="3005"/>
                  </a:lnTo>
                  <a:lnTo>
                    <a:pt x="10160" y="2907"/>
                  </a:lnTo>
                  <a:lnTo>
                    <a:pt x="10209" y="2809"/>
                  </a:lnTo>
                  <a:lnTo>
                    <a:pt x="10233" y="2687"/>
                  </a:lnTo>
                  <a:lnTo>
                    <a:pt x="10233" y="2565"/>
                  </a:lnTo>
                  <a:lnTo>
                    <a:pt x="10233" y="2418"/>
                  </a:lnTo>
                  <a:lnTo>
                    <a:pt x="10184" y="2296"/>
                  </a:lnTo>
                  <a:lnTo>
                    <a:pt x="10136" y="2174"/>
                  </a:lnTo>
                  <a:lnTo>
                    <a:pt x="10038" y="2077"/>
                  </a:lnTo>
                  <a:lnTo>
                    <a:pt x="9940" y="2003"/>
                  </a:lnTo>
                  <a:lnTo>
                    <a:pt x="9818" y="1930"/>
                  </a:lnTo>
                  <a:lnTo>
                    <a:pt x="9696" y="1906"/>
                  </a:lnTo>
                  <a:lnTo>
                    <a:pt x="9549" y="1881"/>
                  </a:lnTo>
                  <a:lnTo>
                    <a:pt x="9427" y="1906"/>
                  </a:lnTo>
                  <a:lnTo>
                    <a:pt x="9281" y="1930"/>
                  </a:lnTo>
                  <a:lnTo>
                    <a:pt x="9183" y="2003"/>
                  </a:lnTo>
                  <a:lnTo>
                    <a:pt x="9085" y="2077"/>
                  </a:lnTo>
                  <a:lnTo>
                    <a:pt x="8988" y="2174"/>
                  </a:lnTo>
                  <a:lnTo>
                    <a:pt x="8939" y="2296"/>
                  </a:lnTo>
                  <a:lnTo>
                    <a:pt x="8890" y="2418"/>
                  </a:lnTo>
                  <a:lnTo>
                    <a:pt x="8866" y="2565"/>
                  </a:lnTo>
                  <a:lnTo>
                    <a:pt x="8890" y="2663"/>
                  </a:lnTo>
                  <a:lnTo>
                    <a:pt x="8914" y="2785"/>
                  </a:lnTo>
                  <a:lnTo>
                    <a:pt x="8939" y="2883"/>
                  </a:lnTo>
                  <a:lnTo>
                    <a:pt x="8988" y="2956"/>
                  </a:lnTo>
                  <a:lnTo>
                    <a:pt x="6521" y="6668"/>
                  </a:lnTo>
                  <a:lnTo>
                    <a:pt x="6399" y="6644"/>
                  </a:lnTo>
                  <a:lnTo>
                    <a:pt x="6130" y="6644"/>
                  </a:lnTo>
                  <a:lnTo>
                    <a:pt x="5959" y="6717"/>
                  </a:lnTo>
                  <a:lnTo>
                    <a:pt x="4714" y="5398"/>
                  </a:lnTo>
                  <a:lnTo>
                    <a:pt x="4763" y="5252"/>
                  </a:lnTo>
                  <a:lnTo>
                    <a:pt x="4763" y="5105"/>
                  </a:lnTo>
                  <a:lnTo>
                    <a:pt x="4763" y="4958"/>
                  </a:lnTo>
                  <a:lnTo>
                    <a:pt x="4714" y="4836"/>
                  </a:lnTo>
                  <a:lnTo>
                    <a:pt x="4665" y="4714"/>
                  </a:lnTo>
                  <a:lnTo>
                    <a:pt x="4567" y="4617"/>
                  </a:lnTo>
                  <a:lnTo>
                    <a:pt x="4470" y="4543"/>
                  </a:lnTo>
                  <a:lnTo>
                    <a:pt x="4347" y="4470"/>
                  </a:lnTo>
                  <a:lnTo>
                    <a:pt x="4225" y="4446"/>
                  </a:lnTo>
                  <a:lnTo>
                    <a:pt x="4079" y="4421"/>
                  </a:lnTo>
                  <a:lnTo>
                    <a:pt x="3957" y="4446"/>
                  </a:lnTo>
                  <a:lnTo>
                    <a:pt x="3810" y="4470"/>
                  </a:lnTo>
                  <a:lnTo>
                    <a:pt x="3712" y="4543"/>
                  </a:lnTo>
                  <a:lnTo>
                    <a:pt x="3615" y="4617"/>
                  </a:lnTo>
                  <a:lnTo>
                    <a:pt x="3517" y="4714"/>
                  </a:lnTo>
                  <a:lnTo>
                    <a:pt x="3468" y="4836"/>
                  </a:lnTo>
                  <a:lnTo>
                    <a:pt x="3419" y="4958"/>
                  </a:lnTo>
                  <a:lnTo>
                    <a:pt x="3395" y="5105"/>
                  </a:lnTo>
                  <a:lnTo>
                    <a:pt x="3419" y="5276"/>
                  </a:lnTo>
                  <a:lnTo>
                    <a:pt x="3493" y="5447"/>
                  </a:lnTo>
                  <a:lnTo>
                    <a:pt x="49" y="9574"/>
                  </a:lnTo>
                  <a:lnTo>
                    <a:pt x="0" y="9648"/>
                  </a:lnTo>
                  <a:lnTo>
                    <a:pt x="0" y="9745"/>
                  </a:lnTo>
                  <a:lnTo>
                    <a:pt x="25" y="9843"/>
                  </a:lnTo>
                  <a:lnTo>
                    <a:pt x="98" y="9916"/>
                  </a:lnTo>
                  <a:lnTo>
                    <a:pt x="171" y="9965"/>
                  </a:lnTo>
                  <a:lnTo>
                    <a:pt x="244" y="9965"/>
                  </a:lnTo>
                  <a:lnTo>
                    <a:pt x="342" y="9941"/>
                  </a:lnTo>
                  <a:lnTo>
                    <a:pt x="440" y="9892"/>
                  </a:lnTo>
                  <a:lnTo>
                    <a:pt x="3859" y="5740"/>
                  </a:lnTo>
                  <a:lnTo>
                    <a:pt x="3981" y="5789"/>
                  </a:lnTo>
                  <a:lnTo>
                    <a:pt x="4079" y="5789"/>
                  </a:lnTo>
                  <a:lnTo>
                    <a:pt x="4225" y="5764"/>
                  </a:lnTo>
                  <a:lnTo>
                    <a:pt x="4347" y="5740"/>
                  </a:lnTo>
                  <a:lnTo>
                    <a:pt x="5642" y="7083"/>
                  </a:lnTo>
                  <a:lnTo>
                    <a:pt x="5617" y="7205"/>
                  </a:lnTo>
                  <a:lnTo>
                    <a:pt x="5617" y="7328"/>
                  </a:lnTo>
                  <a:lnTo>
                    <a:pt x="5617" y="7450"/>
                  </a:lnTo>
                  <a:lnTo>
                    <a:pt x="5666" y="7572"/>
                  </a:lnTo>
                  <a:lnTo>
                    <a:pt x="5740" y="7694"/>
                  </a:lnTo>
                  <a:lnTo>
                    <a:pt x="5813" y="7792"/>
                  </a:lnTo>
                  <a:lnTo>
                    <a:pt x="5910" y="7889"/>
                  </a:lnTo>
                  <a:lnTo>
                    <a:pt x="6033" y="7938"/>
                  </a:lnTo>
                  <a:lnTo>
                    <a:pt x="6155" y="7987"/>
                  </a:lnTo>
                  <a:lnTo>
                    <a:pt x="6301" y="8011"/>
                  </a:lnTo>
                  <a:lnTo>
                    <a:pt x="6448" y="7987"/>
                  </a:lnTo>
                  <a:lnTo>
                    <a:pt x="6570" y="7938"/>
                  </a:lnTo>
                  <a:lnTo>
                    <a:pt x="6692" y="7889"/>
                  </a:lnTo>
                  <a:lnTo>
                    <a:pt x="6790" y="7792"/>
                  </a:lnTo>
                  <a:lnTo>
                    <a:pt x="6863" y="7694"/>
                  </a:lnTo>
                  <a:lnTo>
                    <a:pt x="6936" y="7572"/>
                  </a:lnTo>
                  <a:lnTo>
                    <a:pt x="6961" y="7450"/>
                  </a:lnTo>
                  <a:lnTo>
                    <a:pt x="6985" y="7328"/>
                  </a:lnTo>
                  <a:lnTo>
                    <a:pt x="6961" y="7132"/>
                  </a:lnTo>
                  <a:lnTo>
                    <a:pt x="6887" y="6986"/>
                  </a:lnTo>
                  <a:lnTo>
                    <a:pt x="9403" y="3224"/>
                  </a:lnTo>
                  <a:lnTo>
                    <a:pt x="9549" y="3249"/>
                  </a:lnTo>
                  <a:lnTo>
                    <a:pt x="9647" y="3249"/>
                  </a:lnTo>
                  <a:lnTo>
                    <a:pt x="10429" y="4617"/>
                  </a:lnTo>
                  <a:lnTo>
                    <a:pt x="10355" y="4788"/>
                  </a:lnTo>
                  <a:lnTo>
                    <a:pt x="10331" y="4885"/>
                  </a:lnTo>
                  <a:lnTo>
                    <a:pt x="10331" y="4983"/>
                  </a:lnTo>
                  <a:lnTo>
                    <a:pt x="10331" y="5129"/>
                  </a:lnTo>
                  <a:lnTo>
                    <a:pt x="10380" y="5252"/>
                  </a:lnTo>
                  <a:lnTo>
                    <a:pt x="10429" y="5374"/>
                  </a:lnTo>
                  <a:lnTo>
                    <a:pt x="10526" y="5471"/>
                  </a:lnTo>
                  <a:lnTo>
                    <a:pt x="10624" y="5569"/>
                  </a:lnTo>
                  <a:lnTo>
                    <a:pt x="10746" y="5618"/>
                  </a:lnTo>
                  <a:lnTo>
                    <a:pt x="10868" y="5667"/>
                  </a:lnTo>
                  <a:lnTo>
                    <a:pt x="11137" y="5667"/>
                  </a:lnTo>
                  <a:lnTo>
                    <a:pt x="11284" y="5618"/>
                  </a:lnTo>
                  <a:lnTo>
                    <a:pt x="11381" y="5569"/>
                  </a:lnTo>
                  <a:lnTo>
                    <a:pt x="11479" y="5471"/>
                  </a:lnTo>
                  <a:lnTo>
                    <a:pt x="11577" y="5374"/>
                  </a:lnTo>
                  <a:lnTo>
                    <a:pt x="11625" y="5252"/>
                  </a:lnTo>
                  <a:lnTo>
                    <a:pt x="11674" y="5129"/>
                  </a:lnTo>
                  <a:lnTo>
                    <a:pt x="11699" y="4983"/>
                  </a:lnTo>
                  <a:lnTo>
                    <a:pt x="11674" y="4861"/>
                  </a:lnTo>
                  <a:lnTo>
                    <a:pt x="11650" y="4739"/>
                  </a:lnTo>
                  <a:lnTo>
                    <a:pt x="14654" y="1319"/>
                  </a:lnTo>
                  <a:lnTo>
                    <a:pt x="14776" y="1344"/>
                  </a:lnTo>
                  <a:lnTo>
                    <a:pt x="14898" y="1368"/>
                  </a:lnTo>
                  <a:lnTo>
                    <a:pt x="15045" y="1344"/>
                  </a:lnTo>
                  <a:lnTo>
                    <a:pt x="15167" y="1295"/>
                  </a:lnTo>
                  <a:lnTo>
                    <a:pt x="15289" y="1246"/>
                  </a:lnTo>
                  <a:lnTo>
                    <a:pt x="15387" y="1148"/>
                  </a:lnTo>
                  <a:lnTo>
                    <a:pt x="15460" y="1051"/>
                  </a:lnTo>
                  <a:lnTo>
                    <a:pt x="15533" y="953"/>
                  </a:lnTo>
                  <a:lnTo>
                    <a:pt x="15558" y="807"/>
                  </a:lnTo>
                  <a:lnTo>
                    <a:pt x="15582" y="684"/>
                  </a:lnTo>
                  <a:lnTo>
                    <a:pt x="15558" y="538"/>
                  </a:lnTo>
                  <a:lnTo>
                    <a:pt x="15533" y="416"/>
                  </a:lnTo>
                  <a:lnTo>
                    <a:pt x="15460" y="294"/>
                  </a:lnTo>
                  <a:lnTo>
                    <a:pt x="15387" y="196"/>
                  </a:lnTo>
                  <a:lnTo>
                    <a:pt x="15289" y="98"/>
                  </a:lnTo>
                  <a:lnTo>
                    <a:pt x="15167" y="49"/>
                  </a:lnTo>
                  <a:lnTo>
                    <a:pt x="15045" y="1"/>
                  </a:lnTo>
                  <a:close/>
                </a:path>
              </a:pathLst>
            </a:custGeom>
            <a:grpFill/>
            <a:ln>
              <a:noFill/>
            </a:ln>
          </p:spPr>
          <p:txBody>
            <a:bodyPr lIns="121896" tIns="121896" rIns="121896" bIns="121896" anchor="ctr" anchorCtr="0">
              <a:noAutofit/>
            </a:bodyPr>
            <a:lstStyle/>
            <a:p>
              <a:endParaRPr sz="3732"/>
            </a:p>
          </p:txBody>
        </p:sp>
      </p:grpSp>
      <p:grpSp>
        <p:nvGrpSpPr>
          <p:cNvPr id="613" name="Shape 613"/>
          <p:cNvGrpSpPr/>
          <p:nvPr/>
        </p:nvGrpSpPr>
        <p:grpSpPr>
          <a:xfrm>
            <a:off x="9489267" y="4378991"/>
            <a:ext cx="469592" cy="445098"/>
            <a:chOff x="5300400" y="3670175"/>
            <a:chExt cx="421300" cy="399325"/>
          </a:xfrm>
          <a:solidFill>
            <a:schemeClr val="tx1"/>
          </a:solidFill>
        </p:grpSpPr>
        <p:sp>
          <p:nvSpPr>
            <p:cNvPr id="614" name="Shape 614"/>
            <p:cNvSpPr/>
            <p:nvPr/>
          </p:nvSpPr>
          <p:spPr>
            <a:xfrm>
              <a:off x="5300400" y="3708025"/>
              <a:ext cx="421300" cy="267450"/>
            </a:xfrm>
            <a:custGeom>
              <a:avLst/>
              <a:gdLst/>
              <a:ahLst/>
              <a:cxnLst/>
              <a:rect l="0" t="0" r="0" b="0"/>
              <a:pathLst>
                <a:path w="16852" h="10698" extrusionOk="0">
                  <a:moveTo>
                    <a:pt x="16364" y="489"/>
                  </a:moveTo>
                  <a:lnTo>
                    <a:pt x="16364" y="10209"/>
                  </a:lnTo>
                  <a:lnTo>
                    <a:pt x="489" y="10209"/>
                  </a:lnTo>
                  <a:lnTo>
                    <a:pt x="489" y="489"/>
                  </a:lnTo>
                  <a:close/>
                  <a:moveTo>
                    <a:pt x="391" y="0"/>
                  </a:moveTo>
                  <a:lnTo>
                    <a:pt x="293" y="25"/>
                  </a:lnTo>
                  <a:lnTo>
                    <a:pt x="196" y="74"/>
                  </a:lnTo>
                  <a:lnTo>
                    <a:pt x="122" y="147"/>
                  </a:lnTo>
                  <a:lnTo>
                    <a:pt x="73" y="220"/>
                  </a:lnTo>
                  <a:lnTo>
                    <a:pt x="25" y="293"/>
                  </a:lnTo>
                  <a:lnTo>
                    <a:pt x="0" y="391"/>
                  </a:lnTo>
                  <a:lnTo>
                    <a:pt x="0" y="489"/>
                  </a:lnTo>
                  <a:lnTo>
                    <a:pt x="0" y="10209"/>
                  </a:lnTo>
                  <a:lnTo>
                    <a:pt x="0" y="10307"/>
                  </a:lnTo>
                  <a:lnTo>
                    <a:pt x="25" y="10405"/>
                  </a:lnTo>
                  <a:lnTo>
                    <a:pt x="73" y="10478"/>
                  </a:lnTo>
                  <a:lnTo>
                    <a:pt x="122" y="10551"/>
                  </a:lnTo>
                  <a:lnTo>
                    <a:pt x="196" y="10600"/>
                  </a:lnTo>
                  <a:lnTo>
                    <a:pt x="293" y="10649"/>
                  </a:lnTo>
                  <a:lnTo>
                    <a:pt x="391" y="10673"/>
                  </a:lnTo>
                  <a:lnTo>
                    <a:pt x="489" y="10698"/>
                  </a:lnTo>
                  <a:lnTo>
                    <a:pt x="16364" y="10698"/>
                  </a:lnTo>
                  <a:lnTo>
                    <a:pt x="16461" y="10673"/>
                  </a:lnTo>
                  <a:lnTo>
                    <a:pt x="16559" y="10649"/>
                  </a:lnTo>
                  <a:lnTo>
                    <a:pt x="16657" y="10600"/>
                  </a:lnTo>
                  <a:lnTo>
                    <a:pt x="16730" y="10551"/>
                  </a:lnTo>
                  <a:lnTo>
                    <a:pt x="16779" y="10478"/>
                  </a:lnTo>
                  <a:lnTo>
                    <a:pt x="16828" y="10405"/>
                  </a:lnTo>
                  <a:lnTo>
                    <a:pt x="16852" y="10307"/>
                  </a:lnTo>
                  <a:lnTo>
                    <a:pt x="16852" y="10209"/>
                  </a:lnTo>
                  <a:lnTo>
                    <a:pt x="16852" y="489"/>
                  </a:lnTo>
                  <a:lnTo>
                    <a:pt x="16852" y="391"/>
                  </a:lnTo>
                  <a:lnTo>
                    <a:pt x="16828" y="293"/>
                  </a:lnTo>
                  <a:lnTo>
                    <a:pt x="16779" y="220"/>
                  </a:lnTo>
                  <a:lnTo>
                    <a:pt x="16730" y="147"/>
                  </a:lnTo>
                  <a:lnTo>
                    <a:pt x="16657" y="74"/>
                  </a:lnTo>
                  <a:lnTo>
                    <a:pt x="16559" y="25"/>
                  </a:lnTo>
                  <a:lnTo>
                    <a:pt x="16461" y="0"/>
                  </a:lnTo>
                  <a:close/>
                </a:path>
              </a:pathLst>
            </a:custGeom>
            <a:grpFill/>
            <a:ln>
              <a:noFill/>
            </a:ln>
          </p:spPr>
          <p:txBody>
            <a:bodyPr lIns="121896" tIns="121896" rIns="121896" bIns="121896" anchor="ctr" anchorCtr="0">
              <a:noAutofit/>
            </a:bodyPr>
            <a:lstStyle/>
            <a:p>
              <a:endParaRPr sz="3732"/>
            </a:p>
          </p:txBody>
        </p:sp>
        <p:sp>
          <p:nvSpPr>
            <p:cNvPr id="615" name="Shape 615"/>
            <p:cNvSpPr/>
            <p:nvPr/>
          </p:nvSpPr>
          <p:spPr>
            <a:xfrm>
              <a:off x="5498825" y="3670175"/>
              <a:ext cx="24450" cy="25650"/>
            </a:xfrm>
            <a:custGeom>
              <a:avLst/>
              <a:gdLst/>
              <a:ahLst/>
              <a:cxnLst/>
              <a:rect l="0" t="0" r="0" b="0"/>
              <a:pathLst>
                <a:path w="978" h="1026" extrusionOk="0">
                  <a:moveTo>
                    <a:pt x="489" y="0"/>
                  </a:moveTo>
                  <a:lnTo>
                    <a:pt x="391" y="25"/>
                  </a:lnTo>
                  <a:lnTo>
                    <a:pt x="294" y="49"/>
                  </a:lnTo>
                  <a:lnTo>
                    <a:pt x="220" y="98"/>
                  </a:lnTo>
                  <a:lnTo>
                    <a:pt x="147" y="147"/>
                  </a:lnTo>
                  <a:lnTo>
                    <a:pt x="74" y="220"/>
                  </a:lnTo>
                  <a:lnTo>
                    <a:pt x="49" y="318"/>
                  </a:lnTo>
                  <a:lnTo>
                    <a:pt x="1" y="391"/>
                  </a:lnTo>
                  <a:lnTo>
                    <a:pt x="1" y="489"/>
                  </a:lnTo>
                  <a:lnTo>
                    <a:pt x="1" y="1026"/>
                  </a:lnTo>
                  <a:lnTo>
                    <a:pt x="978" y="1026"/>
                  </a:lnTo>
                  <a:lnTo>
                    <a:pt x="978" y="489"/>
                  </a:lnTo>
                  <a:lnTo>
                    <a:pt x="978" y="391"/>
                  </a:lnTo>
                  <a:lnTo>
                    <a:pt x="929" y="318"/>
                  </a:lnTo>
                  <a:lnTo>
                    <a:pt x="904" y="220"/>
                  </a:lnTo>
                  <a:lnTo>
                    <a:pt x="831" y="147"/>
                  </a:lnTo>
                  <a:lnTo>
                    <a:pt x="758" y="98"/>
                  </a:lnTo>
                  <a:lnTo>
                    <a:pt x="684" y="49"/>
                  </a:lnTo>
                  <a:lnTo>
                    <a:pt x="587" y="25"/>
                  </a:lnTo>
                  <a:lnTo>
                    <a:pt x="489" y="0"/>
                  </a:lnTo>
                  <a:close/>
                </a:path>
              </a:pathLst>
            </a:custGeom>
            <a:grpFill/>
            <a:ln>
              <a:noFill/>
            </a:ln>
          </p:spPr>
          <p:txBody>
            <a:bodyPr lIns="121896" tIns="121896" rIns="121896" bIns="121896" anchor="ctr" anchorCtr="0">
              <a:noAutofit/>
            </a:bodyPr>
            <a:lstStyle/>
            <a:p>
              <a:endParaRPr sz="3732"/>
            </a:p>
          </p:txBody>
        </p:sp>
        <p:sp>
          <p:nvSpPr>
            <p:cNvPr id="616" name="Shape 616"/>
            <p:cNvSpPr/>
            <p:nvPr/>
          </p:nvSpPr>
          <p:spPr>
            <a:xfrm>
              <a:off x="5366325" y="3987675"/>
              <a:ext cx="61100" cy="81825"/>
            </a:xfrm>
            <a:custGeom>
              <a:avLst/>
              <a:gdLst/>
              <a:ahLst/>
              <a:cxnLst/>
              <a:rect l="0" t="0" r="0" b="0"/>
              <a:pathLst>
                <a:path w="2444" h="3273" extrusionOk="0">
                  <a:moveTo>
                    <a:pt x="1344" y="0"/>
                  </a:moveTo>
                  <a:lnTo>
                    <a:pt x="50" y="2565"/>
                  </a:lnTo>
                  <a:lnTo>
                    <a:pt x="25" y="2638"/>
                  </a:lnTo>
                  <a:lnTo>
                    <a:pt x="1" y="2736"/>
                  </a:lnTo>
                  <a:lnTo>
                    <a:pt x="1" y="2833"/>
                  </a:lnTo>
                  <a:lnTo>
                    <a:pt x="25" y="2931"/>
                  </a:lnTo>
                  <a:lnTo>
                    <a:pt x="74" y="3004"/>
                  </a:lnTo>
                  <a:lnTo>
                    <a:pt x="123" y="3102"/>
                  </a:lnTo>
                  <a:lnTo>
                    <a:pt x="196" y="3151"/>
                  </a:lnTo>
                  <a:lnTo>
                    <a:pt x="269" y="3224"/>
                  </a:lnTo>
                  <a:lnTo>
                    <a:pt x="392" y="3248"/>
                  </a:lnTo>
                  <a:lnTo>
                    <a:pt x="489" y="3273"/>
                  </a:lnTo>
                  <a:lnTo>
                    <a:pt x="636" y="3248"/>
                  </a:lnTo>
                  <a:lnTo>
                    <a:pt x="758" y="3200"/>
                  </a:lnTo>
                  <a:lnTo>
                    <a:pt x="856" y="3102"/>
                  </a:lnTo>
                  <a:lnTo>
                    <a:pt x="929" y="3004"/>
                  </a:lnTo>
                  <a:lnTo>
                    <a:pt x="2443" y="0"/>
                  </a:lnTo>
                  <a:close/>
                </a:path>
              </a:pathLst>
            </a:custGeom>
            <a:grpFill/>
            <a:ln>
              <a:noFill/>
            </a:ln>
          </p:spPr>
          <p:txBody>
            <a:bodyPr lIns="121896" tIns="121896" rIns="121896" bIns="121896" anchor="ctr" anchorCtr="0">
              <a:noAutofit/>
            </a:bodyPr>
            <a:lstStyle/>
            <a:p>
              <a:endParaRPr sz="3732"/>
            </a:p>
          </p:txBody>
        </p:sp>
        <p:sp>
          <p:nvSpPr>
            <p:cNvPr id="617" name="Shape 617"/>
            <p:cNvSpPr/>
            <p:nvPr/>
          </p:nvSpPr>
          <p:spPr>
            <a:xfrm>
              <a:off x="5594700" y="3987675"/>
              <a:ext cx="61075" cy="81825"/>
            </a:xfrm>
            <a:custGeom>
              <a:avLst/>
              <a:gdLst/>
              <a:ahLst/>
              <a:cxnLst/>
              <a:rect l="0" t="0" r="0" b="0"/>
              <a:pathLst>
                <a:path w="2443" h="3273" extrusionOk="0">
                  <a:moveTo>
                    <a:pt x="0" y="0"/>
                  </a:moveTo>
                  <a:lnTo>
                    <a:pt x="1514" y="3004"/>
                  </a:lnTo>
                  <a:lnTo>
                    <a:pt x="1588" y="3102"/>
                  </a:lnTo>
                  <a:lnTo>
                    <a:pt x="1685" y="3200"/>
                  </a:lnTo>
                  <a:lnTo>
                    <a:pt x="1807" y="3248"/>
                  </a:lnTo>
                  <a:lnTo>
                    <a:pt x="1954" y="3273"/>
                  </a:lnTo>
                  <a:lnTo>
                    <a:pt x="2052" y="3248"/>
                  </a:lnTo>
                  <a:lnTo>
                    <a:pt x="2174" y="3224"/>
                  </a:lnTo>
                  <a:lnTo>
                    <a:pt x="2247" y="3151"/>
                  </a:lnTo>
                  <a:lnTo>
                    <a:pt x="2320" y="3102"/>
                  </a:lnTo>
                  <a:lnTo>
                    <a:pt x="2369" y="3004"/>
                  </a:lnTo>
                  <a:lnTo>
                    <a:pt x="2418" y="2931"/>
                  </a:lnTo>
                  <a:lnTo>
                    <a:pt x="2442" y="2833"/>
                  </a:lnTo>
                  <a:lnTo>
                    <a:pt x="2442" y="2736"/>
                  </a:lnTo>
                  <a:lnTo>
                    <a:pt x="2418" y="2638"/>
                  </a:lnTo>
                  <a:lnTo>
                    <a:pt x="2393" y="2565"/>
                  </a:lnTo>
                  <a:lnTo>
                    <a:pt x="1099" y="0"/>
                  </a:lnTo>
                  <a:close/>
                </a:path>
              </a:pathLst>
            </a:custGeom>
            <a:grpFill/>
            <a:ln>
              <a:noFill/>
            </a:ln>
          </p:spPr>
          <p:txBody>
            <a:bodyPr lIns="121896" tIns="121896" rIns="121896" bIns="121896" anchor="ctr" anchorCtr="0">
              <a:noAutofit/>
            </a:bodyPr>
            <a:lstStyle/>
            <a:p>
              <a:endParaRPr sz="3732"/>
            </a:p>
          </p:txBody>
        </p:sp>
        <p:sp>
          <p:nvSpPr>
            <p:cNvPr id="618" name="Shape 618"/>
            <p:cNvSpPr/>
            <p:nvPr/>
          </p:nvSpPr>
          <p:spPr>
            <a:xfrm>
              <a:off x="5324825" y="3732450"/>
              <a:ext cx="372475" cy="218600"/>
            </a:xfrm>
            <a:custGeom>
              <a:avLst/>
              <a:gdLst/>
              <a:ahLst/>
              <a:cxnLst/>
              <a:rect l="0" t="0" r="0" b="0"/>
              <a:pathLst>
                <a:path w="14899" h="8744" extrusionOk="0">
                  <a:moveTo>
                    <a:pt x="12578" y="1319"/>
                  </a:moveTo>
                  <a:lnTo>
                    <a:pt x="12676" y="1344"/>
                  </a:lnTo>
                  <a:lnTo>
                    <a:pt x="12749" y="1392"/>
                  </a:lnTo>
                  <a:lnTo>
                    <a:pt x="12822" y="1441"/>
                  </a:lnTo>
                  <a:lnTo>
                    <a:pt x="12895" y="1515"/>
                  </a:lnTo>
                  <a:lnTo>
                    <a:pt x="12920" y="1612"/>
                  </a:lnTo>
                  <a:lnTo>
                    <a:pt x="12969" y="1710"/>
                  </a:lnTo>
                  <a:lnTo>
                    <a:pt x="12969" y="1808"/>
                  </a:lnTo>
                  <a:lnTo>
                    <a:pt x="12969" y="4079"/>
                  </a:lnTo>
                  <a:lnTo>
                    <a:pt x="12969" y="4177"/>
                  </a:lnTo>
                  <a:lnTo>
                    <a:pt x="12920" y="4274"/>
                  </a:lnTo>
                  <a:lnTo>
                    <a:pt x="12895" y="4348"/>
                  </a:lnTo>
                  <a:lnTo>
                    <a:pt x="12822" y="4421"/>
                  </a:lnTo>
                  <a:lnTo>
                    <a:pt x="12749" y="4470"/>
                  </a:lnTo>
                  <a:lnTo>
                    <a:pt x="12676" y="4519"/>
                  </a:lnTo>
                  <a:lnTo>
                    <a:pt x="12578" y="4543"/>
                  </a:lnTo>
                  <a:lnTo>
                    <a:pt x="12480" y="4567"/>
                  </a:lnTo>
                  <a:lnTo>
                    <a:pt x="12383" y="4543"/>
                  </a:lnTo>
                  <a:lnTo>
                    <a:pt x="12285" y="4519"/>
                  </a:lnTo>
                  <a:lnTo>
                    <a:pt x="12212" y="4470"/>
                  </a:lnTo>
                  <a:lnTo>
                    <a:pt x="12138" y="4421"/>
                  </a:lnTo>
                  <a:lnTo>
                    <a:pt x="12065" y="4348"/>
                  </a:lnTo>
                  <a:lnTo>
                    <a:pt x="12041" y="4274"/>
                  </a:lnTo>
                  <a:lnTo>
                    <a:pt x="11992" y="4177"/>
                  </a:lnTo>
                  <a:lnTo>
                    <a:pt x="11992" y="4079"/>
                  </a:lnTo>
                  <a:lnTo>
                    <a:pt x="11992" y="3004"/>
                  </a:lnTo>
                  <a:lnTo>
                    <a:pt x="7986" y="7010"/>
                  </a:lnTo>
                  <a:lnTo>
                    <a:pt x="7913" y="7059"/>
                  </a:lnTo>
                  <a:lnTo>
                    <a:pt x="7815" y="7107"/>
                  </a:lnTo>
                  <a:lnTo>
                    <a:pt x="7742" y="7132"/>
                  </a:lnTo>
                  <a:lnTo>
                    <a:pt x="7644" y="7156"/>
                  </a:lnTo>
                  <a:lnTo>
                    <a:pt x="7547" y="7132"/>
                  </a:lnTo>
                  <a:lnTo>
                    <a:pt x="7449" y="7107"/>
                  </a:lnTo>
                  <a:lnTo>
                    <a:pt x="7376" y="7059"/>
                  </a:lnTo>
                  <a:lnTo>
                    <a:pt x="7303" y="7010"/>
                  </a:lnTo>
                  <a:lnTo>
                    <a:pt x="5349" y="5056"/>
                  </a:lnTo>
                  <a:lnTo>
                    <a:pt x="2760" y="7620"/>
                  </a:lnTo>
                  <a:lnTo>
                    <a:pt x="2687" y="7694"/>
                  </a:lnTo>
                  <a:lnTo>
                    <a:pt x="2613" y="7742"/>
                  </a:lnTo>
                  <a:lnTo>
                    <a:pt x="2516" y="7767"/>
                  </a:lnTo>
                  <a:lnTo>
                    <a:pt x="2320" y="7767"/>
                  </a:lnTo>
                  <a:lnTo>
                    <a:pt x="2247" y="7742"/>
                  </a:lnTo>
                  <a:lnTo>
                    <a:pt x="2149" y="7694"/>
                  </a:lnTo>
                  <a:lnTo>
                    <a:pt x="2076" y="7620"/>
                  </a:lnTo>
                  <a:lnTo>
                    <a:pt x="2003" y="7547"/>
                  </a:lnTo>
                  <a:lnTo>
                    <a:pt x="1978" y="7474"/>
                  </a:lnTo>
                  <a:lnTo>
                    <a:pt x="1929" y="7376"/>
                  </a:lnTo>
                  <a:lnTo>
                    <a:pt x="1929" y="7278"/>
                  </a:lnTo>
                  <a:lnTo>
                    <a:pt x="1929" y="7205"/>
                  </a:lnTo>
                  <a:lnTo>
                    <a:pt x="1978" y="7107"/>
                  </a:lnTo>
                  <a:lnTo>
                    <a:pt x="2003" y="7010"/>
                  </a:lnTo>
                  <a:lnTo>
                    <a:pt x="2076" y="6936"/>
                  </a:lnTo>
                  <a:lnTo>
                    <a:pt x="5007" y="4006"/>
                  </a:lnTo>
                  <a:lnTo>
                    <a:pt x="5080" y="3957"/>
                  </a:lnTo>
                  <a:lnTo>
                    <a:pt x="5153" y="3908"/>
                  </a:lnTo>
                  <a:lnTo>
                    <a:pt x="5251" y="3884"/>
                  </a:lnTo>
                  <a:lnTo>
                    <a:pt x="5446" y="3884"/>
                  </a:lnTo>
                  <a:lnTo>
                    <a:pt x="5520" y="3908"/>
                  </a:lnTo>
                  <a:lnTo>
                    <a:pt x="5617" y="3957"/>
                  </a:lnTo>
                  <a:lnTo>
                    <a:pt x="5691" y="4006"/>
                  </a:lnTo>
                  <a:lnTo>
                    <a:pt x="7644" y="5960"/>
                  </a:lnTo>
                  <a:lnTo>
                    <a:pt x="11332" y="2296"/>
                  </a:lnTo>
                  <a:lnTo>
                    <a:pt x="10209" y="2296"/>
                  </a:lnTo>
                  <a:lnTo>
                    <a:pt x="10111" y="2272"/>
                  </a:lnTo>
                  <a:lnTo>
                    <a:pt x="10013" y="2247"/>
                  </a:lnTo>
                  <a:lnTo>
                    <a:pt x="9916" y="2198"/>
                  </a:lnTo>
                  <a:lnTo>
                    <a:pt x="9843" y="2150"/>
                  </a:lnTo>
                  <a:lnTo>
                    <a:pt x="9794" y="2076"/>
                  </a:lnTo>
                  <a:lnTo>
                    <a:pt x="9745" y="1979"/>
                  </a:lnTo>
                  <a:lnTo>
                    <a:pt x="9720" y="1905"/>
                  </a:lnTo>
                  <a:lnTo>
                    <a:pt x="9720" y="1808"/>
                  </a:lnTo>
                  <a:lnTo>
                    <a:pt x="9720" y="1710"/>
                  </a:lnTo>
                  <a:lnTo>
                    <a:pt x="9745" y="1612"/>
                  </a:lnTo>
                  <a:lnTo>
                    <a:pt x="9794" y="1515"/>
                  </a:lnTo>
                  <a:lnTo>
                    <a:pt x="9843" y="1441"/>
                  </a:lnTo>
                  <a:lnTo>
                    <a:pt x="9916" y="1392"/>
                  </a:lnTo>
                  <a:lnTo>
                    <a:pt x="10013" y="1344"/>
                  </a:lnTo>
                  <a:lnTo>
                    <a:pt x="10111" y="1319"/>
                  </a:lnTo>
                  <a:close/>
                  <a:moveTo>
                    <a:pt x="0" y="0"/>
                  </a:moveTo>
                  <a:lnTo>
                    <a:pt x="0" y="8744"/>
                  </a:lnTo>
                  <a:lnTo>
                    <a:pt x="14898" y="8744"/>
                  </a:lnTo>
                  <a:lnTo>
                    <a:pt x="14898" y="0"/>
                  </a:lnTo>
                  <a:close/>
                </a:path>
              </a:pathLst>
            </a:custGeom>
            <a:grpFill/>
            <a:ln>
              <a:noFill/>
            </a:ln>
          </p:spPr>
          <p:txBody>
            <a:bodyPr lIns="121896" tIns="121896" rIns="121896" bIns="121896" anchor="ctr" anchorCtr="0">
              <a:noAutofit/>
            </a:bodyPr>
            <a:lstStyle/>
            <a:p>
              <a:endParaRPr sz="3732"/>
            </a:p>
          </p:txBody>
        </p:sp>
      </p:grpSp>
      <p:sp>
        <p:nvSpPr>
          <p:cNvPr id="619" name="Shape 619"/>
          <p:cNvSpPr/>
          <p:nvPr/>
        </p:nvSpPr>
        <p:spPr>
          <a:xfrm>
            <a:off x="10214309" y="4340359"/>
            <a:ext cx="522704" cy="522676"/>
          </a:xfrm>
          <a:custGeom>
            <a:avLst/>
            <a:gdLst/>
            <a:ahLst/>
            <a:cxnLst/>
            <a:rect l="0" t="0" r="0" b="0"/>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chemeClr val="tx1"/>
          </a:solidFill>
          <a:ln>
            <a:noFill/>
          </a:ln>
        </p:spPr>
        <p:txBody>
          <a:bodyPr lIns="121896" tIns="121896" rIns="121896" bIns="121896" anchor="ctr" anchorCtr="0">
            <a:noAutofit/>
          </a:bodyPr>
          <a:lstStyle/>
          <a:p>
            <a:endParaRPr sz="3732"/>
          </a:p>
        </p:txBody>
      </p:sp>
      <p:grpSp>
        <p:nvGrpSpPr>
          <p:cNvPr id="620" name="Shape 620"/>
          <p:cNvGrpSpPr/>
          <p:nvPr/>
        </p:nvGrpSpPr>
        <p:grpSpPr>
          <a:xfrm>
            <a:off x="10998753" y="4373530"/>
            <a:ext cx="455993" cy="456021"/>
            <a:chOff x="6654650" y="3665275"/>
            <a:chExt cx="409100" cy="409125"/>
          </a:xfrm>
          <a:solidFill>
            <a:schemeClr val="tx1"/>
          </a:solidFill>
        </p:grpSpPr>
        <p:sp>
          <p:nvSpPr>
            <p:cNvPr id="621" name="Shape 621"/>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pFill/>
            <a:ln>
              <a:noFill/>
            </a:ln>
          </p:spPr>
          <p:txBody>
            <a:bodyPr lIns="121896" tIns="121896" rIns="121896" bIns="121896" anchor="ctr" anchorCtr="0">
              <a:noAutofit/>
            </a:bodyPr>
            <a:lstStyle/>
            <a:p>
              <a:endParaRPr sz="3732"/>
            </a:p>
          </p:txBody>
        </p:sp>
        <p:sp>
          <p:nvSpPr>
            <p:cNvPr id="622" name="Shape 622"/>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pFill/>
            <a:ln>
              <a:noFill/>
            </a:ln>
          </p:spPr>
          <p:txBody>
            <a:bodyPr lIns="121896" tIns="121896" rIns="121896" bIns="121896" anchor="ctr" anchorCtr="0">
              <a:noAutofit/>
            </a:bodyPr>
            <a:lstStyle/>
            <a:p>
              <a:endParaRPr sz="3732"/>
            </a:p>
          </p:txBody>
        </p:sp>
      </p:grpSp>
      <p:grpSp>
        <p:nvGrpSpPr>
          <p:cNvPr id="623" name="Shape 623"/>
          <p:cNvGrpSpPr/>
          <p:nvPr/>
        </p:nvGrpSpPr>
        <p:grpSpPr>
          <a:xfrm>
            <a:off x="4217608" y="5105813"/>
            <a:ext cx="494114" cy="494142"/>
            <a:chOff x="570875" y="4322250"/>
            <a:chExt cx="443300" cy="443325"/>
          </a:xfrm>
          <a:solidFill>
            <a:schemeClr val="tx1"/>
          </a:solidFill>
        </p:grpSpPr>
        <p:sp>
          <p:nvSpPr>
            <p:cNvPr id="624" name="Shape 624"/>
            <p:cNvSpPr/>
            <p:nvPr/>
          </p:nvSpPr>
          <p:spPr>
            <a:xfrm>
              <a:off x="570875" y="4322250"/>
              <a:ext cx="443300" cy="443325"/>
            </a:xfrm>
            <a:custGeom>
              <a:avLst/>
              <a:gdLst/>
              <a:ahLst/>
              <a:cxnLst/>
              <a:rect l="0" t="0" r="0" b="0"/>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grpFill/>
            <a:ln>
              <a:noFill/>
            </a:ln>
          </p:spPr>
          <p:txBody>
            <a:bodyPr lIns="121896" tIns="121896" rIns="121896" bIns="121896" anchor="ctr" anchorCtr="0">
              <a:noAutofit/>
            </a:bodyPr>
            <a:lstStyle/>
            <a:p>
              <a:endParaRPr sz="3732"/>
            </a:p>
          </p:txBody>
        </p:sp>
        <p:sp>
          <p:nvSpPr>
            <p:cNvPr id="625" name="Shape 625"/>
            <p:cNvSpPr/>
            <p:nvPr/>
          </p:nvSpPr>
          <p:spPr>
            <a:xfrm>
              <a:off x="597725" y="4665400"/>
              <a:ext cx="73300" cy="73300"/>
            </a:xfrm>
            <a:custGeom>
              <a:avLst/>
              <a:gdLst/>
              <a:ahLst/>
              <a:cxnLst/>
              <a:rect l="0" t="0" r="0" b="0"/>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grpFill/>
            <a:ln>
              <a:noFill/>
            </a:ln>
          </p:spPr>
          <p:txBody>
            <a:bodyPr lIns="121896" tIns="121896" rIns="121896" bIns="121896" anchor="ctr" anchorCtr="0">
              <a:noAutofit/>
            </a:bodyPr>
            <a:lstStyle/>
            <a:p>
              <a:endParaRPr sz="3732"/>
            </a:p>
          </p:txBody>
        </p:sp>
        <p:sp>
          <p:nvSpPr>
            <p:cNvPr id="626" name="Shape 626"/>
            <p:cNvSpPr/>
            <p:nvPr/>
          </p:nvSpPr>
          <p:spPr>
            <a:xfrm>
              <a:off x="654525" y="4708150"/>
              <a:ext cx="47025" cy="47025"/>
            </a:xfrm>
            <a:custGeom>
              <a:avLst/>
              <a:gdLst/>
              <a:ahLst/>
              <a:cxnLst/>
              <a:rect l="0" t="0" r="0" b="0"/>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grpFill/>
            <a:ln>
              <a:noFill/>
            </a:ln>
          </p:spPr>
          <p:txBody>
            <a:bodyPr lIns="121896" tIns="121896" rIns="121896" bIns="121896" anchor="ctr" anchorCtr="0">
              <a:noAutofit/>
            </a:bodyPr>
            <a:lstStyle/>
            <a:p>
              <a:endParaRPr sz="3732"/>
            </a:p>
          </p:txBody>
        </p:sp>
        <p:sp>
          <p:nvSpPr>
            <p:cNvPr id="627" name="Shape 627"/>
            <p:cNvSpPr/>
            <p:nvPr/>
          </p:nvSpPr>
          <p:spPr>
            <a:xfrm>
              <a:off x="581250" y="4634875"/>
              <a:ext cx="47050" cy="47050"/>
            </a:xfrm>
            <a:custGeom>
              <a:avLst/>
              <a:gdLst/>
              <a:ahLst/>
              <a:cxnLst/>
              <a:rect l="0" t="0" r="0" b="0"/>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grpFill/>
            <a:ln>
              <a:noFill/>
            </a:ln>
          </p:spPr>
          <p:txBody>
            <a:bodyPr lIns="121896" tIns="121896" rIns="121896" bIns="121896" anchor="ctr" anchorCtr="0">
              <a:noAutofit/>
            </a:bodyPr>
            <a:lstStyle/>
            <a:p>
              <a:endParaRPr sz="3732"/>
            </a:p>
          </p:txBody>
        </p:sp>
      </p:grpSp>
      <p:sp>
        <p:nvSpPr>
          <p:cNvPr id="628" name="Shape 628"/>
          <p:cNvSpPr/>
          <p:nvPr/>
        </p:nvSpPr>
        <p:spPr>
          <a:xfrm>
            <a:off x="4948576" y="5201972"/>
            <a:ext cx="534965" cy="302203"/>
          </a:xfrm>
          <a:custGeom>
            <a:avLst/>
            <a:gdLst/>
            <a:ahLst/>
            <a:cxnLst/>
            <a:rect l="0" t="0" r="0" b="0"/>
            <a:pathLst>
              <a:path w="19198" h="10845" extrusionOk="0">
                <a:moveTo>
                  <a:pt x="7572" y="1"/>
                </a:moveTo>
                <a:lnTo>
                  <a:pt x="7108" y="25"/>
                </a:lnTo>
                <a:lnTo>
                  <a:pt x="6668" y="98"/>
                </a:lnTo>
                <a:lnTo>
                  <a:pt x="6229" y="196"/>
                </a:lnTo>
                <a:lnTo>
                  <a:pt x="5813" y="343"/>
                </a:lnTo>
                <a:lnTo>
                  <a:pt x="5423" y="538"/>
                </a:lnTo>
                <a:lnTo>
                  <a:pt x="5056" y="758"/>
                </a:lnTo>
                <a:lnTo>
                  <a:pt x="4714" y="1026"/>
                </a:lnTo>
                <a:lnTo>
                  <a:pt x="4397" y="1319"/>
                </a:lnTo>
                <a:lnTo>
                  <a:pt x="4104" y="1637"/>
                </a:lnTo>
                <a:lnTo>
                  <a:pt x="3835" y="1979"/>
                </a:lnTo>
                <a:lnTo>
                  <a:pt x="3615" y="2345"/>
                </a:lnTo>
                <a:lnTo>
                  <a:pt x="3420" y="2736"/>
                </a:lnTo>
                <a:lnTo>
                  <a:pt x="3273" y="3151"/>
                </a:lnTo>
                <a:lnTo>
                  <a:pt x="3151" y="3591"/>
                </a:lnTo>
                <a:lnTo>
                  <a:pt x="3102" y="4030"/>
                </a:lnTo>
                <a:lnTo>
                  <a:pt x="3078" y="4494"/>
                </a:lnTo>
                <a:lnTo>
                  <a:pt x="3078" y="4788"/>
                </a:lnTo>
                <a:lnTo>
                  <a:pt x="2712" y="4788"/>
                </a:lnTo>
                <a:lnTo>
                  <a:pt x="2419" y="4836"/>
                </a:lnTo>
                <a:lnTo>
                  <a:pt x="2125" y="4910"/>
                </a:lnTo>
                <a:lnTo>
                  <a:pt x="1832" y="5032"/>
                </a:lnTo>
                <a:lnTo>
                  <a:pt x="1588" y="5154"/>
                </a:lnTo>
                <a:lnTo>
                  <a:pt x="1320" y="5300"/>
                </a:lnTo>
                <a:lnTo>
                  <a:pt x="1100" y="5471"/>
                </a:lnTo>
                <a:lnTo>
                  <a:pt x="880" y="5667"/>
                </a:lnTo>
                <a:lnTo>
                  <a:pt x="685" y="5887"/>
                </a:lnTo>
                <a:lnTo>
                  <a:pt x="514" y="6131"/>
                </a:lnTo>
                <a:lnTo>
                  <a:pt x="367" y="6375"/>
                </a:lnTo>
                <a:lnTo>
                  <a:pt x="220" y="6644"/>
                </a:lnTo>
                <a:lnTo>
                  <a:pt x="123" y="6912"/>
                </a:lnTo>
                <a:lnTo>
                  <a:pt x="50" y="7205"/>
                </a:lnTo>
                <a:lnTo>
                  <a:pt x="1" y="7499"/>
                </a:lnTo>
                <a:lnTo>
                  <a:pt x="1" y="7816"/>
                </a:lnTo>
                <a:lnTo>
                  <a:pt x="1" y="8134"/>
                </a:lnTo>
                <a:lnTo>
                  <a:pt x="50" y="8427"/>
                </a:lnTo>
                <a:lnTo>
                  <a:pt x="123" y="8720"/>
                </a:lnTo>
                <a:lnTo>
                  <a:pt x="220" y="8988"/>
                </a:lnTo>
                <a:lnTo>
                  <a:pt x="367" y="9257"/>
                </a:lnTo>
                <a:lnTo>
                  <a:pt x="514" y="9501"/>
                </a:lnTo>
                <a:lnTo>
                  <a:pt x="685" y="9745"/>
                </a:lnTo>
                <a:lnTo>
                  <a:pt x="880" y="9965"/>
                </a:lnTo>
                <a:lnTo>
                  <a:pt x="1100" y="10161"/>
                </a:lnTo>
                <a:lnTo>
                  <a:pt x="1320" y="10332"/>
                </a:lnTo>
                <a:lnTo>
                  <a:pt x="1588" y="10478"/>
                </a:lnTo>
                <a:lnTo>
                  <a:pt x="1832" y="10600"/>
                </a:lnTo>
                <a:lnTo>
                  <a:pt x="2125" y="10722"/>
                </a:lnTo>
                <a:lnTo>
                  <a:pt x="2419" y="10796"/>
                </a:lnTo>
                <a:lnTo>
                  <a:pt x="2712" y="10844"/>
                </a:lnTo>
                <a:lnTo>
                  <a:pt x="16486" y="10844"/>
                </a:lnTo>
                <a:lnTo>
                  <a:pt x="16779" y="10796"/>
                </a:lnTo>
                <a:lnTo>
                  <a:pt x="17072" y="10722"/>
                </a:lnTo>
                <a:lnTo>
                  <a:pt x="17365" y="10600"/>
                </a:lnTo>
                <a:lnTo>
                  <a:pt x="17610" y="10478"/>
                </a:lnTo>
                <a:lnTo>
                  <a:pt x="17878" y="10332"/>
                </a:lnTo>
                <a:lnTo>
                  <a:pt x="18098" y="10161"/>
                </a:lnTo>
                <a:lnTo>
                  <a:pt x="18318" y="9965"/>
                </a:lnTo>
                <a:lnTo>
                  <a:pt x="18513" y="9745"/>
                </a:lnTo>
                <a:lnTo>
                  <a:pt x="18684" y="9501"/>
                </a:lnTo>
                <a:lnTo>
                  <a:pt x="18831" y="9257"/>
                </a:lnTo>
                <a:lnTo>
                  <a:pt x="18977" y="8988"/>
                </a:lnTo>
                <a:lnTo>
                  <a:pt x="19075" y="8720"/>
                </a:lnTo>
                <a:lnTo>
                  <a:pt x="19148" y="8427"/>
                </a:lnTo>
                <a:lnTo>
                  <a:pt x="19197" y="8134"/>
                </a:lnTo>
                <a:lnTo>
                  <a:pt x="19197" y="7816"/>
                </a:lnTo>
                <a:lnTo>
                  <a:pt x="19197" y="7499"/>
                </a:lnTo>
                <a:lnTo>
                  <a:pt x="19148" y="7205"/>
                </a:lnTo>
                <a:lnTo>
                  <a:pt x="19075" y="6912"/>
                </a:lnTo>
                <a:lnTo>
                  <a:pt x="18977" y="6644"/>
                </a:lnTo>
                <a:lnTo>
                  <a:pt x="18831" y="6375"/>
                </a:lnTo>
                <a:lnTo>
                  <a:pt x="18684" y="6131"/>
                </a:lnTo>
                <a:lnTo>
                  <a:pt x="18513" y="5887"/>
                </a:lnTo>
                <a:lnTo>
                  <a:pt x="18318" y="5667"/>
                </a:lnTo>
                <a:lnTo>
                  <a:pt x="18098" y="5471"/>
                </a:lnTo>
                <a:lnTo>
                  <a:pt x="17878" y="5300"/>
                </a:lnTo>
                <a:lnTo>
                  <a:pt x="17610" y="5154"/>
                </a:lnTo>
                <a:lnTo>
                  <a:pt x="17365" y="5032"/>
                </a:lnTo>
                <a:lnTo>
                  <a:pt x="17072" y="4910"/>
                </a:lnTo>
                <a:lnTo>
                  <a:pt x="16779" y="4836"/>
                </a:lnTo>
                <a:lnTo>
                  <a:pt x="16486" y="4788"/>
                </a:lnTo>
                <a:lnTo>
                  <a:pt x="15412" y="4788"/>
                </a:lnTo>
                <a:lnTo>
                  <a:pt x="15436" y="4494"/>
                </a:lnTo>
                <a:lnTo>
                  <a:pt x="15412" y="4201"/>
                </a:lnTo>
                <a:lnTo>
                  <a:pt x="15387" y="3933"/>
                </a:lnTo>
                <a:lnTo>
                  <a:pt x="15314" y="3664"/>
                </a:lnTo>
                <a:lnTo>
                  <a:pt x="15216" y="3420"/>
                </a:lnTo>
                <a:lnTo>
                  <a:pt x="15094" y="3176"/>
                </a:lnTo>
                <a:lnTo>
                  <a:pt x="14972" y="2956"/>
                </a:lnTo>
                <a:lnTo>
                  <a:pt x="14801" y="2736"/>
                </a:lnTo>
                <a:lnTo>
                  <a:pt x="14630" y="2541"/>
                </a:lnTo>
                <a:lnTo>
                  <a:pt x="14435" y="2370"/>
                </a:lnTo>
                <a:lnTo>
                  <a:pt x="14215" y="2199"/>
                </a:lnTo>
                <a:lnTo>
                  <a:pt x="13995" y="2077"/>
                </a:lnTo>
                <a:lnTo>
                  <a:pt x="13751" y="1954"/>
                </a:lnTo>
                <a:lnTo>
                  <a:pt x="13507" y="1857"/>
                </a:lnTo>
                <a:lnTo>
                  <a:pt x="13238" y="1784"/>
                </a:lnTo>
                <a:lnTo>
                  <a:pt x="12969" y="1759"/>
                </a:lnTo>
                <a:lnTo>
                  <a:pt x="12676" y="1735"/>
                </a:lnTo>
                <a:lnTo>
                  <a:pt x="12334" y="1759"/>
                </a:lnTo>
                <a:lnTo>
                  <a:pt x="11992" y="1832"/>
                </a:lnTo>
                <a:lnTo>
                  <a:pt x="11650" y="1930"/>
                </a:lnTo>
                <a:lnTo>
                  <a:pt x="11357" y="2077"/>
                </a:lnTo>
                <a:lnTo>
                  <a:pt x="11186" y="1857"/>
                </a:lnTo>
                <a:lnTo>
                  <a:pt x="11015" y="1637"/>
                </a:lnTo>
                <a:lnTo>
                  <a:pt x="10844" y="1417"/>
                </a:lnTo>
                <a:lnTo>
                  <a:pt x="10649" y="1222"/>
                </a:lnTo>
                <a:lnTo>
                  <a:pt x="10454" y="1051"/>
                </a:lnTo>
                <a:lnTo>
                  <a:pt x="10234" y="880"/>
                </a:lnTo>
                <a:lnTo>
                  <a:pt x="9990" y="709"/>
                </a:lnTo>
                <a:lnTo>
                  <a:pt x="9745" y="562"/>
                </a:lnTo>
                <a:lnTo>
                  <a:pt x="9501" y="440"/>
                </a:lnTo>
                <a:lnTo>
                  <a:pt x="9257" y="318"/>
                </a:lnTo>
                <a:lnTo>
                  <a:pt x="8988" y="220"/>
                </a:lnTo>
                <a:lnTo>
                  <a:pt x="8720" y="147"/>
                </a:lnTo>
                <a:lnTo>
                  <a:pt x="8427" y="74"/>
                </a:lnTo>
                <a:lnTo>
                  <a:pt x="8158" y="25"/>
                </a:lnTo>
                <a:lnTo>
                  <a:pt x="7865" y="1"/>
                </a:lnTo>
                <a:close/>
              </a:path>
            </a:pathLst>
          </a:custGeom>
          <a:solidFill>
            <a:schemeClr val="tx1"/>
          </a:solidFill>
          <a:ln>
            <a:noFill/>
          </a:ln>
        </p:spPr>
        <p:txBody>
          <a:bodyPr lIns="121896" tIns="121896" rIns="121896" bIns="121896" anchor="ctr" anchorCtr="0">
            <a:noAutofit/>
          </a:bodyPr>
          <a:lstStyle/>
          <a:p>
            <a:endParaRPr sz="3732"/>
          </a:p>
        </p:txBody>
      </p:sp>
      <p:grpSp>
        <p:nvGrpSpPr>
          <p:cNvPr id="629" name="Shape 629"/>
          <p:cNvGrpSpPr/>
          <p:nvPr/>
        </p:nvGrpSpPr>
        <p:grpSpPr>
          <a:xfrm>
            <a:off x="5787673" y="5069085"/>
            <a:ext cx="359356" cy="567596"/>
            <a:chOff x="1979475" y="4289300"/>
            <a:chExt cx="322400" cy="509225"/>
          </a:xfrm>
          <a:solidFill>
            <a:schemeClr val="tx1"/>
          </a:solidFill>
        </p:grpSpPr>
        <p:sp>
          <p:nvSpPr>
            <p:cNvPr id="630" name="Shape 630"/>
            <p:cNvSpPr/>
            <p:nvPr/>
          </p:nvSpPr>
          <p:spPr>
            <a:xfrm>
              <a:off x="2187075" y="4509100"/>
              <a:ext cx="114800" cy="114800"/>
            </a:xfrm>
            <a:custGeom>
              <a:avLst/>
              <a:gdLst/>
              <a:ahLst/>
              <a:cxnLst/>
              <a:rect l="0" t="0" r="0" b="0"/>
              <a:pathLst>
                <a:path w="4592" h="4592" extrusionOk="0">
                  <a:moveTo>
                    <a:pt x="4396" y="0"/>
                  </a:moveTo>
                  <a:lnTo>
                    <a:pt x="3981" y="49"/>
                  </a:lnTo>
                  <a:lnTo>
                    <a:pt x="3419" y="171"/>
                  </a:lnTo>
                  <a:lnTo>
                    <a:pt x="2784" y="367"/>
                  </a:lnTo>
                  <a:lnTo>
                    <a:pt x="2100" y="587"/>
                  </a:lnTo>
                  <a:lnTo>
                    <a:pt x="1465" y="831"/>
                  </a:lnTo>
                  <a:lnTo>
                    <a:pt x="1172" y="953"/>
                  </a:lnTo>
                  <a:lnTo>
                    <a:pt x="928" y="1099"/>
                  </a:lnTo>
                  <a:lnTo>
                    <a:pt x="708" y="1246"/>
                  </a:lnTo>
                  <a:lnTo>
                    <a:pt x="562" y="1368"/>
                  </a:lnTo>
                  <a:lnTo>
                    <a:pt x="440" y="1515"/>
                  </a:lnTo>
                  <a:lnTo>
                    <a:pt x="318" y="1637"/>
                  </a:lnTo>
                  <a:lnTo>
                    <a:pt x="244" y="1808"/>
                  </a:lnTo>
                  <a:lnTo>
                    <a:pt x="171" y="1954"/>
                  </a:lnTo>
                  <a:lnTo>
                    <a:pt x="98" y="2101"/>
                  </a:lnTo>
                  <a:lnTo>
                    <a:pt x="49" y="2272"/>
                  </a:lnTo>
                  <a:lnTo>
                    <a:pt x="25" y="2443"/>
                  </a:lnTo>
                  <a:lnTo>
                    <a:pt x="0" y="2589"/>
                  </a:lnTo>
                  <a:lnTo>
                    <a:pt x="0" y="2760"/>
                  </a:lnTo>
                  <a:lnTo>
                    <a:pt x="25" y="2931"/>
                  </a:lnTo>
                  <a:lnTo>
                    <a:pt x="49" y="3102"/>
                  </a:lnTo>
                  <a:lnTo>
                    <a:pt x="98" y="3273"/>
                  </a:lnTo>
                  <a:lnTo>
                    <a:pt x="147" y="3420"/>
                  </a:lnTo>
                  <a:lnTo>
                    <a:pt x="220" y="3566"/>
                  </a:lnTo>
                  <a:lnTo>
                    <a:pt x="318" y="3737"/>
                  </a:lnTo>
                  <a:lnTo>
                    <a:pt x="415" y="3859"/>
                  </a:lnTo>
                  <a:lnTo>
                    <a:pt x="2418" y="1857"/>
                  </a:lnTo>
                  <a:lnTo>
                    <a:pt x="2491" y="1808"/>
                  </a:lnTo>
                  <a:lnTo>
                    <a:pt x="2638" y="1808"/>
                  </a:lnTo>
                  <a:lnTo>
                    <a:pt x="2711" y="1857"/>
                  </a:lnTo>
                  <a:lnTo>
                    <a:pt x="2760" y="1930"/>
                  </a:lnTo>
                  <a:lnTo>
                    <a:pt x="2784" y="2028"/>
                  </a:lnTo>
                  <a:lnTo>
                    <a:pt x="2760" y="2101"/>
                  </a:lnTo>
                  <a:lnTo>
                    <a:pt x="2711" y="2174"/>
                  </a:lnTo>
                  <a:lnTo>
                    <a:pt x="708" y="4177"/>
                  </a:lnTo>
                  <a:lnTo>
                    <a:pt x="855" y="4274"/>
                  </a:lnTo>
                  <a:lnTo>
                    <a:pt x="1001" y="4372"/>
                  </a:lnTo>
                  <a:lnTo>
                    <a:pt x="1172" y="4445"/>
                  </a:lnTo>
                  <a:lnTo>
                    <a:pt x="1319" y="4494"/>
                  </a:lnTo>
                  <a:lnTo>
                    <a:pt x="1490" y="4543"/>
                  </a:lnTo>
                  <a:lnTo>
                    <a:pt x="1661" y="4568"/>
                  </a:lnTo>
                  <a:lnTo>
                    <a:pt x="1807" y="4592"/>
                  </a:lnTo>
                  <a:lnTo>
                    <a:pt x="1978" y="4568"/>
                  </a:lnTo>
                  <a:lnTo>
                    <a:pt x="2149" y="4568"/>
                  </a:lnTo>
                  <a:lnTo>
                    <a:pt x="2320" y="4543"/>
                  </a:lnTo>
                  <a:lnTo>
                    <a:pt x="2491" y="4494"/>
                  </a:lnTo>
                  <a:lnTo>
                    <a:pt x="2638" y="4421"/>
                  </a:lnTo>
                  <a:lnTo>
                    <a:pt x="2784" y="4348"/>
                  </a:lnTo>
                  <a:lnTo>
                    <a:pt x="2931" y="4250"/>
                  </a:lnTo>
                  <a:lnTo>
                    <a:pt x="3077" y="4152"/>
                  </a:lnTo>
                  <a:lnTo>
                    <a:pt x="3200" y="4030"/>
                  </a:lnTo>
                  <a:lnTo>
                    <a:pt x="3346" y="3859"/>
                  </a:lnTo>
                  <a:lnTo>
                    <a:pt x="3493" y="3664"/>
                  </a:lnTo>
                  <a:lnTo>
                    <a:pt x="3615" y="3395"/>
                  </a:lnTo>
                  <a:lnTo>
                    <a:pt x="3761" y="3127"/>
                  </a:lnTo>
                  <a:lnTo>
                    <a:pt x="4005" y="2467"/>
                  </a:lnTo>
                  <a:lnTo>
                    <a:pt x="4225" y="1808"/>
                  </a:lnTo>
                  <a:lnTo>
                    <a:pt x="4421" y="1148"/>
                  </a:lnTo>
                  <a:lnTo>
                    <a:pt x="4543" y="611"/>
                  </a:lnTo>
                  <a:lnTo>
                    <a:pt x="4592" y="196"/>
                  </a:lnTo>
                  <a:lnTo>
                    <a:pt x="4592" y="74"/>
                  </a:lnTo>
                  <a:lnTo>
                    <a:pt x="4567" y="0"/>
                  </a:lnTo>
                  <a:close/>
                </a:path>
              </a:pathLst>
            </a:custGeom>
            <a:grpFill/>
            <a:ln>
              <a:noFill/>
            </a:ln>
          </p:spPr>
          <p:txBody>
            <a:bodyPr lIns="121896" tIns="121896" rIns="121896" bIns="121896" anchor="ctr" anchorCtr="0">
              <a:noAutofit/>
            </a:bodyPr>
            <a:lstStyle/>
            <a:p>
              <a:endParaRPr sz="3732"/>
            </a:p>
          </p:txBody>
        </p:sp>
        <p:sp>
          <p:nvSpPr>
            <p:cNvPr id="631" name="Shape 631"/>
            <p:cNvSpPr/>
            <p:nvPr/>
          </p:nvSpPr>
          <p:spPr>
            <a:xfrm>
              <a:off x="1979475" y="4542675"/>
              <a:ext cx="156925" cy="156950"/>
            </a:xfrm>
            <a:custGeom>
              <a:avLst/>
              <a:gdLst/>
              <a:ahLst/>
              <a:cxnLst/>
              <a:rect l="0" t="0" r="0" b="0"/>
              <a:pathLst>
                <a:path w="6277" h="6278" extrusionOk="0">
                  <a:moveTo>
                    <a:pt x="122" y="1"/>
                  </a:moveTo>
                  <a:lnTo>
                    <a:pt x="25" y="25"/>
                  </a:lnTo>
                  <a:lnTo>
                    <a:pt x="0" y="123"/>
                  </a:lnTo>
                  <a:lnTo>
                    <a:pt x="0" y="294"/>
                  </a:lnTo>
                  <a:lnTo>
                    <a:pt x="25" y="538"/>
                  </a:lnTo>
                  <a:lnTo>
                    <a:pt x="74" y="856"/>
                  </a:lnTo>
                  <a:lnTo>
                    <a:pt x="244" y="1613"/>
                  </a:lnTo>
                  <a:lnTo>
                    <a:pt x="489" y="2492"/>
                  </a:lnTo>
                  <a:lnTo>
                    <a:pt x="806" y="3420"/>
                  </a:lnTo>
                  <a:lnTo>
                    <a:pt x="977" y="3860"/>
                  </a:lnTo>
                  <a:lnTo>
                    <a:pt x="1148" y="4275"/>
                  </a:lnTo>
                  <a:lnTo>
                    <a:pt x="1319" y="4666"/>
                  </a:lnTo>
                  <a:lnTo>
                    <a:pt x="1514" y="5007"/>
                  </a:lnTo>
                  <a:lnTo>
                    <a:pt x="1710" y="5301"/>
                  </a:lnTo>
                  <a:lnTo>
                    <a:pt x="1905" y="5520"/>
                  </a:lnTo>
                  <a:lnTo>
                    <a:pt x="2076" y="5691"/>
                  </a:lnTo>
                  <a:lnTo>
                    <a:pt x="2272" y="5838"/>
                  </a:lnTo>
                  <a:lnTo>
                    <a:pt x="2467" y="5960"/>
                  </a:lnTo>
                  <a:lnTo>
                    <a:pt x="2687" y="6058"/>
                  </a:lnTo>
                  <a:lnTo>
                    <a:pt x="2907" y="6155"/>
                  </a:lnTo>
                  <a:lnTo>
                    <a:pt x="3126" y="6204"/>
                  </a:lnTo>
                  <a:lnTo>
                    <a:pt x="3371" y="6253"/>
                  </a:lnTo>
                  <a:lnTo>
                    <a:pt x="3590" y="6277"/>
                  </a:lnTo>
                  <a:lnTo>
                    <a:pt x="3835" y="6277"/>
                  </a:lnTo>
                  <a:lnTo>
                    <a:pt x="4054" y="6253"/>
                  </a:lnTo>
                  <a:lnTo>
                    <a:pt x="4299" y="6204"/>
                  </a:lnTo>
                  <a:lnTo>
                    <a:pt x="4519" y="6155"/>
                  </a:lnTo>
                  <a:lnTo>
                    <a:pt x="4738" y="6058"/>
                  </a:lnTo>
                  <a:lnTo>
                    <a:pt x="4958" y="5960"/>
                  </a:lnTo>
                  <a:lnTo>
                    <a:pt x="5154" y="5838"/>
                  </a:lnTo>
                  <a:lnTo>
                    <a:pt x="5349" y="5691"/>
                  </a:lnTo>
                  <a:lnTo>
                    <a:pt x="2003" y="2345"/>
                  </a:lnTo>
                  <a:lnTo>
                    <a:pt x="1954" y="2272"/>
                  </a:lnTo>
                  <a:lnTo>
                    <a:pt x="1954" y="2174"/>
                  </a:lnTo>
                  <a:lnTo>
                    <a:pt x="1954" y="2101"/>
                  </a:lnTo>
                  <a:lnTo>
                    <a:pt x="2003" y="2003"/>
                  </a:lnTo>
                  <a:lnTo>
                    <a:pt x="2101" y="1955"/>
                  </a:lnTo>
                  <a:lnTo>
                    <a:pt x="2272" y="1955"/>
                  </a:lnTo>
                  <a:lnTo>
                    <a:pt x="2345" y="2003"/>
                  </a:lnTo>
                  <a:lnTo>
                    <a:pt x="5691" y="5349"/>
                  </a:lnTo>
                  <a:lnTo>
                    <a:pt x="5837" y="5154"/>
                  </a:lnTo>
                  <a:lnTo>
                    <a:pt x="5959" y="4959"/>
                  </a:lnTo>
                  <a:lnTo>
                    <a:pt x="6057" y="4739"/>
                  </a:lnTo>
                  <a:lnTo>
                    <a:pt x="6155" y="4519"/>
                  </a:lnTo>
                  <a:lnTo>
                    <a:pt x="6204" y="4299"/>
                  </a:lnTo>
                  <a:lnTo>
                    <a:pt x="6253" y="4055"/>
                  </a:lnTo>
                  <a:lnTo>
                    <a:pt x="6277" y="3835"/>
                  </a:lnTo>
                  <a:lnTo>
                    <a:pt x="6277" y="3591"/>
                  </a:lnTo>
                  <a:lnTo>
                    <a:pt x="6253" y="3371"/>
                  </a:lnTo>
                  <a:lnTo>
                    <a:pt x="6204" y="3127"/>
                  </a:lnTo>
                  <a:lnTo>
                    <a:pt x="6155" y="2907"/>
                  </a:lnTo>
                  <a:lnTo>
                    <a:pt x="6057" y="2687"/>
                  </a:lnTo>
                  <a:lnTo>
                    <a:pt x="5959" y="2467"/>
                  </a:lnTo>
                  <a:lnTo>
                    <a:pt x="5837" y="2272"/>
                  </a:lnTo>
                  <a:lnTo>
                    <a:pt x="5691" y="2077"/>
                  </a:lnTo>
                  <a:lnTo>
                    <a:pt x="5520" y="1906"/>
                  </a:lnTo>
                  <a:lnTo>
                    <a:pt x="5300" y="1710"/>
                  </a:lnTo>
                  <a:lnTo>
                    <a:pt x="5007" y="1515"/>
                  </a:lnTo>
                  <a:lnTo>
                    <a:pt x="4665" y="1320"/>
                  </a:lnTo>
                  <a:lnTo>
                    <a:pt x="4274" y="1149"/>
                  </a:lnTo>
                  <a:lnTo>
                    <a:pt x="3859" y="978"/>
                  </a:lnTo>
                  <a:lnTo>
                    <a:pt x="3419" y="807"/>
                  </a:lnTo>
                  <a:lnTo>
                    <a:pt x="2491" y="489"/>
                  </a:lnTo>
                  <a:lnTo>
                    <a:pt x="1612" y="245"/>
                  </a:lnTo>
                  <a:lnTo>
                    <a:pt x="855" y="74"/>
                  </a:lnTo>
                  <a:lnTo>
                    <a:pt x="538" y="25"/>
                  </a:lnTo>
                  <a:lnTo>
                    <a:pt x="293" y="1"/>
                  </a:lnTo>
                  <a:close/>
                </a:path>
              </a:pathLst>
            </a:custGeom>
            <a:grpFill/>
            <a:ln>
              <a:noFill/>
            </a:ln>
          </p:spPr>
          <p:txBody>
            <a:bodyPr lIns="121896" tIns="121896" rIns="121896" bIns="121896" anchor="ctr" anchorCtr="0">
              <a:noAutofit/>
            </a:bodyPr>
            <a:lstStyle/>
            <a:p>
              <a:endParaRPr sz="3732"/>
            </a:p>
          </p:txBody>
        </p:sp>
        <p:sp>
          <p:nvSpPr>
            <p:cNvPr id="632" name="Shape 632"/>
            <p:cNvSpPr/>
            <p:nvPr/>
          </p:nvSpPr>
          <p:spPr>
            <a:xfrm>
              <a:off x="2041125" y="4289300"/>
              <a:ext cx="240000" cy="509225"/>
            </a:xfrm>
            <a:custGeom>
              <a:avLst/>
              <a:gdLst/>
              <a:ahLst/>
              <a:cxnLst/>
              <a:rect l="0" t="0" r="0" b="0"/>
              <a:pathLst>
                <a:path w="9600" h="20369" extrusionOk="0">
                  <a:moveTo>
                    <a:pt x="4788" y="3664"/>
                  </a:moveTo>
                  <a:lnTo>
                    <a:pt x="5032" y="3688"/>
                  </a:lnTo>
                  <a:lnTo>
                    <a:pt x="5228" y="3761"/>
                  </a:lnTo>
                  <a:lnTo>
                    <a:pt x="5423" y="3859"/>
                  </a:lnTo>
                  <a:lnTo>
                    <a:pt x="5594" y="3981"/>
                  </a:lnTo>
                  <a:lnTo>
                    <a:pt x="5716" y="4152"/>
                  </a:lnTo>
                  <a:lnTo>
                    <a:pt x="5838" y="4347"/>
                  </a:lnTo>
                  <a:lnTo>
                    <a:pt x="5887" y="4567"/>
                  </a:lnTo>
                  <a:lnTo>
                    <a:pt x="5911" y="4787"/>
                  </a:lnTo>
                  <a:lnTo>
                    <a:pt x="5887" y="5007"/>
                  </a:lnTo>
                  <a:lnTo>
                    <a:pt x="5838" y="5227"/>
                  </a:lnTo>
                  <a:lnTo>
                    <a:pt x="5716" y="5422"/>
                  </a:lnTo>
                  <a:lnTo>
                    <a:pt x="5594" y="5569"/>
                  </a:lnTo>
                  <a:lnTo>
                    <a:pt x="5423" y="5715"/>
                  </a:lnTo>
                  <a:lnTo>
                    <a:pt x="5228" y="5813"/>
                  </a:lnTo>
                  <a:lnTo>
                    <a:pt x="5032" y="5886"/>
                  </a:lnTo>
                  <a:lnTo>
                    <a:pt x="4788" y="5911"/>
                  </a:lnTo>
                  <a:lnTo>
                    <a:pt x="4568" y="5886"/>
                  </a:lnTo>
                  <a:lnTo>
                    <a:pt x="4348" y="5813"/>
                  </a:lnTo>
                  <a:lnTo>
                    <a:pt x="4177" y="5715"/>
                  </a:lnTo>
                  <a:lnTo>
                    <a:pt x="4006" y="5569"/>
                  </a:lnTo>
                  <a:lnTo>
                    <a:pt x="3860" y="5422"/>
                  </a:lnTo>
                  <a:lnTo>
                    <a:pt x="3762" y="5227"/>
                  </a:lnTo>
                  <a:lnTo>
                    <a:pt x="3689" y="5007"/>
                  </a:lnTo>
                  <a:lnTo>
                    <a:pt x="3664" y="4787"/>
                  </a:lnTo>
                  <a:lnTo>
                    <a:pt x="3689" y="4567"/>
                  </a:lnTo>
                  <a:lnTo>
                    <a:pt x="3762" y="4347"/>
                  </a:lnTo>
                  <a:lnTo>
                    <a:pt x="3860" y="4152"/>
                  </a:lnTo>
                  <a:lnTo>
                    <a:pt x="4006" y="3981"/>
                  </a:lnTo>
                  <a:lnTo>
                    <a:pt x="4177" y="3859"/>
                  </a:lnTo>
                  <a:lnTo>
                    <a:pt x="4348" y="3761"/>
                  </a:lnTo>
                  <a:lnTo>
                    <a:pt x="4568" y="3688"/>
                  </a:lnTo>
                  <a:lnTo>
                    <a:pt x="4788" y="3664"/>
                  </a:lnTo>
                  <a:close/>
                  <a:moveTo>
                    <a:pt x="4568" y="0"/>
                  </a:moveTo>
                  <a:lnTo>
                    <a:pt x="4348" y="49"/>
                  </a:lnTo>
                  <a:lnTo>
                    <a:pt x="4153" y="122"/>
                  </a:lnTo>
                  <a:lnTo>
                    <a:pt x="3933" y="220"/>
                  </a:lnTo>
                  <a:lnTo>
                    <a:pt x="3738" y="342"/>
                  </a:lnTo>
                  <a:lnTo>
                    <a:pt x="3542" y="489"/>
                  </a:lnTo>
                  <a:lnTo>
                    <a:pt x="3347" y="684"/>
                  </a:lnTo>
                  <a:lnTo>
                    <a:pt x="3176" y="904"/>
                  </a:lnTo>
                  <a:lnTo>
                    <a:pt x="2907" y="855"/>
                  </a:lnTo>
                  <a:lnTo>
                    <a:pt x="2663" y="855"/>
                  </a:lnTo>
                  <a:lnTo>
                    <a:pt x="2394" y="904"/>
                  </a:lnTo>
                  <a:lnTo>
                    <a:pt x="2175" y="953"/>
                  </a:lnTo>
                  <a:lnTo>
                    <a:pt x="1955" y="1026"/>
                  </a:lnTo>
                  <a:lnTo>
                    <a:pt x="1759" y="1124"/>
                  </a:lnTo>
                  <a:lnTo>
                    <a:pt x="1564" y="1246"/>
                  </a:lnTo>
                  <a:lnTo>
                    <a:pt x="1393" y="1392"/>
                  </a:lnTo>
                  <a:lnTo>
                    <a:pt x="1271" y="1563"/>
                  </a:lnTo>
                  <a:lnTo>
                    <a:pt x="1124" y="1734"/>
                  </a:lnTo>
                  <a:lnTo>
                    <a:pt x="1027" y="1930"/>
                  </a:lnTo>
                  <a:lnTo>
                    <a:pt x="953" y="2149"/>
                  </a:lnTo>
                  <a:lnTo>
                    <a:pt x="905" y="2394"/>
                  </a:lnTo>
                  <a:lnTo>
                    <a:pt x="880" y="2638"/>
                  </a:lnTo>
                  <a:lnTo>
                    <a:pt x="880" y="2906"/>
                  </a:lnTo>
                  <a:lnTo>
                    <a:pt x="905" y="3175"/>
                  </a:lnTo>
                  <a:lnTo>
                    <a:pt x="685" y="3346"/>
                  </a:lnTo>
                  <a:lnTo>
                    <a:pt x="514" y="3517"/>
                  </a:lnTo>
                  <a:lnTo>
                    <a:pt x="343" y="3712"/>
                  </a:lnTo>
                  <a:lnTo>
                    <a:pt x="221" y="3932"/>
                  </a:lnTo>
                  <a:lnTo>
                    <a:pt x="123" y="4128"/>
                  </a:lnTo>
                  <a:lnTo>
                    <a:pt x="50" y="4347"/>
                  </a:lnTo>
                  <a:lnTo>
                    <a:pt x="25" y="4567"/>
                  </a:lnTo>
                  <a:lnTo>
                    <a:pt x="1" y="4787"/>
                  </a:lnTo>
                  <a:lnTo>
                    <a:pt x="25" y="5007"/>
                  </a:lnTo>
                  <a:lnTo>
                    <a:pt x="50" y="5227"/>
                  </a:lnTo>
                  <a:lnTo>
                    <a:pt x="123" y="5422"/>
                  </a:lnTo>
                  <a:lnTo>
                    <a:pt x="221" y="5642"/>
                  </a:lnTo>
                  <a:lnTo>
                    <a:pt x="343" y="5837"/>
                  </a:lnTo>
                  <a:lnTo>
                    <a:pt x="514" y="6033"/>
                  </a:lnTo>
                  <a:lnTo>
                    <a:pt x="685" y="6228"/>
                  </a:lnTo>
                  <a:lnTo>
                    <a:pt x="905" y="6399"/>
                  </a:lnTo>
                  <a:lnTo>
                    <a:pt x="880" y="6668"/>
                  </a:lnTo>
                  <a:lnTo>
                    <a:pt x="880" y="6936"/>
                  </a:lnTo>
                  <a:lnTo>
                    <a:pt x="905" y="7181"/>
                  </a:lnTo>
                  <a:lnTo>
                    <a:pt x="953" y="7400"/>
                  </a:lnTo>
                  <a:lnTo>
                    <a:pt x="1027" y="7620"/>
                  </a:lnTo>
                  <a:lnTo>
                    <a:pt x="1124" y="7816"/>
                  </a:lnTo>
                  <a:lnTo>
                    <a:pt x="1271" y="8011"/>
                  </a:lnTo>
                  <a:lnTo>
                    <a:pt x="1393" y="8182"/>
                  </a:lnTo>
                  <a:lnTo>
                    <a:pt x="1564" y="8328"/>
                  </a:lnTo>
                  <a:lnTo>
                    <a:pt x="1759" y="8451"/>
                  </a:lnTo>
                  <a:lnTo>
                    <a:pt x="1955" y="8548"/>
                  </a:lnTo>
                  <a:lnTo>
                    <a:pt x="2175" y="8621"/>
                  </a:lnTo>
                  <a:lnTo>
                    <a:pt x="2394" y="8670"/>
                  </a:lnTo>
                  <a:lnTo>
                    <a:pt x="2663" y="8695"/>
                  </a:lnTo>
                  <a:lnTo>
                    <a:pt x="2907" y="8695"/>
                  </a:lnTo>
                  <a:lnTo>
                    <a:pt x="3176" y="8670"/>
                  </a:lnTo>
                  <a:lnTo>
                    <a:pt x="3420" y="8939"/>
                  </a:lnTo>
                  <a:lnTo>
                    <a:pt x="3664" y="9159"/>
                  </a:lnTo>
                  <a:lnTo>
                    <a:pt x="3933" y="9354"/>
                  </a:lnTo>
                  <a:lnTo>
                    <a:pt x="4202" y="9476"/>
                  </a:lnTo>
                  <a:lnTo>
                    <a:pt x="4202" y="19783"/>
                  </a:lnTo>
                  <a:lnTo>
                    <a:pt x="4226" y="19905"/>
                  </a:lnTo>
                  <a:lnTo>
                    <a:pt x="4251" y="20027"/>
                  </a:lnTo>
                  <a:lnTo>
                    <a:pt x="4299" y="20125"/>
                  </a:lnTo>
                  <a:lnTo>
                    <a:pt x="4373" y="20198"/>
                  </a:lnTo>
                  <a:lnTo>
                    <a:pt x="4470" y="20271"/>
                  </a:lnTo>
                  <a:lnTo>
                    <a:pt x="4568" y="20345"/>
                  </a:lnTo>
                  <a:lnTo>
                    <a:pt x="4666" y="20369"/>
                  </a:lnTo>
                  <a:lnTo>
                    <a:pt x="4910" y="20369"/>
                  </a:lnTo>
                  <a:lnTo>
                    <a:pt x="5032" y="20345"/>
                  </a:lnTo>
                  <a:lnTo>
                    <a:pt x="5130" y="20271"/>
                  </a:lnTo>
                  <a:lnTo>
                    <a:pt x="5203" y="20198"/>
                  </a:lnTo>
                  <a:lnTo>
                    <a:pt x="5276" y="20125"/>
                  </a:lnTo>
                  <a:lnTo>
                    <a:pt x="5350" y="20027"/>
                  </a:lnTo>
                  <a:lnTo>
                    <a:pt x="5374" y="19905"/>
                  </a:lnTo>
                  <a:lnTo>
                    <a:pt x="5374" y="19783"/>
                  </a:lnTo>
                  <a:lnTo>
                    <a:pt x="5374" y="9476"/>
                  </a:lnTo>
                  <a:lnTo>
                    <a:pt x="5667" y="9354"/>
                  </a:lnTo>
                  <a:lnTo>
                    <a:pt x="5936" y="9159"/>
                  </a:lnTo>
                  <a:lnTo>
                    <a:pt x="6180" y="8939"/>
                  </a:lnTo>
                  <a:lnTo>
                    <a:pt x="6400" y="8670"/>
                  </a:lnTo>
                  <a:lnTo>
                    <a:pt x="6668" y="8695"/>
                  </a:lnTo>
                  <a:lnTo>
                    <a:pt x="6937" y="8695"/>
                  </a:lnTo>
                  <a:lnTo>
                    <a:pt x="7181" y="8670"/>
                  </a:lnTo>
                  <a:lnTo>
                    <a:pt x="7426" y="8621"/>
                  </a:lnTo>
                  <a:lnTo>
                    <a:pt x="7645" y="8548"/>
                  </a:lnTo>
                  <a:lnTo>
                    <a:pt x="7841" y="8451"/>
                  </a:lnTo>
                  <a:lnTo>
                    <a:pt x="8012" y="8328"/>
                  </a:lnTo>
                  <a:lnTo>
                    <a:pt x="8183" y="8182"/>
                  </a:lnTo>
                  <a:lnTo>
                    <a:pt x="8329" y="8011"/>
                  </a:lnTo>
                  <a:lnTo>
                    <a:pt x="8451" y="7816"/>
                  </a:lnTo>
                  <a:lnTo>
                    <a:pt x="8549" y="7620"/>
                  </a:lnTo>
                  <a:lnTo>
                    <a:pt x="8622" y="7400"/>
                  </a:lnTo>
                  <a:lnTo>
                    <a:pt x="8696" y="7181"/>
                  </a:lnTo>
                  <a:lnTo>
                    <a:pt x="8720" y="6936"/>
                  </a:lnTo>
                  <a:lnTo>
                    <a:pt x="8720" y="6668"/>
                  </a:lnTo>
                  <a:lnTo>
                    <a:pt x="8696" y="6399"/>
                  </a:lnTo>
                  <a:lnTo>
                    <a:pt x="8891" y="6228"/>
                  </a:lnTo>
                  <a:lnTo>
                    <a:pt x="9086" y="6033"/>
                  </a:lnTo>
                  <a:lnTo>
                    <a:pt x="9233" y="5837"/>
                  </a:lnTo>
                  <a:lnTo>
                    <a:pt x="9355" y="5642"/>
                  </a:lnTo>
                  <a:lnTo>
                    <a:pt x="9453" y="5422"/>
                  </a:lnTo>
                  <a:lnTo>
                    <a:pt x="9526" y="5227"/>
                  </a:lnTo>
                  <a:lnTo>
                    <a:pt x="9575" y="5007"/>
                  </a:lnTo>
                  <a:lnTo>
                    <a:pt x="9599" y="4787"/>
                  </a:lnTo>
                  <a:lnTo>
                    <a:pt x="9575" y="4567"/>
                  </a:lnTo>
                  <a:lnTo>
                    <a:pt x="9526" y="4347"/>
                  </a:lnTo>
                  <a:lnTo>
                    <a:pt x="9453" y="4128"/>
                  </a:lnTo>
                  <a:lnTo>
                    <a:pt x="9355" y="3932"/>
                  </a:lnTo>
                  <a:lnTo>
                    <a:pt x="9233" y="3712"/>
                  </a:lnTo>
                  <a:lnTo>
                    <a:pt x="9086" y="3517"/>
                  </a:lnTo>
                  <a:lnTo>
                    <a:pt x="8891" y="3346"/>
                  </a:lnTo>
                  <a:lnTo>
                    <a:pt x="8696" y="3175"/>
                  </a:lnTo>
                  <a:lnTo>
                    <a:pt x="8720" y="2906"/>
                  </a:lnTo>
                  <a:lnTo>
                    <a:pt x="8720" y="2638"/>
                  </a:lnTo>
                  <a:lnTo>
                    <a:pt x="8696" y="2394"/>
                  </a:lnTo>
                  <a:lnTo>
                    <a:pt x="8622" y="2149"/>
                  </a:lnTo>
                  <a:lnTo>
                    <a:pt x="8549" y="1930"/>
                  </a:lnTo>
                  <a:lnTo>
                    <a:pt x="8451" y="1734"/>
                  </a:lnTo>
                  <a:lnTo>
                    <a:pt x="8329" y="1563"/>
                  </a:lnTo>
                  <a:lnTo>
                    <a:pt x="8183" y="1392"/>
                  </a:lnTo>
                  <a:lnTo>
                    <a:pt x="8012" y="1246"/>
                  </a:lnTo>
                  <a:lnTo>
                    <a:pt x="7841" y="1124"/>
                  </a:lnTo>
                  <a:lnTo>
                    <a:pt x="7645" y="1026"/>
                  </a:lnTo>
                  <a:lnTo>
                    <a:pt x="7426" y="953"/>
                  </a:lnTo>
                  <a:lnTo>
                    <a:pt x="7181" y="904"/>
                  </a:lnTo>
                  <a:lnTo>
                    <a:pt x="6937" y="855"/>
                  </a:lnTo>
                  <a:lnTo>
                    <a:pt x="6668" y="855"/>
                  </a:lnTo>
                  <a:lnTo>
                    <a:pt x="6400" y="904"/>
                  </a:lnTo>
                  <a:lnTo>
                    <a:pt x="6229" y="684"/>
                  </a:lnTo>
                  <a:lnTo>
                    <a:pt x="6058" y="489"/>
                  </a:lnTo>
                  <a:lnTo>
                    <a:pt x="5863" y="342"/>
                  </a:lnTo>
                  <a:lnTo>
                    <a:pt x="5643" y="220"/>
                  </a:lnTo>
                  <a:lnTo>
                    <a:pt x="5447" y="122"/>
                  </a:lnTo>
                  <a:lnTo>
                    <a:pt x="5228" y="49"/>
                  </a:lnTo>
                  <a:lnTo>
                    <a:pt x="5008" y="0"/>
                  </a:lnTo>
                  <a:close/>
                </a:path>
              </a:pathLst>
            </a:custGeom>
            <a:grpFill/>
            <a:ln>
              <a:noFill/>
            </a:ln>
          </p:spPr>
          <p:txBody>
            <a:bodyPr lIns="121896" tIns="121896" rIns="121896" bIns="121896" anchor="ctr" anchorCtr="0">
              <a:noAutofit/>
            </a:bodyPr>
            <a:lstStyle/>
            <a:p>
              <a:endParaRPr sz="3732"/>
            </a:p>
          </p:txBody>
        </p:sp>
      </p:grpSp>
      <p:grpSp>
        <p:nvGrpSpPr>
          <p:cNvPr id="633" name="Shape 633"/>
          <p:cNvGrpSpPr/>
          <p:nvPr/>
        </p:nvGrpSpPr>
        <p:grpSpPr>
          <a:xfrm>
            <a:off x="6507026" y="5076554"/>
            <a:ext cx="424005" cy="552660"/>
            <a:chOff x="2624850" y="4296000"/>
            <a:chExt cx="380400" cy="495825"/>
          </a:xfrm>
          <a:solidFill>
            <a:schemeClr val="tx1"/>
          </a:solidFill>
        </p:grpSpPr>
        <p:sp>
          <p:nvSpPr>
            <p:cNvPr id="634" name="Shape 634"/>
            <p:cNvSpPr/>
            <p:nvPr/>
          </p:nvSpPr>
          <p:spPr>
            <a:xfrm>
              <a:off x="2845875" y="4296000"/>
              <a:ext cx="126425" cy="125800"/>
            </a:xfrm>
            <a:custGeom>
              <a:avLst/>
              <a:gdLst/>
              <a:ahLst/>
              <a:cxnLst/>
              <a:rect l="0" t="0" r="0" b="0"/>
              <a:pathLst>
                <a:path w="5057" h="5032" extrusionOk="0">
                  <a:moveTo>
                    <a:pt x="4812" y="1"/>
                  </a:moveTo>
                  <a:lnTo>
                    <a:pt x="4372" y="74"/>
                  </a:lnTo>
                  <a:lnTo>
                    <a:pt x="3762" y="196"/>
                  </a:lnTo>
                  <a:lnTo>
                    <a:pt x="3053" y="392"/>
                  </a:lnTo>
                  <a:lnTo>
                    <a:pt x="2321" y="636"/>
                  </a:lnTo>
                  <a:lnTo>
                    <a:pt x="1612" y="929"/>
                  </a:lnTo>
                  <a:lnTo>
                    <a:pt x="1295" y="1075"/>
                  </a:lnTo>
                  <a:lnTo>
                    <a:pt x="1026" y="1222"/>
                  </a:lnTo>
                  <a:lnTo>
                    <a:pt x="782" y="1368"/>
                  </a:lnTo>
                  <a:lnTo>
                    <a:pt x="611" y="1515"/>
                  </a:lnTo>
                  <a:lnTo>
                    <a:pt x="489" y="1662"/>
                  </a:lnTo>
                  <a:lnTo>
                    <a:pt x="367" y="1808"/>
                  </a:lnTo>
                  <a:lnTo>
                    <a:pt x="269" y="1979"/>
                  </a:lnTo>
                  <a:lnTo>
                    <a:pt x="172" y="2150"/>
                  </a:lnTo>
                  <a:lnTo>
                    <a:pt x="123" y="2321"/>
                  </a:lnTo>
                  <a:lnTo>
                    <a:pt x="74" y="2492"/>
                  </a:lnTo>
                  <a:lnTo>
                    <a:pt x="25" y="2687"/>
                  </a:lnTo>
                  <a:lnTo>
                    <a:pt x="1" y="2858"/>
                  </a:lnTo>
                  <a:lnTo>
                    <a:pt x="1" y="3054"/>
                  </a:lnTo>
                  <a:lnTo>
                    <a:pt x="25" y="3225"/>
                  </a:lnTo>
                  <a:lnTo>
                    <a:pt x="49" y="3420"/>
                  </a:lnTo>
                  <a:lnTo>
                    <a:pt x="98" y="3591"/>
                  </a:lnTo>
                  <a:lnTo>
                    <a:pt x="172" y="3762"/>
                  </a:lnTo>
                  <a:lnTo>
                    <a:pt x="245" y="3933"/>
                  </a:lnTo>
                  <a:lnTo>
                    <a:pt x="342" y="4104"/>
                  </a:lnTo>
                  <a:lnTo>
                    <a:pt x="440" y="4250"/>
                  </a:lnTo>
                  <a:lnTo>
                    <a:pt x="2638" y="2052"/>
                  </a:lnTo>
                  <a:lnTo>
                    <a:pt x="2736" y="2003"/>
                  </a:lnTo>
                  <a:lnTo>
                    <a:pt x="2809" y="1979"/>
                  </a:lnTo>
                  <a:lnTo>
                    <a:pt x="2907" y="2003"/>
                  </a:lnTo>
                  <a:lnTo>
                    <a:pt x="2980" y="2052"/>
                  </a:lnTo>
                  <a:lnTo>
                    <a:pt x="3029" y="2126"/>
                  </a:lnTo>
                  <a:lnTo>
                    <a:pt x="3053" y="2223"/>
                  </a:lnTo>
                  <a:lnTo>
                    <a:pt x="3029" y="2321"/>
                  </a:lnTo>
                  <a:lnTo>
                    <a:pt x="2980" y="2394"/>
                  </a:lnTo>
                  <a:lnTo>
                    <a:pt x="782" y="4592"/>
                  </a:lnTo>
                  <a:lnTo>
                    <a:pt x="953" y="4690"/>
                  </a:lnTo>
                  <a:lnTo>
                    <a:pt x="1100" y="4788"/>
                  </a:lnTo>
                  <a:lnTo>
                    <a:pt x="1271" y="4885"/>
                  </a:lnTo>
                  <a:lnTo>
                    <a:pt x="1466" y="4934"/>
                  </a:lnTo>
                  <a:lnTo>
                    <a:pt x="1637" y="4983"/>
                  </a:lnTo>
                  <a:lnTo>
                    <a:pt x="1808" y="5008"/>
                  </a:lnTo>
                  <a:lnTo>
                    <a:pt x="2003" y="5032"/>
                  </a:lnTo>
                  <a:lnTo>
                    <a:pt x="2174" y="5032"/>
                  </a:lnTo>
                  <a:lnTo>
                    <a:pt x="2370" y="5008"/>
                  </a:lnTo>
                  <a:lnTo>
                    <a:pt x="2541" y="4983"/>
                  </a:lnTo>
                  <a:lnTo>
                    <a:pt x="2712" y="4934"/>
                  </a:lnTo>
                  <a:lnTo>
                    <a:pt x="2907" y="4861"/>
                  </a:lnTo>
                  <a:lnTo>
                    <a:pt x="3053" y="4788"/>
                  </a:lnTo>
                  <a:lnTo>
                    <a:pt x="3224" y="4690"/>
                  </a:lnTo>
                  <a:lnTo>
                    <a:pt x="3371" y="4568"/>
                  </a:lnTo>
                  <a:lnTo>
                    <a:pt x="3517" y="4421"/>
                  </a:lnTo>
                  <a:lnTo>
                    <a:pt x="3664" y="4250"/>
                  </a:lnTo>
                  <a:lnTo>
                    <a:pt x="3835" y="4006"/>
                  </a:lnTo>
                  <a:lnTo>
                    <a:pt x="3981" y="3738"/>
                  </a:lnTo>
                  <a:lnTo>
                    <a:pt x="4128" y="3420"/>
                  </a:lnTo>
                  <a:lnTo>
                    <a:pt x="4397" y="2736"/>
                  </a:lnTo>
                  <a:lnTo>
                    <a:pt x="4641" y="1979"/>
                  </a:lnTo>
                  <a:lnTo>
                    <a:pt x="4836" y="1271"/>
                  </a:lnTo>
                  <a:lnTo>
                    <a:pt x="4983" y="660"/>
                  </a:lnTo>
                  <a:lnTo>
                    <a:pt x="5032" y="221"/>
                  </a:lnTo>
                  <a:lnTo>
                    <a:pt x="5056" y="98"/>
                  </a:lnTo>
                  <a:lnTo>
                    <a:pt x="5032" y="25"/>
                  </a:lnTo>
                  <a:lnTo>
                    <a:pt x="4958" y="1"/>
                  </a:lnTo>
                  <a:close/>
                </a:path>
              </a:pathLst>
            </a:custGeom>
            <a:grpFill/>
            <a:ln>
              <a:noFill/>
            </a:ln>
          </p:spPr>
          <p:txBody>
            <a:bodyPr lIns="121896" tIns="121896" rIns="121896" bIns="121896" anchor="ctr" anchorCtr="0">
              <a:noAutofit/>
            </a:bodyPr>
            <a:lstStyle/>
            <a:p>
              <a:endParaRPr sz="3732"/>
            </a:p>
          </p:txBody>
        </p:sp>
        <p:sp>
          <p:nvSpPr>
            <p:cNvPr id="635" name="Shape 635"/>
            <p:cNvSpPr/>
            <p:nvPr/>
          </p:nvSpPr>
          <p:spPr>
            <a:xfrm>
              <a:off x="2635850" y="4316150"/>
              <a:ext cx="369400" cy="475675"/>
            </a:xfrm>
            <a:custGeom>
              <a:avLst/>
              <a:gdLst/>
              <a:ahLst/>
              <a:cxnLst/>
              <a:rect l="0" t="0" r="0" b="0"/>
              <a:pathLst>
                <a:path w="14776" h="19027" extrusionOk="0">
                  <a:moveTo>
                    <a:pt x="7400" y="1"/>
                  </a:moveTo>
                  <a:lnTo>
                    <a:pt x="7254" y="25"/>
                  </a:lnTo>
                  <a:lnTo>
                    <a:pt x="7132" y="50"/>
                  </a:lnTo>
                  <a:lnTo>
                    <a:pt x="7034" y="123"/>
                  </a:lnTo>
                  <a:lnTo>
                    <a:pt x="6936" y="196"/>
                  </a:lnTo>
                  <a:lnTo>
                    <a:pt x="6863" y="294"/>
                  </a:lnTo>
                  <a:lnTo>
                    <a:pt x="6790" y="392"/>
                  </a:lnTo>
                  <a:lnTo>
                    <a:pt x="6765" y="514"/>
                  </a:lnTo>
                  <a:lnTo>
                    <a:pt x="6741" y="636"/>
                  </a:lnTo>
                  <a:lnTo>
                    <a:pt x="6741" y="4226"/>
                  </a:lnTo>
                  <a:lnTo>
                    <a:pt x="6887" y="4592"/>
                  </a:lnTo>
                  <a:lnTo>
                    <a:pt x="7009" y="4959"/>
                  </a:lnTo>
                  <a:lnTo>
                    <a:pt x="7058" y="5325"/>
                  </a:lnTo>
                  <a:lnTo>
                    <a:pt x="7083" y="5716"/>
                  </a:lnTo>
                  <a:lnTo>
                    <a:pt x="7058" y="6107"/>
                  </a:lnTo>
                  <a:lnTo>
                    <a:pt x="7009" y="6473"/>
                  </a:lnTo>
                  <a:lnTo>
                    <a:pt x="6887" y="6864"/>
                  </a:lnTo>
                  <a:lnTo>
                    <a:pt x="6741" y="7230"/>
                  </a:lnTo>
                  <a:lnTo>
                    <a:pt x="6741" y="13629"/>
                  </a:lnTo>
                  <a:lnTo>
                    <a:pt x="6203" y="13678"/>
                  </a:lnTo>
                  <a:lnTo>
                    <a:pt x="5666" y="13775"/>
                  </a:lnTo>
                  <a:lnTo>
                    <a:pt x="5153" y="13897"/>
                  </a:lnTo>
                  <a:lnTo>
                    <a:pt x="4640" y="14044"/>
                  </a:lnTo>
                  <a:lnTo>
                    <a:pt x="4152" y="14239"/>
                  </a:lnTo>
                  <a:lnTo>
                    <a:pt x="3688" y="14459"/>
                  </a:lnTo>
                  <a:lnTo>
                    <a:pt x="3224" y="14703"/>
                  </a:lnTo>
                  <a:lnTo>
                    <a:pt x="2784" y="14972"/>
                  </a:lnTo>
                  <a:lnTo>
                    <a:pt x="2369" y="15265"/>
                  </a:lnTo>
                  <a:lnTo>
                    <a:pt x="1954" y="15583"/>
                  </a:lnTo>
                  <a:lnTo>
                    <a:pt x="1588" y="15925"/>
                  </a:lnTo>
                  <a:lnTo>
                    <a:pt x="1221" y="16291"/>
                  </a:lnTo>
                  <a:lnTo>
                    <a:pt x="879" y="16682"/>
                  </a:lnTo>
                  <a:lnTo>
                    <a:pt x="562" y="17097"/>
                  </a:lnTo>
                  <a:lnTo>
                    <a:pt x="269" y="17512"/>
                  </a:lnTo>
                  <a:lnTo>
                    <a:pt x="0" y="17952"/>
                  </a:lnTo>
                  <a:lnTo>
                    <a:pt x="293" y="18074"/>
                  </a:lnTo>
                  <a:lnTo>
                    <a:pt x="611" y="18196"/>
                  </a:lnTo>
                  <a:lnTo>
                    <a:pt x="1319" y="18391"/>
                  </a:lnTo>
                  <a:lnTo>
                    <a:pt x="2125" y="18587"/>
                  </a:lnTo>
                  <a:lnTo>
                    <a:pt x="3053" y="18733"/>
                  </a:lnTo>
                  <a:lnTo>
                    <a:pt x="4030" y="18855"/>
                  </a:lnTo>
                  <a:lnTo>
                    <a:pt x="5104" y="18953"/>
                  </a:lnTo>
                  <a:lnTo>
                    <a:pt x="6228" y="19002"/>
                  </a:lnTo>
                  <a:lnTo>
                    <a:pt x="7376" y="19026"/>
                  </a:lnTo>
                  <a:lnTo>
                    <a:pt x="8548" y="19002"/>
                  </a:lnTo>
                  <a:lnTo>
                    <a:pt x="9672" y="18953"/>
                  </a:lnTo>
                  <a:lnTo>
                    <a:pt x="10746" y="18855"/>
                  </a:lnTo>
                  <a:lnTo>
                    <a:pt x="11723" y="18733"/>
                  </a:lnTo>
                  <a:lnTo>
                    <a:pt x="12651" y="18587"/>
                  </a:lnTo>
                  <a:lnTo>
                    <a:pt x="13457" y="18391"/>
                  </a:lnTo>
                  <a:lnTo>
                    <a:pt x="14165" y="18196"/>
                  </a:lnTo>
                  <a:lnTo>
                    <a:pt x="14483" y="18074"/>
                  </a:lnTo>
                  <a:lnTo>
                    <a:pt x="14776" y="17952"/>
                  </a:lnTo>
                  <a:lnTo>
                    <a:pt x="14507" y="17512"/>
                  </a:lnTo>
                  <a:lnTo>
                    <a:pt x="14214" y="17097"/>
                  </a:lnTo>
                  <a:lnTo>
                    <a:pt x="13897" y="16682"/>
                  </a:lnTo>
                  <a:lnTo>
                    <a:pt x="13555" y="16291"/>
                  </a:lnTo>
                  <a:lnTo>
                    <a:pt x="13188" y="15925"/>
                  </a:lnTo>
                  <a:lnTo>
                    <a:pt x="12822" y="15583"/>
                  </a:lnTo>
                  <a:lnTo>
                    <a:pt x="12407" y="15265"/>
                  </a:lnTo>
                  <a:lnTo>
                    <a:pt x="11992" y="14972"/>
                  </a:lnTo>
                  <a:lnTo>
                    <a:pt x="11552" y="14703"/>
                  </a:lnTo>
                  <a:lnTo>
                    <a:pt x="11088" y="14459"/>
                  </a:lnTo>
                  <a:lnTo>
                    <a:pt x="10624" y="14239"/>
                  </a:lnTo>
                  <a:lnTo>
                    <a:pt x="10136" y="14044"/>
                  </a:lnTo>
                  <a:lnTo>
                    <a:pt x="9623" y="13897"/>
                  </a:lnTo>
                  <a:lnTo>
                    <a:pt x="9110" y="13775"/>
                  </a:lnTo>
                  <a:lnTo>
                    <a:pt x="8573" y="13678"/>
                  </a:lnTo>
                  <a:lnTo>
                    <a:pt x="8035" y="13629"/>
                  </a:lnTo>
                  <a:lnTo>
                    <a:pt x="8035" y="3347"/>
                  </a:lnTo>
                  <a:lnTo>
                    <a:pt x="7913" y="3054"/>
                  </a:lnTo>
                  <a:lnTo>
                    <a:pt x="7840" y="2761"/>
                  </a:lnTo>
                  <a:lnTo>
                    <a:pt x="7791" y="2467"/>
                  </a:lnTo>
                  <a:lnTo>
                    <a:pt x="7767" y="2174"/>
                  </a:lnTo>
                  <a:lnTo>
                    <a:pt x="7791" y="1857"/>
                  </a:lnTo>
                  <a:lnTo>
                    <a:pt x="7840" y="1564"/>
                  </a:lnTo>
                  <a:lnTo>
                    <a:pt x="7913" y="1271"/>
                  </a:lnTo>
                  <a:lnTo>
                    <a:pt x="8035" y="978"/>
                  </a:lnTo>
                  <a:lnTo>
                    <a:pt x="8035" y="636"/>
                  </a:lnTo>
                  <a:lnTo>
                    <a:pt x="8011" y="514"/>
                  </a:lnTo>
                  <a:lnTo>
                    <a:pt x="7986" y="392"/>
                  </a:lnTo>
                  <a:lnTo>
                    <a:pt x="7913" y="294"/>
                  </a:lnTo>
                  <a:lnTo>
                    <a:pt x="7840" y="196"/>
                  </a:lnTo>
                  <a:lnTo>
                    <a:pt x="7742" y="123"/>
                  </a:lnTo>
                  <a:lnTo>
                    <a:pt x="7644" y="50"/>
                  </a:lnTo>
                  <a:lnTo>
                    <a:pt x="7522" y="25"/>
                  </a:lnTo>
                  <a:lnTo>
                    <a:pt x="7400" y="1"/>
                  </a:lnTo>
                  <a:close/>
                </a:path>
              </a:pathLst>
            </a:custGeom>
            <a:grpFill/>
            <a:ln>
              <a:noFill/>
            </a:ln>
          </p:spPr>
          <p:txBody>
            <a:bodyPr lIns="121896" tIns="121896" rIns="121896" bIns="121896" anchor="ctr" anchorCtr="0">
              <a:noAutofit/>
            </a:bodyPr>
            <a:lstStyle/>
            <a:p>
              <a:endParaRPr sz="3732"/>
            </a:p>
          </p:txBody>
        </p:sp>
        <p:sp>
          <p:nvSpPr>
            <p:cNvPr id="636" name="Shape 636"/>
            <p:cNvSpPr/>
            <p:nvPr/>
          </p:nvSpPr>
          <p:spPr>
            <a:xfrm>
              <a:off x="2624850" y="4357675"/>
              <a:ext cx="171600" cy="171600"/>
            </a:xfrm>
            <a:custGeom>
              <a:avLst/>
              <a:gdLst/>
              <a:ahLst/>
              <a:cxnLst/>
              <a:rect l="0" t="0" r="0" b="0"/>
              <a:pathLst>
                <a:path w="6864" h="6864" extrusionOk="0">
                  <a:moveTo>
                    <a:pt x="74" y="1"/>
                  </a:moveTo>
                  <a:lnTo>
                    <a:pt x="25" y="25"/>
                  </a:lnTo>
                  <a:lnTo>
                    <a:pt x="0" y="74"/>
                  </a:lnTo>
                  <a:lnTo>
                    <a:pt x="0" y="123"/>
                  </a:lnTo>
                  <a:lnTo>
                    <a:pt x="0" y="318"/>
                  </a:lnTo>
                  <a:lnTo>
                    <a:pt x="25" y="587"/>
                  </a:lnTo>
                  <a:lnTo>
                    <a:pt x="74" y="929"/>
                  </a:lnTo>
                  <a:lnTo>
                    <a:pt x="269" y="1759"/>
                  </a:lnTo>
                  <a:lnTo>
                    <a:pt x="538" y="2736"/>
                  </a:lnTo>
                  <a:lnTo>
                    <a:pt x="880" y="3737"/>
                  </a:lnTo>
                  <a:lnTo>
                    <a:pt x="1051" y="4226"/>
                  </a:lnTo>
                  <a:lnTo>
                    <a:pt x="1246" y="4690"/>
                  </a:lnTo>
                  <a:lnTo>
                    <a:pt x="1441" y="5105"/>
                  </a:lnTo>
                  <a:lnTo>
                    <a:pt x="1661" y="5496"/>
                  </a:lnTo>
                  <a:lnTo>
                    <a:pt x="1857" y="5813"/>
                  </a:lnTo>
                  <a:lnTo>
                    <a:pt x="2076" y="6057"/>
                  </a:lnTo>
                  <a:lnTo>
                    <a:pt x="2272" y="6228"/>
                  </a:lnTo>
                  <a:lnTo>
                    <a:pt x="2492" y="6399"/>
                  </a:lnTo>
                  <a:lnTo>
                    <a:pt x="2711" y="6521"/>
                  </a:lnTo>
                  <a:lnTo>
                    <a:pt x="2956" y="6644"/>
                  </a:lnTo>
                  <a:lnTo>
                    <a:pt x="3200" y="6741"/>
                  </a:lnTo>
                  <a:lnTo>
                    <a:pt x="3444" y="6815"/>
                  </a:lnTo>
                  <a:lnTo>
                    <a:pt x="3688" y="6863"/>
                  </a:lnTo>
                  <a:lnTo>
                    <a:pt x="4201" y="6863"/>
                  </a:lnTo>
                  <a:lnTo>
                    <a:pt x="4445" y="6839"/>
                  </a:lnTo>
                  <a:lnTo>
                    <a:pt x="4690" y="6815"/>
                  </a:lnTo>
                  <a:lnTo>
                    <a:pt x="4958" y="6741"/>
                  </a:lnTo>
                  <a:lnTo>
                    <a:pt x="5178" y="6644"/>
                  </a:lnTo>
                  <a:lnTo>
                    <a:pt x="5422" y="6521"/>
                  </a:lnTo>
                  <a:lnTo>
                    <a:pt x="5642" y="6399"/>
                  </a:lnTo>
                  <a:lnTo>
                    <a:pt x="5862" y="6228"/>
                  </a:lnTo>
                  <a:lnTo>
                    <a:pt x="2198" y="2565"/>
                  </a:lnTo>
                  <a:lnTo>
                    <a:pt x="2150" y="2492"/>
                  </a:lnTo>
                  <a:lnTo>
                    <a:pt x="2125" y="2394"/>
                  </a:lnTo>
                  <a:lnTo>
                    <a:pt x="2150" y="2296"/>
                  </a:lnTo>
                  <a:lnTo>
                    <a:pt x="2198" y="2199"/>
                  </a:lnTo>
                  <a:lnTo>
                    <a:pt x="2296" y="2150"/>
                  </a:lnTo>
                  <a:lnTo>
                    <a:pt x="2394" y="2125"/>
                  </a:lnTo>
                  <a:lnTo>
                    <a:pt x="2492" y="2150"/>
                  </a:lnTo>
                  <a:lnTo>
                    <a:pt x="2565" y="2199"/>
                  </a:lnTo>
                  <a:lnTo>
                    <a:pt x="6228" y="5862"/>
                  </a:lnTo>
                  <a:lnTo>
                    <a:pt x="6375" y="5642"/>
                  </a:lnTo>
                  <a:lnTo>
                    <a:pt x="6521" y="5422"/>
                  </a:lnTo>
                  <a:lnTo>
                    <a:pt x="6643" y="5203"/>
                  </a:lnTo>
                  <a:lnTo>
                    <a:pt x="6741" y="4958"/>
                  </a:lnTo>
                  <a:lnTo>
                    <a:pt x="6814" y="4714"/>
                  </a:lnTo>
                  <a:lnTo>
                    <a:pt x="6839" y="4446"/>
                  </a:lnTo>
                  <a:lnTo>
                    <a:pt x="6863" y="4201"/>
                  </a:lnTo>
                  <a:lnTo>
                    <a:pt x="6863" y="3933"/>
                  </a:lnTo>
                  <a:lnTo>
                    <a:pt x="6839" y="3688"/>
                  </a:lnTo>
                  <a:lnTo>
                    <a:pt x="6814" y="3444"/>
                  </a:lnTo>
                  <a:lnTo>
                    <a:pt x="6741" y="3200"/>
                  </a:lnTo>
                  <a:lnTo>
                    <a:pt x="6643" y="2956"/>
                  </a:lnTo>
                  <a:lnTo>
                    <a:pt x="6521" y="2711"/>
                  </a:lnTo>
                  <a:lnTo>
                    <a:pt x="6399" y="2492"/>
                  </a:lnTo>
                  <a:lnTo>
                    <a:pt x="6228" y="2272"/>
                  </a:lnTo>
                  <a:lnTo>
                    <a:pt x="6057" y="2076"/>
                  </a:lnTo>
                  <a:lnTo>
                    <a:pt x="5813" y="1857"/>
                  </a:lnTo>
                  <a:lnTo>
                    <a:pt x="5496" y="1661"/>
                  </a:lnTo>
                  <a:lnTo>
                    <a:pt x="5105" y="1466"/>
                  </a:lnTo>
                  <a:lnTo>
                    <a:pt x="4690" y="1246"/>
                  </a:lnTo>
                  <a:lnTo>
                    <a:pt x="4226" y="1051"/>
                  </a:lnTo>
                  <a:lnTo>
                    <a:pt x="3737" y="880"/>
                  </a:lnTo>
                  <a:lnTo>
                    <a:pt x="2736" y="538"/>
                  </a:lnTo>
                  <a:lnTo>
                    <a:pt x="1759" y="269"/>
                  </a:lnTo>
                  <a:lnTo>
                    <a:pt x="928" y="74"/>
                  </a:lnTo>
                  <a:lnTo>
                    <a:pt x="587" y="25"/>
                  </a:lnTo>
                  <a:lnTo>
                    <a:pt x="318" y="1"/>
                  </a:lnTo>
                  <a:close/>
                </a:path>
              </a:pathLst>
            </a:custGeom>
            <a:grpFill/>
            <a:ln>
              <a:noFill/>
            </a:ln>
          </p:spPr>
          <p:txBody>
            <a:bodyPr lIns="121896" tIns="121896" rIns="121896" bIns="121896" anchor="ctr" anchorCtr="0">
              <a:noAutofit/>
            </a:bodyPr>
            <a:lstStyle/>
            <a:p>
              <a:endParaRPr sz="3732"/>
            </a:p>
          </p:txBody>
        </p:sp>
      </p:grpSp>
      <p:sp>
        <p:nvSpPr>
          <p:cNvPr id="637" name="Shape 637"/>
          <p:cNvSpPr/>
          <p:nvPr/>
        </p:nvSpPr>
        <p:spPr>
          <a:xfrm>
            <a:off x="7994916" y="5126424"/>
            <a:ext cx="453263" cy="453292"/>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1"/>
          </a:solidFill>
          <a:ln>
            <a:noFill/>
          </a:ln>
        </p:spPr>
        <p:txBody>
          <a:bodyPr lIns="121896" tIns="121896" rIns="121896" bIns="121896" anchor="ctr" anchorCtr="0">
            <a:noAutofit/>
          </a:bodyPr>
          <a:lstStyle/>
          <a:p>
            <a:endParaRPr sz="3732"/>
          </a:p>
        </p:txBody>
      </p:sp>
      <p:sp>
        <p:nvSpPr>
          <p:cNvPr id="638" name="Shape 638"/>
          <p:cNvSpPr/>
          <p:nvPr/>
        </p:nvSpPr>
        <p:spPr>
          <a:xfrm>
            <a:off x="7243546" y="5155016"/>
            <a:ext cx="453263" cy="396110"/>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chemeClr val="tx1"/>
          </a:solidFill>
          <a:ln>
            <a:noFill/>
          </a:ln>
        </p:spPr>
        <p:txBody>
          <a:bodyPr lIns="121896" tIns="121896" rIns="121896" bIns="121896" anchor="ctr" anchorCtr="0">
            <a:noAutofit/>
          </a:bodyPr>
          <a:lstStyle/>
          <a:p>
            <a:endParaRPr sz="3732"/>
          </a:p>
        </p:txBody>
      </p:sp>
      <p:sp>
        <p:nvSpPr>
          <p:cNvPr id="639" name="Shape 639"/>
          <p:cNvSpPr/>
          <p:nvPr/>
        </p:nvSpPr>
        <p:spPr>
          <a:xfrm>
            <a:off x="8744227" y="5124392"/>
            <a:ext cx="457387" cy="457359"/>
          </a:xfrm>
          <a:custGeom>
            <a:avLst/>
            <a:gdLst/>
            <a:ahLst/>
            <a:cxnLst/>
            <a:rect l="0" t="0" r="0" b="0"/>
            <a:pathLst>
              <a:path w="16414" h="16413" extrusionOk="0">
                <a:moveTo>
                  <a:pt x="10088" y="5080"/>
                </a:moveTo>
                <a:lnTo>
                  <a:pt x="10234" y="5105"/>
                </a:lnTo>
                <a:lnTo>
                  <a:pt x="10307" y="5129"/>
                </a:lnTo>
                <a:lnTo>
                  <a:pt x="10356" y="5178"/>
                </a:lnTo>
                <a:lnTo>
                  <a:pt x="11235" y="6057"/>
                </a:lnTo>
                <a:lnTo>
                  <a:pt x="11284" y="6106"/>
                </a:lnTo>
                <a:lnTo>
                  <a:pt x="11309" y="6179"/>
                </a:lnTo>
                <a:lnTo>
                  <a:pt x="11333" y="6326"/>
                </a:lnTo>
                <a:lnTo>
                  <a:pt x="11309" y="6473"/>
                </a:lnTo>
                <a:lnTo>
                  <a:pt x="11284" y="6546"/>
                </a:lnTo>
                <a:lnTo>
                  <a:pt x="11235" y="6595"/>
                </a:lnTo>
                <a:lnTo>
                  <a:pt x="9892" y="7938"/>
                </a:lnTo>
                <a:lnTo>
                  <a:pt x="9843" y="7987"/>
                </a:lnTo>
                <a:lnTo>
                  <a:pt x="9819" y="8060"/>
                </a:lnTo>
                <a:lnTo>
                  <a:pt x="9795" y="8207"/>
                </a:lnTo>
                <a:lnTo>
                  <a:pt x="9819" y="8353"/>
                </a:lnTo>
                <a:lnTo>
                  <a:pt x="9843" y="8426"/>
                </a:lnTo>
                <a:lnTo>
                  <a:pt x="9892" y="8475"/>
                </a:lnTo>
                <a:lnTo>
                  <a:pt x="11235" y="9818"/>
                </a:lnTo>
                <a:lnTo>
                  <a:pt x="11284" y="9867"/>
                </a:lnTo>
                <a:lnTo>
                  <a:pt x="11309" y="9941"/>
                </a:lnTo>
                <a:lnTo>
                  <a:pt x="11333" y="10087"/>
                </a:lnTo>
                <a:lnTo>
                  <a:pt x="11309" y="10234"/>
                </a:lnTo>
                <a:lnTo>
                  <a:pt x="11284" y="10307"/>
                </a:lnTo>
                <a:lnTo>
                  <a:pt x="11235" y="10356"/>
                </a:lnTo>
                <a:lnTo>
                  <a:pt x="10356" y="11235"/>
                </a:lnTo>
                <a:lnTo>
                  <a:pt x="10307" y="11284"/>
                </a:lnTo>
                <a:lnTo>
                  <a:pt x="10234" y="11308"/>
                </a:lnTo>
                <a:lnTo>
                  <a:pt x="10088" y="11333"/>
                </a:lnTo>
                <a:lnTo>
                  <a:pt x="9941" y="11308"/>
                </a:lnTo>
                <a:lnTo>
                  <a:pt x="9868" y="11284"/>
                </a:lnTo>
                <a:lnTo>
                  <a:pt x="9819" y="11235"/>
                </a:lnTo>
                <a:lnTo>
                  <a:pt x="8476" y="9892"/>
                </a:lnTo>
                <a:lnTo>
                  <a:pt x="8427" y="9843"/>
                </a:lnTo>
                <a:lnTo>
                  <a:pt x="8354" y="9818"/>
                </a:lnTo>
                <a:lnTo>
                  <a:pt x="8207" y="9794"/>
                </a:lnTo>
                <a:lnTo>
                  <a:pt x="8061" y="9818"/>
                </a:lnTo>
                <a:lnTo>
                  <a:pt x="7987" y="9843"/>
                </a:lnTo>
                <a:lnTo>
                  <a:pt x="7938" y="9892"/>
                </a:lnTo>
                <a:lnTo>
                  <a:pt x="6595" y="11235"/>
                </a:lnTo>
                <a:lnTo>
                  <a:pt x="6546" y="11284"/>
                </a:lnTo>
                <a:lnTo>
                  <a:pt x="6473" y="11308"/>
                </a:lnTo>
                <a:lnTo>
                  <a:pt x="6326" y="11333"/>
                </a:lnTo>
                <a:lnTo>
                  <a:pt x="6180" y="11308"/>
                </a:lnTo>
                <a:lnTo>
                  <a:pt x="6107" y="11284"/>
                </a:lnTo>
                <a:lnTo>
                  <a:pt x="6058" y="11235"/>
                </a:lnTo>
                <a:lnTo>
                  <a:pt x="5179" y="10356"/>
                </a:lnTo>
                <a:lnTo>
                  <a:pt x="5130" y="10307"/>
                </a:lnTo>
                <a:lnTo>
                  <a:pt x="5105" y="10234"/>
                </a:lnTo>
                <a:lnTo>
                  <a:pt x="5081" y="10087"/>
                </a:lnTo>
                <a:lnTo>
                  <a:pt x="5105" y="9941"/>
                </a:lnTo>
                <a:lnTo>
                  <a:pt x="5130" y="9867"/>
                </a:lnTo>
                <a:lnTo>
                  <a:pt x="5179" y="9818"/>
                </a:lnTo>
                <a:lnTo>
                  <a:pt x="6522" y="8475"/>
                </a:lnTo>
                <a:lnTo>
                  <a:pt x="6571" y="8426"/>
                </a:lnTo>
                <a:lnTo>
                  <a:pt x="6595" y="8353"/>
                </a:lnTo>
                <a:lnTo>
                  <a:pt x="6620" y="8207"/>
                </a:lnTo>
                <a:lnTo>
                  <a:pt x="6595" y="8060"/>
                </a:lnTo>
                <a:lnTo>
                  <a:pt x="6571" y="7987"/>
                </a:lnTo>
                <a:lnTo>
                  <a:pt x="6522" y="7938"/>
                </a:lnTo>
                <a:lnTo>
                  <a:pt x="5179" y="6595"/>
                </a:lnTo>
                <a:lnTo>
                  <a:pt x="5130" y="6546"/>
                </a:lnTo>
                <a:lnTo>
                  <a:pt x="5105" y="6473"/>
                </a:lnTo>
                <a:lnTo>
                  <a:pt x="5081" y="6326"/>
                </a:lnTo>
                <a:lnTo>
                  <a:pt x="5105" y="6179"/>
                </a:lnTo>
                <a:lnTo>
                  <a:pt x="5130" y="6106"/>
                </a:lnTo>
                <a:lnTo>
                  <a:pt x="5179" y="6057"/>
                </a:lnTo>
                <a:lnTo>
                  <a:pt x="6058" y="5178"/>
                </a:lnTo>
                <a:lnTo>
                  <a:pt x="6107" y="5129"/>
                </a:lnTo>
                <a:lnTo>
                  <a:pt x="6180" y="5105"/>
                </a:lnTo>
                <a:lnTo>
                  <a:pt x="6326" y="5080"/>
                </a:lnTo>
                <a:lnTo>
                  <a:pt x="6473" y="5105"/>
                </a:lnTo>
                <a:lnTo>
                  <a:pt x="6546" y="5129"/>
                </a:lnTo>
                <a:lnTo>
                  <a:pt x="6595" y="5178"/>
                </a:lnTo>
                <a:lnTo>
                  <a:pt x="7938" y="6521"/>
                </a:lnTo>
                <a:lnTo>
                  <a:pt x="7987" y="6570"/>
                </a:lnTo>
                <a:lnTo>
                  <a:pt x="8061" y="6595"/>
                </a:lnTo>
                <a:lnTo>
                  <a:pt x="8207" y="6619"/>
                </a:lnTo>
                <a:lnTo>
                  <a:pt x="8354" y="6595"/>
                </a:lnTo>
                <a:lnTo>
                  <a:pt x="8427" y="6570"/>
                </a:lnTo>
                <a:lnTo>
                  <a:pt x="8476" y="6521"/>
                </a:lnTo>
                <a:lnTo>
                  <a:pt x="9819" y="5178"/>
                </a:lnTo>
                <a:lnTo>
                  <a:pt x="9868" y="5129"/>
                </a:lnTo>
                <a:lnTo>
                  <a:pt x="9941" y="5105"/>
                </a:lnTo>
                <a:lnTo>
                  <a:pt x="10088" y="5080"/>
                </a:lnTo>
                <a:close/>
                <a:moveTo>
                  <a:pt x="5130" y="0"/>
                </a:moveTo>
                <a:lnTo>
                  <a:pt x="4934" y="25"/>
                </a:lnTo>
                <a:lnTo>
                  <a:pt x="4739" y="74"/>
                </a:lnTo>
                <a:lnTo>
                  <a:pt x="4568" y="171"/>
                </a:lnTo>
                <a:lnTo>
                  <a:pt x="4397" y="293"/>
                </a:lnTo>
                <a:lnTo>
                  <a:pt x="294" y="4397"/>
                </a:lnTo>
                <a:lnTo>
                  <a:pt x="172" y="4568"/>
                </a:lnTo>
                <a:lnTo>
                  <a:pt x="74" y="4738"/>
                </a:lnTo>
                <a:lnTo>
                  <a:pt x="25" y="4934"/>
                </a:lnTo>
                <a:lnTo>
                  <a:pt x="1" y="5129"/>
                </a:lnTo>
                <a:lnTo>
                  <a:pt x="1" y="11284"/>
                </a:lnTo>
                <a:lnTo>
                  <a:pt x="25" y="11479"/>
                </a:lnTo>
                <a:lnTo>
                  <a:pt x="74" y="11675"/>
                </a:lnTo>
                <a:lnTo>
                  <a:pt x="172" y="11846"/>
                </a:lnTo>
                <a:lnTo>
                  <a:pt x="294" y="12017"/>
                </a:lnTo>
                <a:lnTo>
                  <a:pt x="4397" y="16120"/>
                </a:lnTo>
                <a:lnTo>
                  <a:pt x="4568" y="16242"/>
                </a:lnTo>
                <a:lnTo>
                  <a:pt x="4739" y="16339"/>
                </a:lnTo>
                <a:lnTo>
                  <a:pt x="4934" y="16388"/>
                </a:lnTo>
                <a:lnTo>
                  <a:pt x="5130" y="16413"/>
                </a:lnTo>
                <a:lnTo>
                  <a:pt x="11284" y="16413"/>
                </a:lnTo>
                <a:lnTo>
                  <a:pt x="11480" y="16388"/>
                </a:lnTo>
                <a:lnTo>
                  <a:pt x="11675" y="16339"/>
                </a:lnTo>
                <a:lnTo>
                  <a:pt x="11846" y="16242"/>
                </a:lnTo>
                <a:lnTo>
                  <a:pt x="12017" y="16120"/>
                </a:lnTo>
                <a:lnTo>
                  <a:pt x="16120" y="12017"/>
                </a:lnTo>
                <a:lnTo>
                  <a:pt x="16242" y="11846"/>
                </a:lnTo>
                <a:lnTo>
                  <a:pt x="16340" y="11675"/>
                </a:lnTo>
                <a:lnTo>
                  <a:pt x="16389" y="11479"/>
                </a:lnTo>
                <a:lnTo>
                  <a:pt x="16413" y="11284"/>
                </a:lnTo>
                <a:lnTo>
                  <a:pt x="16413" y="5129"/>
                </a:lnTo>
                <a:lnTo>
                  <a:pt x="16389" y="4934"/>
                </a:lnTo>
                <a:lnTo>
                  <a:pt x="16340" y="4738"/>
                </a:lnTo>
                <a:lnTo>
                  <a:pt x="16242" y="4568"/>
                </a:lnTo>
                <a:lnTo>
                  <a:pt x="16120" y="4397"/>
                </a:lnTo>
                <a:lnTo>
                  <a:pt x="12017" y="293"/>
                </a:lnTo>
                <a:lnTo>
                  <a:pt x="11846" y="171"/>
                </a:lnTo>
                <a:lnTo>
                  <a:pt x="11675" y="74"/>
                </a:lnTo>
                <a:lnTo>
                  <a:pt x="11480" y="25"/>
                </a:lnTo>
                <a:lnTo>
                  <a:pt x="11284" y="0"/>
                </a:lnTo>
                <a:close/>
              </a:path>
            </a:pathLst>
          </a:custGeom>
          <a:solidFill>
            <a:schemeClr val="tx1"/>
          </a:solidFill>
          <a:ln>
            <a:noFill/>
          </a:ln>
        </p:spPr>
        <p:txBody>
          <a:bodyPr lIns="121896" tIns="121896" rIns="121896" bIns="121896" anchor="ctr" anchorCtr="0">
            <a:noAutofit/>
          </a:bodyPr>
          <a:lstStyle/>
          <a:p>
            <a:endParaRPr sz="3732"/>
          </a:p>
        </p:txBody>
      </p:sp>
      <p:grpSp>
        <p:nvGrpSpPr>
          <p:cNvPr id="640" name="Shape 640"/>
          <p:cNvGrpSpPr/>
          <p:nvPr/>
        </p:nvGrpSpPr>
        <p:grpSpPr>
          <a:xfrm>
            <a:off x="9462044" y="5131003"/>
            <a:ext cx="524042" cy="443760"/>
            <a:chOff x="5275975" y="4344850"/>
            <a:chExt cx="470150" cy="398125"/>
          </a:xfrm>
          <a:solidFill>
            <a:schemeClr val="tx1"/>
          </a:solidFill>
        </p:grpSpPr>
        <p:sp>
          <p:nvSpPr>
            <p:cNvPr id="641" name="Shape 641"/>
            <p:cNvSpPr/>
            <p:nvPr/>
          </p:nvSpPr>
          <p:spPr>
            <a:xfrm>
              <a:off x="5661250" y="4690450"/>
              <a:ext cx="65950" cy="52525"/>
            </a:xfrm>
            <a:custGeom>
              <a:avLst/>
              <a:gdLst/>
              <a:ahLst/>
              <a:cxnLst/>
              <a:rect l="0" t="0" r="0" b="0"/>
              <a:pathLst>
                <a:path w="2638" h="2101" extrusionOk="0">
                  <a:moveTo>
                    <a:pt x="0" y="0"/>
                  </a:moveTo>
                  <a:lnTo>
                    <a:pt x="0" y="782"/>
                  </a:lnTo>
                  <a:lnTo>
                    <a:pt x="25" y="1050"/>
                  </a:lnTo>
                  <a:lnTo>
                    <a:pt x="122" y="1295"/>
                  </a:lnTo>
                  <a:lnTo>
                    <a:pt x="244" y="1514"/>
                  </a:lnTo>
                  <a:lnTo>
                    <a:pt x="391" y="1710"/>
                  </a:lnTo>
                  <a:lnTo>
                    <a:pt x="586" y="1856"/>
                  </a:lnTo>
                  <a:lnTo>
                    <a:pt x="806" y="1978"/>
                  </a:lnTo>
                  <a:lnTo>
                    <a:pt x="1050" y="2076"/>
                  </a:lnTo>
                  <a:lnTo>
                    <a:pt x="1319" y="2100"/>
                  </a:lnTo>
                  <a:lnTo>
                    <a:pt x="1588" y="2076"/>
                  </a:lnTo>
                  <a:lnTo>
                    <a:pt x="1832" y="1978"/>
                  </a:lnTo>
                  <a:lnTo>
                    <a:pt x="2052" y="1856"/>
                  </a:lnTo>
                  <a:lnTo>
                    <a:pt x="2247" y="1710"/>
                  </a:lnTo>
                  <a:lnTo>
                    <a:pt x="2418" y="1514"/>
                  </a:lnTo>
                  <a:lnTo>
                    <a:pt x="2540" y="1295"/>
                  </a:lnTo>
                  <a:lnTo>
                    <a:pt x="2613" y="1050"/>
                  </a:lnTo>
                  <a:lnTo>
                    <a:pt x="2638" y="782"/>
                  </a:lnTo>
                  <a:lnTo>
                    <a:pt x="2638" y="0"/>
                  </a:lnTo>
                  <a:close/>
                </a:path>
              </a:pathLst>
            </a:custGeom>
            <a:grpFill/>
            <a:ln>
              <a:noFill/>
            </a:ln>
          </p:spPr>
          <p:txBody>
            <a:bodyPr lIns="121896" tIns="121896" rIns="121896" bIns="121896" anchor="ctr" anchorCtr="0">
              <a:noAutofit/>
            </a:bodyPr>
            <a:lstStyle/>
            <a:p>
              <a:endParaRPr sz="3732"/>
            </a:p>
          </p:txBody>
        </p:sp>
        <p:sp>
          <p:nvSpPr>
            <p:cNvPr id="642" name="Shape 642"/>
            <p:cNvSpPr/>
            <p:nvPr/>
          </p:nvSpPr>
          <p:spPr>
            <a:xfrm>
              <a:off x="5294900" y="4690450"/>
              <a:ext cx="65950" cy="52525"/>
            </a:xfrm>
            <a:custGeom>
              <a:avLst/>
              <a:gdLst/>
              <a:ahLst/>
              <a:cxnLst/>
              <a:rect l="0" t="0" r="0" b="0"/>
              <a:pathLst>
                <a:path w="2638" h="2101" extrusionOk="0">
                  <a:moveTo>
                    <a:pt x="0" y="0"/>
                  </a:moveTo>
                  <a:lnTo>
                    <a:pt x="0" y="782"/>
                  </a:lnTo>
                  <a:lnTo>
                    <a:pt x="25" y="1050"/>
                  </a:lnTo>
                  <a:lnTo>
                    <a:pt x="98" y="1295"/>
                  </a:lnTo>
                  <a:lnTo>
                    <a:pt x="220" y="1514"/>
                  </a:lnTo>
                  <a:lnTo>
                    <a:pt x="391" y="1710"/>
                  </a:lnTo>
                  <a:lnTo>
                    <a:pt x="586" y="1856"/>
                  </a:lnTo>
                  <a:lnTo>
                    <a:pt x="806" y="1978"/>
                  </a:lnTo>
                  <a:lnTo>
                    <a:pt x="1050" y="2076"/>
                  </a:lnTo>
                  <a:lnTo>
                    <a:pt x="1319" y="2100"/>
                  </a:lnTo>
                  <a:lnTo>
                    <a:pt x="1588" y="2076"/>
                  </a:lnTo>
                  <a:lnTo>
                    <a:pt x="1832" y="1978"/>
                  </a:lnTo>
                  <a:lnTo>
                    <a:pt x="2052" y="1856"/>
                  </a:lnTo>
                  <a:lnTo>
                    <a:pt x="2247" y="1710"/>
                  </a:lnTo>
                  <a:lnTo>
                    <a:pt x="2394" y="1514"/>
                  </a:lnTo>
                  <a:lnTo>
                    <a:pt x="2516" y="1295"/>
                  </a:lnTo>
                  <a:lnTo>
                    <a:pt x="2614" y="1050"/>
                  </a:lnTo>
                  <a:lnTo>
                    <a:pt x="2638" y="782"/>
                  </a:lnTo>
                  <a:lnTo>
                    <a:pt x="2638" y="0"/>
                  </a:lnTo>
                  <a:close/>
                </a:path>
              </a:pathLst>
            </a:custGeom>
            <a:grpFill/>
            <a:ln>
              <a:noFill/>
            </a:ln>
          </p:spPr>
          <p:txBody>
            <a:bodyPr lIns="121896" tIns="121896" rIns="121896" bIns="121896" anchor="ctr" anchorCtr="0">
              <a:noAutofit/>
            </a:bodyPr>
            <a:lstStyle/>
            <a:p>
              <a:endParaRPr sz="3732"/>
            </a:p>
          </p:txBody>
        </p:sp>
        <p:sp>
          <p:nvSpPr>
            <p:cNvPr id="643" name="Shape 643"/>
            <p:cNvSpPr/>
            <p:nvPr/>
          </p:nvSpPr>
          <p:spPr>
            <a:xfrm>
              <a:off x="5275975" y="4344850"/>
              <a:ext cx="470150" cy="334025"/>
            </a:xfrm>
            <a:custGeom>
              <a:avLst/>
              <a:gdLst/>
              <a:ahLst/>
              <a:cxnLst/>
              <a:rect l="0" t="0" r="0" b="0"/>
              <a:pathLst>
                <a:path w="18806" h="13361" extrusionOk="0">
                  <a:moveTo>
                    <a:pt x="10062" y="1344"/>
                  </a:moveTo>
                  <a:lnTo>
                    <a:pt x="10673" y="1368"/>
                  </a:lnTo>
                  <a:lnTo>
                    <a:pt x="11699" y="1442"/>
                  </a:lnTo>
                  <a:lnTo>
                    <a:pt x="12529" y="1564"/>
                  </a:lnTo>
                  <a:lnTo>
                    <a:pt x="13164" y="1686"/>
                  </a:lnTo>
                  <a:lnTo>
                    <a:pt x="13628" y="1808"/>
                  </a:lnTo>
                  <a:lnTo>
                    <a:pt x="13946" y="1906"/>
                  </a:lnTo>
                  <a:lnTo>
                    <a:pt x="14166" y="2003"/>
                  </a:lnTo>
                  <a:lnTo>
                    <a:pt x="14214" y="2052"/>
                  </a:lnTo>
                  <a:lnTo>
                    <a:pt x="14288" y="2174"/>
                  </a:lnTo>
                  <a:lnTo>
                    <a:pt x="14459" y="2638"/>
                  </a:lnTo>
                  <a:lnTo>
                    <a:pt x="14678" y="3273"/>
                  </a:lnTo>
                  <a:lnTo>
                    <a:pt x="14898" y="4006"/>
                  </a:lnTo>
                  <a:lnTo>
                    <a:pt x="15313" y="5374"/>
                  </a:lnTo>
                  <a:lnTo>
                    <a:pt x="15484" y="5984"/>
                  </a:lnTo>
                  <a:lnTo>
                    <a:pt x="15460" y="6033"/>
                  </a:lnTo>
                  <a:lnTo>
                    <a:pt x="15411" y="6106"/>
                  </a:lnTo>
                  <a:lnTo>
                    <a:pt x="15313" y="6180"/>
                  </a:lnTo>
                  <a:lnTo>
                    <a:pt x="15167" y="6277"/>
                  </a:lnTo>
                  <a:lnTo>
                    <a:pt x="14972" y="6399"/>
                  </a:lnTo>
                  <a:lnTo>
                    <a:pt x="14727" y="6522"/>
                  </a:lnTo>
                  <a:lnTo>
                    <a:pt x="14410" y="6619"/>
                  </a:lnTo>
                  <a:lnTo>
                    <a:pt x="14068" y="6741"/>
                  </a:lnTo>
                  <a:lnTo>
                    <a:pt x="13677" y="6864"/>
                  </a:lnTo>
                  <a:lnTo>
                    <a:pt x="13213" y="6986"/>
                  </a:lnTo>
                  <a:lnTo>
                    <a:pt x="12725" y="7083"/>
                  </a:lnTo>
                  <a:lnTo>
                    <a:pt x="12163" y="7181"/>
                  </a:lnTo>
                  <a:lnTo>
                    <a:pt x="11552" y="7254"/>
                  </a:lnTo>
                  <a:lnTo>
                    <a:pt x="10893" y="7303"/>
                  </a:lnTo>
                  <a:lnTo>
                    <a:pt x="10185" y="7352"/>
                  </a:lnTo>
                  <a:lnTo>
                    <a:pt x="8622" y="7352"/>
                  </a:lnTo>
                  <a:lnTo>
                    <a:pt x="7913" y="7303"/>
                  </a:lnTo>
                  <a:lnTo>
                    <a:pt x="7254" y="7254"/>
                  </a:lnTo>
                  <a:lnTo>
                    <a:pt x="6643" y="7181"/>
                  </a:lnTo>
                  <a:lnTo>
                    <a:pt x="6082" y="7083"/>
                  </a:lnTo>
                  <a:lnTo>
                    <a:pt x="5593" y="6986"/>
                  </a:lnTo>
                  <a:lnTo>
                    <a:pt x="5129" y="6864"/>
                  </a:lnTo>
                  <a:lnTo>
                    <a:pt x="4738" y="6741"/>
                  </a:lnTo>
                  <a:lnTo>
                    <a:pt x="4396" y="6619"/>
                  </a:lnTo>
                  <a:lnTo>
                    <a:pt x="4079" y="6522"/>
                  </a:lnTo>
                  <a:lnTo>
                    <a:pt x="3835" y="6399"/>
                  </a:lnTo>
                  <a:lnTo>
                    <a:pt x="3639" y="6277"/>
                  </a:lnTo>
                  <a:lnTo>
                    <a:pt x="3493" y="6180"/>
                  </a:lnTo>
                  <a:lnTo>
                    <a:pt x="3395" y="6106"/>
                  </a:lnTo>
                  <a:lnTo>
                    <a:pt x="3346" y="6033"/>
                  </a:lnTo>
                  <a:lnTo>
                    <a:pt x="3322" y="5984"/>
                  </a:lnTo>
                  <a:lnTo>
                    <a:pt x="3493" y="5374"/>
                  </a:lnTo>
                  <a:lnTo>
                    <a:pt x="3908" y="4006"/>
                  </a:lnTo>
                  <a:lnTo>
                    <a:pt x="4128" y="3273"/>
                  </a:lnTo>
                  <a:lnTo>
                    <a:pt x="4347" y="2638"/>
                  </a:lnTo>
                  <a:lnTo>
                    <a:pt x="4518" y="2174"/>
                  </a:lnTo>
                  <a:lnTo>
                    <a:pt x="4592" y="2052"/>
                  </a:lnTo>
                  <a:lnTo>
                    <a:pt x="4641" y="2003"/>
                  </a:lnTo>
                  <a:lnTo>
                    <a:pt x="4860" y="1906"/>
                  </a:lnTo>
                  <a:lnTo>
                    <a:pt x="5178" y="1808"/>
                  </a:lnTo>
                  <a:lnTo>
                    <a:pt x="5642" y="1686"/>
                  </a:lnTo>
                  <a:lnTo>
                    <a:pt x="6277" y="1564"/>
                  </a:lnTo>
                  <a:lnTo>
                    <a:pt x="7107" y="1442"/>
                  </a:lnTo>
                  <a:lnTo>
                    <a:pt x="8133" y="1368"/>
                  </a:lnTo>
                  <a:lnTo>
                    <a:pt x="8744" y="1344"/>
                  </a:lnTo>
                  <a:close/>
                  <a:moveTo>
                    <a:pt x="11919" y="9916"/>
                  </a:moveTo>
                  <a:lnTo>
                    <a:pt x="12016" y="9941"/>
                  </a:lnTo>
                  <a:lnTo>
                    <a:pt x="12090" y="9990"/>
                  </a:lnTo>
                  <a:lnTo>
                    <a:pt x="12138" y="10063"/>
                  </a:lnTo>
                  <a:lnTo>
                    <a:pt x="12163" y="10161"/>
                  </a:lnTo>
                  <a:lnTo>
                    <a:pt x="12138" y="10258"/>
                  </a:lnTo>
                  <a:lnTo>
                    <a:pt x="12090" y="10332"/>
                  </a:lnTo>
                  <a:lnTo>
                    <a:pt x="12016" y="10380"/>
                  </a:lnTo>
                  <a:lnTo>
                    <a:pt x="11919" y="10405"/>
                  </a:lnTo>
                  <a:lnTo>
                    <a:pt x="6887" y="10405"/>
                  </a:lnTo>
                  <a:lnTo>
                    <a:pt x="6790" y="10380"/>
                  </a:lnTo>
                  <a:lnTo>
                    <a:pt x="6717" y="10332"/>
                  </a:lnTo>
                  <a:lnTo>
                    <a:pt x="6668" y="10258"/>
                  </a:lnTo>
                  <a:lnTo>
                    <a:pt x="6643" y="10161"/>
                  </a:lnTo>
                  <a:lnTo>
                    <a:pt x="6668" y="10063"/>
                  </a:lnTo>
                  <a:lnTo>
                    <a:pt x="6717" y="9990"/>
                  </a:lnTo>
                  <a:lnTo>
                    <a:pt x="6790" y="9941"/>
                  </a:lnTo>
                  <a:lnTo>
                    <a:pt x="6887" y="9916"/>
                  </a:lnTo>
                  <a:close/>
                  <a:moveTo>
                    <a:pt x="11626" y="10991"/>
                  </a:moveTo>
                  <a:lnTo>
                    <a:pt x="11723" y="11015"/>
                  </a:lnTo>
                  <a:lnTo>
                    <a:pt x="11797" y="11064"/>
                  </a:lnTo>
                  <a:lnTo>
                    <a:pt x="11845" y="11138"/>
                  </a:lnTo>
                  <a:lnTo>
                    <a:pt x="11870" y="11235"/>
                  </a:lnTo>
                  <a:lnTo>
                    <a:pt x="11845" y="11333"/>
                  </a:lnTo>
                  <a:lnTo>
                    <a:pt x="11797" y="11406"/>
                  </a:lnTo>
                  <a:lnTo>
                    <a:pt x="11723" y="11455"/>
                  </a:lnTo>
                  <a:lnTo>
                    <a:pt x="11626" y="11479"/>
                  </a:lnTo>
                  <a:lnTo>
                    <a:pt x="7181" y="11479"/>
                  </a:lnTo>
                  <a:lnTo>
                    <a:pt x="7083" y="11455"/>
                  </a:lnTo>
                  <a:lnTo>
                    <a:pt x="7010" y="11406"/>
                  </a:lnTo>
                  <a:lnTo>
                    <a:pt x="6961" y="11333"/>
                  </a:lnTo>
                  <a:lnTo>
                    <a:pt x="6936" y="11235"/>
                  </a:lnTo>
                  <a:lnTo>
                    <a:pt x="6961" y="11138"/>
                  </a:lnTo>
                  <a:lnTo>
                    <a:pt x="7010" y="11064"/>
                  </a:lnTo>
                  <a:lnTo>
                    <a:pt x="7083" y="11015"/>
                  </a:lnTo>
                  <a:lnTo>
                    <a:pt x="7181" y="10991"/>
                  </a:lnTo>
                  <a:close/>
                  <a:moveTo>
                    <a:pt x="4152" y="9110"/>
                  </a:moveTo>
                  <a:lnTo>
                    <a:pt x="4299" y="9159"/>
                  </a:lnTo>
                  <a:lnTo>
                    <a:pt x="4470" y="9208"/>
                  </a:lnTo>
                  <a:lnTo>
                    <a:pt x="4616" y="9281"/>
                  </a:lnTo>
                  <a:lnTo>
                    <a:pt x="4763" y="9379"/>
                  </a:lnTo>
                  <a:lnTo>
                    <a:pt x="4885" y="9501"/>
                  </a:lnTo>
                  <a:lnTo>
                    <a:pt x="5129" y="9745"/>
                  </a:lnTo>
                  <a:lnTo>
                    <a:pt x="5324" y="10039"/>
                  </a:lnTo>
                  <a:lnTo>
                    <a:pt x="5471" y="10332"/>
                  </a:lnTo>
                  <a:lnTo>
                    <a:pt x="5569" y="10649"/>
                  </a:lnTo>
                  <a:lnTo>
                    <a:pt x="5593" y="10796"/>
                  </a:lnTo>
                  <a:lnTo>
                    <a:pt x="5593" y="10918"/>
                  </a:lnTo>
                  <a:lnTo>
                    <a:pt x="5593" y="11064"/>
                  </a:lnTo>
                  <a:lnTo>
                    <a:pt x="5569" y="11162"/>
                  </a:lnTo>
                  <a:lnTo>
                    <a:pt x="5520" y="11260"/>
                  </a:lnTo>
                  <a:lnTo>
                    <a:pt x="5471" y="11357"/>
                  </a:lnTo>
                  <a:lnTo>
                    <a:pt x="5398" y="11431"/>
                  </a:lnTo>
                  <a:lnTo>
                    <a:pt x="5324" y="11504"/>
                  </a:lnTo>
                  <a:lnTo>
                    <a:pt x="5129" y="11602"/>
                  </a:lnTo>
                  <a:lnTo>
                    <a:pt x="4885" y="11675"/>
                  </a:lnTo>
                  <a:lnTo>
                    <a:pt x="4616" y="11699"/>
                  </a:lnTo>
                  <a:lnTo>
                    <a:pt x="4299" y="11724"/>
                  </a:lnTo>
                  <a:lnTo>
                    <a:pt x="3981" y="11724"/>
                  </a:lnTo>
                  <a:lnTo>
                    <a:pt x="3639" y="11699"/>
                  </a:lnTo>
                  <a:lnTo>
                    <a:pt x="3346" y="11626"/>
                  </a:lnTo>
                  <a:lnTo>
                    <a:pt x="3077" y="11504"/>
                  </a:lnTo>
                  <a:lnTo>
                    <a:pt x="2833" y="11333"/>
                  </a:lnTo>
                  <a:lnTo>
                    <a:pt x="2638" y="11162"/>
                  </a:lnTo>
                  <a:lnTo>
                    <a:pt x="2467" y="10918"/>
                  </a:lnTo>
                  <a:lnTo>
                    <a:pt x="2418" y="10820"/>
                  </a:lnTo>
                  <a:lnTo>
                    <a:pt x="2394" y="10674"/>
                  </a:lnTo>
                  <a:lnTo>
                    <a:pt x="2369" y="10551"/>
                  </a:lnTo>
                  <a:lnTo>
                    <a:pt x="2345" y="10429"/>
                  </a:lnTo>
                  <a:lnTo>
                    <a:pt x="2369" y="10283"/>
                  </a:lnTo>
                  <a:lnTo>
                    <a:pt x="2394" y="10161"/>
                  </a:lnTo>
                  <a:lnTo>
                    <a:pt x="2418" y="10039"/>
                  </a:lnTo>
                  <a:lnTo>
                    <a:pt x="2467" y="9916"/>
                  </a:lnTo>
                  <a:lnTo>
                    <a:pt x="2638" y="9697"/>
                  </a:lnTo>
                  <a:lnTo>
                    <a:pt x="2833" y="9501"/>
                  </a:lnTo>
                  <a:lnTo>
                    <a:pt x="3077" y="9330"/>
                  </a:lnTo>
                  <a:lnTo>
                    <a:pt x="3346" y="9208"/>
                  </a:lnTo>
                  <a:lnTo>
                    <a:pt x="3639" y="9135"/>
                  </a:lnTo>
                  <a:lnTo>
                    <a:pt x="3981" y="9110"/>
                  </a:lnTo>
                  <a:close/>
                  <a:moveTo>
                    <a:pt x="14825" y="9110"/>
                  </a:moveTo>
                  <a:lnTo>
                    <a:pt x="15167" y="9135"/>
                  </a:lnTo>
                  <a:lnTo>
                    <a:pt x="15460" y="9208"/>
                  </a:lnTo>
                  <a:lnTo>
                    <a:pt x="15729" y="9330"/>
                  </a:lnTo>
                  <a:lnTo>
                    <a:pt x="15973" y="9501"/>
                  </a:lnTo>
                  <a:lnTo>
                    <a:pt x="16168" y="9697"/>
                  </a:lnTo>
                  <a:lnTo>
                    <a:pt x="16339" y="9916"/>
                  </a:lnTo>
                  <a:lnTo>
                    <a:pt x="16388" y="10039"/>
                  </a:lnTo>
                  <a:lnTo>
                    <a:pt x="16412" y="10161"/>
                  </a:lnTo>
                  <a:lnTo>
                    <a:pt x="16437" y="10283"/>
                  </a:lnTo>
                  <a:lnTo>
                    <a:pt x="16461" y="10429"/>
                  </a:lnTo>
                  <a:lnTo>
                    <a:pt x="16437" y="10551"/>
                  </a:lnTo>
                  <a:lnTo>
                    <a:pt x="16412" y="10674"/>
                  </a:lnTo>
                  <a:lnTo>
                    <a:pt x="16388" y="10820"/>
                  </a:lnTo>
                  <a:lnTo>
                    <a:pt x="16339" y="10918"/>
                  </a:lnTo>
                  <a:lnTo>
                    <a:pt x="16168" y="11162"/>
                  </a:lnTo>
                  <a:lnTo>
                    <a:pt x="15973" y="11333"/>
                  </a:lnTo>
                  <a:lnTo>
                    <a:pt x="15729" y="11504"/>
                  </a:lnTo>
                  <a:lnTo>
                    <a:pt x="15460" y="11626"/>
                  </a:lnTo>
                  <a:lnTo>
                    <a:pt x="15167" y="11699"/>
                  </a:lnTo>
                  <a:lnTo>
                    <a:pt x="14825" y="11724"/>
                  </a:lnTo>
                  <a:lnTo>
                    <a:pt x="14507" y="11724"/>
                  </a:lnTo>
                  <a:lnTo>
                    <a:pt x="14190" y="11699"/>
                  </a:lnTo>
                  <a:lnTo>
                    <a:pt x="13921" y="11675"/>
                  </a:lnTo>
                  <a:lnTo>
                    <a:pt x="13677" y="11602"/>
                  </a:lnTo>
                  <a:lnTo>
                    <a:pt x="13482" y="11504"/>
                  </a:lnTo>
                  <a:lnTo>
                    <a:pt x="13408" y="11431"/>
                  </a:lnTo>
                  <a:lnTo>
                    <a:pt x="13335" y="11357"/>
                  </a:lnTo>
                  <a:lnTo>
                    <a:pt x="13286" y="11260"/>
                  </a:lnTo>
                  <a:lnTo>
                    <a:pt x="13237" y="11162"/>
                  </a:lnTo>
                  <a:lnTo>
                    <a:pt x="13213" y="11064"/>
                  </a:lnTo>
                  <a:lnTo>
                    <a:pt x="13213" y="10918"/>
                  </a:lnTo>
                  <a:lnTo>
                    <a:pt x="13213" y="10796"/>
                  </a:lnTo>
                  <a:lnTo>
                    <a:pt x="13237" y="10649"/>
                  </a:lnTo>
                  <a:lnTo>
                    <a:pt x="13335" y="10332"/>
                  </a:lnTo>
                  <a:lnTo>
                    <a:pt x="13482" y="10039"/>
                  </a:lnTo>
                  <a:lnTo>
                    <a:pt x="13677" y="9745"/>
                  </a:lnTo>
                  <a:lnTo>
                    <a:pt x="13921" y="9501"/>
                  </a:lnTo>
                  <a:lnTo>
                    <a:pt x="14043" y="9379"/>
                  </a:lnTo>
                  <a:lnTo>
                    <a:pt x="14190" y="9281"/>
                  </a:lnTo>
                  <a:lnTo>
                    <a:pt x="14337" y="9208"/>
                  </a:lnTo>
                  <a:lnTo>
                    <a:pt x="14507" y="9159"/>
                  </a:lnTo>
                  <a:lnTo>
                    <a:pt x="14654" y="9110"/>
                  </a:lnTo>
                  <a:close/>
                  <a:moveTo>
                    <a:pt x="9403" y="1"/>
                  </a:moveTo>
                  <a:lnTo>
                    <a:pt x="8280" y="25"/>
                  </a:lnTo>
                  <a:lnTo>
                    <a:pt x="7303" y="74"/>
                  </a:lnTo>
                  <a:lnTo>
                    <a:pt x="6497" y="147"/>
                  </a:lnTo>
                  <a:lnTo>
                    <a:pt x="5837" y="220"/>
                  </a:lnTo>
                  <a:lnTo>
                    <a:pt x="5324" y="318"/>
                  </a:lnTo>
                  <a:lnTo>
                    <a:pt x="4958" y="391"/>
                  </a:lnTo>
                  <a:lnTo>
                    <a:pt x="4665" y="440"/>
                  </a:lnTo>
                  <a:lnTo>
                    <a:pt x="4421" y="538"/>
                  </a:lnTo>
                  <a:lnTo>
                    <a:pt x="4201" y="660"/>
                  </a:lnTo>
                  <a:lnTo>
                    <a:pt x="3981" y="807"/>
                  </a:lnTo>
                  <a:lnTo>
                    <a:pt x="3761" y="978"/>
                  </a:lnTo>
                  <a:lnTo>
                    <a:pt x="3590" y="1173"/>
                  </a:lnTo>
                  <a:lnTo>
                    <a:pt x="3419" y="1368"/>
                  </a:lnTo>
                  <a:lnTo>
                    <a:pt x="3273" y="1588"/>
                  </a:lnTo>
                  <a:lnTo>
                    <a:pt x="3175" y="1808"/>
                  </a:lnTo>
                  <a:lnTo>
                    <a:pt x="2272" y="4153"/>
                  </a:lnTo>
                  <a:lnTo>
                    <a:pt x="928" y="4153"/>
                  </a:lnTo>
                  <a:lnTo>
                    <a:pt x="831" y="4177"/>
                  </a:lnTo>
                  <a:lnTo>
                    <a:pt x="733" y="4226"/>
                  </a:lnTo>
                  <a:lnTo>
                    <a:pt x="635" y="4299"/>
                  </a:lnTo>
                  <a:lnTo>
                    <a:pt x="464" y="4446"/>
                  </a:lnTo>
                  <a:lnTo>
                    <a:pt x="293" y="4641"/>
                  </a:lnTo>
                  <a:lnTo>
                    <a:pt x="171" y="4861"/>
                  </a:lnTo>
                  <a:lnTo>
                    <a:pt x="73" y="5105"/>
                  </a:lnTo>
                  <a:lnTo>
                    <a:pt x="25" y="5349"/>
                  </a:lnTo>
                  <a:lnTo>
                    <a:pt x="0" y="5569"/>
                  </a:lnTo>
                  <a:lnTo>
                    <a:pt x="25" y="5764"/>
                  </a:lnTo>
                  <a:lnTo>
                    <a:pt x="73" y="5911"/>
                  </a:lnTo>
                  <a:lnTo>
                    <a:pt x="171" y="6033"/>
                  </a:lnTo>
                  <a:lnTo>
                    <a:pt x="293" y="6106"/>
                  </a:lnTo>
                  <a:lnTo>
                    <a:pt x="464" y="6155"/>
                  </a:lnTo>
                  <a:lnTo>
                    <a:pt x="635" y="6204"/>
                  </a:lnTo>
                  <a:lnTo>
                    <a:pt x="1466" y="6204"/>
                  </a:lnTo>
                  <a:lnTo>
                    <a:pt x="1148" y="7034"/>
                  </a:lnTo>
                  <a:lnTo>
                    <a:pt x="1002" y="7547"/>
                  </a:lnTo>
                  <a:lnTo>
                    <a:pt x="879" y="8109"/>
                  </a:lnTo>
                  <a:lnTo>
                    <a:pt x="782" y="8695"/>
                  </a:lnTo>
                  <a:lnTo>
                    <a:pt x="757" y="9233"/>
                  </a:lnTo>
                  <a:lnTo>
                    <a:pt x="757" y="13360"/>
                  </a:lnTo>
                  <a:lnTo>
                    <a:pt x="18049" y="13360"/>
                  </a:lnTo>
                  <a:lnTo>
                    <a:pt x="18049" y="9233"/>
                  </a:lnTo>
                  <a:lnTo>
                    <a:pt x="18024" y="8695"/>
                  </a:lnTo>
                  <a:lnTo>
                    <a:pt x="17927" y="8109"/>
                  </a:lnTo>
                  <a:lnTo>
                    <a:pt x="17805" y="7547"/>
                  </a:lnTo>
                  <a:lnTo>
                    <a:pt x="17658" y="7034"/>
                  </a:lnTo>
                  <a:lnTo>
                    <a:pt x="17341" y="6204"/>
                  </a:lnTo>
                  <a:lnTo>
                    <a:pt x="18171" y="6204"/>
                  </a:lnTo>
                  <a:lnTo>
                    <a:pt x="18342" y="6155"/>
                  </a:lnTo>
                  <a:lnTo>
                    <a:pt x="18513" y="6106"/>
                  </a:lnTo>
                  <a:lnTo>
                    <a:pt x="18635" y="6033"/>
                  </a:lnTo>
                  <a:lnTo>
                    <a:pt x="18733" y="5911"/>
                  </a:lnTo>
                  <a:lnTo>
                    <a:pt x="18782" y="5764"/>
                  </a:lnTo>
                  <a:lnTo>
                    <a:pt x="18806" y="5569"/>
                  </a:lnTo>
                  <a:lnTo>
                    <a:pt x="18782" y="5349"/>
                  </a:lnTo>
                  <a:lnTo>
                    <a:pt x="18733" y="5105"/>
                  </a:lnTo>
                  <a:lnTo>
                    <a:pt x="18635" y="4861"/>
                  </a:lnTo>
                  <a:lnTo>
                    <a:pt x="18513" y="4641"/>
                  </a:lnTo>
                  <a:lnTo>
                    <a:pt x="18342" y="4446"/>
                  </a:lnTo>
                  <a:lnTo>
                    <a:pt x="18171" y="4299"/>
                  </a:lnTo>
                  <a:lnTo>
                    <a:pt x="18073" y="4226"/>
                  </a:lnTo>
                  <a:lnTo>
                    <a:pt x="17976" y="4177"/>
                  </a:lnTo>
                  <a:lnTo>
                    <a:pt x="17878" y="4153"/>
                  </a:lnTo>
                  <a:lnTo>
                    <a:pt x="16535" y="4153"/>
                  </a:lnTo>
                  <a:lnTo>
                    <a:pt x="15631" y="1808"/>
                  </a:lnTo>
                  <a:lnTo>
                    <a:pt x="15533" y="1588"/>
                  </a:lnTo>
                  <a:lnTo>
                    <a:pt x="15387" y="1368"/>
                  </a:lnTo>
                  <a:lnTo>
                    <a:pt x="15216" y="1173"/>
                  </a:lnTo>
                  <a:lnTo>
                    <a:pt x="15045" y="978"/>
                  </a:lnTo>
                  <a:lnTo>
                    <a:pt x="14825" y="807"/>
                  </a:lnTo>
                  <a:lnTo>
                    <a:pt x="14605" y="660"/>
                  </a:lnTo>
                  <a:lnTo>
                    <a:pt x="14385" y="538"/>
                  </a:lnTo>
                  <a:lnTo>
                    <a:pt x="14141" y="440"/>
                  </a:lnTo>
                  <a:lnTo>
                    <a:pt x="13848" y="391"/>
                  </a:lnTo>
                  <a:lnTo>
                    <a:pt x="13482" y="318"/>
                  </a:lnTo>
                  <a:lnTo>
                    <a:pt x="12969" y="220"/>
                  </a:lnTo>
                  <a:lnTo>
                    <a:pt x="12309" y="147"/>
                  </a:lnTo>
                  <a:lnTo>
                    <a:pt x="11503" y="74"/>
                  </a:lnTo>
                  <a:lnTo>
                    <a:pt x="10527" y="25"/>
                  </a:lnTo>
                  <a:lnTo>
                    <a:pt x="9403" y="1"/>
                  </a:lnTo>
                  <a:close/>
                </a:path>
              </a:pathLst>
            </a:custGeom>
            <a:grpFill/>
            <a:ln>
              <a:noFill/>
            </a:ln>
          </p:spPr>
          <p:txBody>
            <a:bodyPr lIns="121896" tIns="121896" rIns="121896" bIns="121896" anchor="ctr" anchorCtr="0">
              <a:noAutofit/>
            </a:bodyPr>
            <a:lstStyle/>
            <a:p>
              <a:endParaRPr sz="3732"/>
            </a:p>
          </p:txBody>
        </p:sp>
      </p:grpSp>
      <p:sp>
        <p:nvSpPr>
          <p:cNvPr id="644" name="Shape 644"/>
          <p:cNvSpPr/>
          <p:nvPr/>
        </p:nvSpPr>
        <p:spPr>
          <a:xfrm>
            <a:off x="10240169" y="5117592"/>
            <a:ext cx="470984" cy="470956"/>
          </a:xfrm>
          <a:custGeom>
            <a:avLst/>
            <a:gdLst/>
            <a:ahLst/>
            <a:cxnLst/>
            <a:rect l="0" t="0" r="0" b="0"/>
            <a:pathLst>
              <a:path w="16902" h="16901" extrusionOk="0">
                <a:moveTo>
                  <a:pt x="14386" y="757"/>
                </a:moveTo>
                <a:lnTo>
                  <a:pt x="14557" y="782"/>
                </a:lnTo>
                <a:lnTo>
                  <a:pt x="14728" y="806"/>
                </a:lnTo>
                <a:lnTo>
                  <a:pt x="14899" y="831"/>
                </a:lnTo>
                <a:lnTo>
                  <a:pt x="15070" y="904"/>
                </a:lnTo>
                <a:lnTo>
                  <a:pt x="15216" y="977"/>
                </a:lnTo>
                <a:lnTo>
                  <a:pt x="15363" y="1050"/>
                </a:lnTo>
                <a:lnTo>
                  <a:pt x="15509" y="1148"/>
                </a:lnTo>
                <a:lnTo>
                  <a:pt x="15631" y="1270"/>
                </a:lnTo>
                <a:lnTo>
                  <a:pt x="15729" y="1392"/>
                </a:lnTo>
                <a:lnTo>
                  <a:pt x="15827" y="1539"/>
                </a:lnTo>
                <a:lnTo>
                  <a:pt x="15925" y="1661"/>
                </a:lnTo>
                <a:lnTo>
                  <a:pt x="15998" y="1807"/>
                </a:lnTo>
                <a:lnTo>
                  <a:pt x="16047" y="1978"/>
                </a:lnTo>
                <a:lnTo>
                  <a:pt x="16095" y="2125"/>
                </a:lnTo>
                <a:lnTo>
                  <a:pt x="16120" y="2296"/>
                </a:lnTo>
                <a:lnTo>
                  <a:pt x="16144" y="2467"/>
                </a:lnTo>
                <a:lnTo>
                  <a:pt x="16120" y="2565"/>
                </a:lnTo>
                <a:lnTo>
                  <a:pt x="16071" y="2638"/>
                </a:lnTo>
                <a:lnTo>
                  <a:pt x="15998" y="2687"/>
                </a:lnTo>
                <a:lnTo>
                  <a:pt x="15900" y="2711"/>
                </a:lnTo>
                <a:lnTo>
                  <a:pt x="15802" y="2687"/>
                </a:lnTo>
                <a:lnTo>
                  <a:pt x="15729" y="2638"/>
                </a:lnTo>
                <a:lnTo>
                  <a:pt x="15680" y="2565"/>
                </a:lnTo>
                <a:lnTo>
                  <a:pt x="15656" y="2467"/>
                </a:lnTo>
                <a:lnTo>
                  <a:pt x="15631" y="2247"/>
                </a:lnTo>
                <a:lnTo>
                  <a:pt x="15558" y="2003"/>
                </a:lnTo>
                <a:lnTo>
                  <a:pt x="15436" y="1807"/>
                </a:lnTo>
                <a:lnTo>
                  <a:pt x="15290" y="1612"/>
                </a:lnTo>
                <a:lnTo>
                  <a:pt x="15094" y="1466"/>
                </a:lnTo>
                <a:lnTo>
                  <a:pt x="14874" y="1343"/>
                </a:lnTo>
                <a:lnTo>
                  <a:pt x="14630" y="1270"/>
                </a:lnTo>
                <a:lnTo>
                  <a:pt x="14386" y="1246"/>
                </a:lnTo>
                <a:lnTo>
                  <a:pt x="14288" y="1246"/>
                </a:lnTo>
                <a:lnTo>
                  <a:pt x="14215" y="1172"/>
                </a:lnTo>
                <a:lnTo>
                  <a:pt x="14166" y="1099"/>
                </a:lnTo>
                <a:lnTo>
                  <a:pt x="14142" y="1002"/>
                </a:lnTo>
                <a:lnTo>
                  <a:pt x="14166" y="904"/>
                </a:lnTo>
                <a:lnTo>
                  <a:pt x="14215" y="831"/>
                </a:lnTo>
                <a:lnTo>
                  <a:pt x="14288" y="782"/>
                </a:lnTo>
                <a:lnTo>
                  <a:pt x="14386" y="757"/>
                </a:lnTo>
                <a:close/>
                <a:moveTo>
                  <a:pt x="15460" y="0"/>
                </a:moveTo>
                <a:lnTo>
                  <a:pt x="15167" y="25"/>
                </a:lnTo>
                <a:lnTo>
                  <a:pt x="14850" y="49"/>
                </a:lnTo>
                <a:lnTo>
                  <a:pt x="14557" y="122"/>
                </a:lnTo>
                <a:lnTo>
                  <a:pt x="14117" y="244"/>
                </a:lnTo>
                <a:lnTo>
                  <a:pt x="13873" y="318"/>
                </a:lnTo>
                <a:lnTo>
                  <a:pt x="13653" y="415"/>
                </a:lnTo>
                <a:lnTo>
                  <a:pt x="13458" y="537"/>
                </a:lnTo>
                <a:lnTo>
                  <a:pt x="13287" y="660"/>
                </a:lnTo>
                <a:lnTo>
                  <a:pt x="10625" y="3346"/>
                </a:lnTo>
                <a:lnTo>
                  <a:pt x="2858" y="1221"/>
                </a:lnTo>
                <a:lnTo>
                  <a:pt x="2712" y="1197"/>
                </a:lnTo>
                <a:lnTo>
                  <a:pt x="2590" y="1221"/>
                </a:lnTo>
                <a:lnTo>
                  <a:pt x="2467" y="1270"/>
                </a:lnTo>
                <a:lnTo>
                  <a:pt x="2345" y="1343"/>
                </a:lnTo>
                <a:lnTo>
                  <a:pt x="1613" y="2101"/>
                </a:lnTo>
                <a:lnTo>
                  <a:pt x="1539" y="2198"/>
                </a:lnTo>
                <a:lnTo>
                  <a:pt x="1491" y="2296"/>
                </a:lnTo>
                <a:lnTo>
                  <a:pt x="1466" y="2418"/>
                </a:lnTo>
                <a:lnTo>
                  <a:pt x="1466" y="2516"/>
                </a:lnTo>
                <a:lnTo>
                  <a:pt x="1491" y="2613"/>
                </a:lnTo>
                <a:lnTo>
                  <a:pt x="1515" y="2687"/>
                </a:lnTo>
                <a:lnTo>
                  <a:pt x="1613" y="2833"/>
                </a:lnTo>
                <a:lnTo>
                  <a:pt x="1710" y="2907"/>
                </a:lnTo>
                <a:lnTo>
                  <a:pt x="7425" y="6619"/>
                </a:lnTo>
                <a:lnTo>
                  <a:pt x="4177" y="10893"/>
                </a:lnTo>
                <a:lnTo>
                  <a:pt x="929" y="10331"/>
                </a:lnTo>
                <a:lnTo>
                  <a:pt x="831" y="10331"/>
                </a:lnTo>
                <a:lnTo>
                  <a:pt x="709" y="10356"/>
                </a:lnTo>
                <a:lnTo>
                  <a:pt x="611" y="10404"/>
                </a:lnTo>
                <a:lnTo>
                  <a:pt x="514" y="10478"/>
                </a:lnTo>
                <a:lnTo>
                  <a:pt x="147" y="10844"/>
                </a:lnTo>
                <a:lnTo>
                  <a:pt x="74" y="10942"/>
                </a:lnTo>
                <a:lnTo>
                  <a:pt x="25" y="11064"/>
                </a:lnTo>
                <a:lnTo>
                  <a:pt x="1" y="11186"/>
                </a:lnTo>
                <a:lnTo>
                  <a:pt x="1" y="11308"/>
                </a:lnTo>
                <a:lnTo>
                  <a:pt x="50" y="11455"/>
                </a:lnTo>
                <a:lnTo>
                  <a:pt x="147" y="11601"/>
                </a:lnTo>
                <a:lnTo>
                  <a:pt x="245" y="11674"/>
                </a:lnTo>
                <a:lnTo>
                  <a:pt x="3444" y="13457"/>
                </a:lnTo>
                <a:lnTo>
                  <a:pt x="5227" y="16657"/>
                </a:lnTo>
                <a:lnTo>
                  <a:pt x="5301" y="16754"/>
                </a:lnTo>
                <a:lnTo>
                  <a:pt x="5447" y="16852"/>
                </a:lnTo>
                <a:lnTo>
                  <a:pt x="5594" y="16901"/>
                </a:lnTo>
                <a:lnTo>
                  <a:pt x="5716" y="16901"/>
                </a:lnTo>
                <a:lnTo>
                  <a:pt x="5838" y="16877"/>
                </a:lnTo>
                <a:lnTo>
                  <a:pt x="5960" y="16828"/>
                </a:lnTo>
                <a:lnTo>
                  <a:pt x="6058" y="16754"/>
                </a:lnTo>
                <a:lnTo>
                  <a:pt x="6424" y="16388"/>
                </a:lnTo>
                <a:lnTo>
                  <a:pt x="6497" y="16290"/>
                </a:lnTo>
                <a:lnTo>
                  <a:pt x="6546" y="16193"/>
                </a:lnTo>
                <a:lnTo>
                  <a:pt x="6571" y="16071"/>
                </a:lnTo>
                <a:lnTo>
                  <a:pt x="6571" y="15973"/>
                </a:lnTo>
                <a:lnTo>
                  <a:pt x="6009" y="12725"/>
                </a:lnTo>
                <a:lnTo>
                  <a:pt x="10283" y="9476"/>
                </a:lnTo>
                <a:lnTo>
                  <a:pt x="13995" y="15191"/>
                </a:lnTo>
                <a:lnTo>
                  <a:pt x="14068" y="15289"/>
                </a:lnTo>
                <a:lnTo>
                  <a:pt x="14215" y="15387"/>
                </a:lnTo>
                <a:lnTo>
                  <a:pt x="14288" y="15411"/>
                </a:lnTo>
                <a:lnTo>
                  <a:pt x="14386" y="15436"/>
                </a:lnTo>
                <a:lnTo>
                  <a:pt x="14484" y="15436"/>
                </a:lnTo>
                <a:lnTo>
                  <a:pt x="14606" y="15411"/>
                </a:lnTo>
                <a:lnTo>
                  <a:pt x="14703" y="15362"/>
                </a:lnTo>
                <a:lnTo>
                  <a:pt x="14801" y="15289"/>
                </a:lnTo>
                <a:lnTo>
                  <a:pt x="15558" y="14556"/>
                </a:lnTo>
                <a:lnTo>
                  <a:pt x="15631" y="14434"/>
                </a:lnTo>
                <a:lnTo>
                  <a:pt x="15680" y="14312"/>
                </a:lnTo>
                <a:lnTo>
                  <a:pt x="15705" y="14190"/>
                </a:lnTo>
                <a:lnTo>
                  <a:pt x="15680" y="14043"/>
                </a:lnTo>
                <a:lnTo>
                  <a:pt x="13555" y="6277"/>
                </a:lnTo>
                <a:lnTo>
                  <a:pt x="16242" y="3615"/>
                </a:lnTo>
                <a:lnTo>
                  <a:pt x="16364" y="3444"/>
                </a:lnTo>
                <a:lnTo>
                  <a:pt x="16486" y="3248"/>
                </a:lnTo>
                <a:lnTo>
                  <a:pt x="16584" y="3029"/>
                </a:lnTo>
                <a:lnTo>
                  <a:pt x="16657" y="2784"/>
                </a:lnTo>
                <a:lnTo>
                  <a:pt x="16779" y="2345"/>
                </a:lnTo>
                <a:lnTo>
                  <a:pt x="16853" y="2052"/>
                </a:lnTo>
                <a:lnTo>
                  <a:pt x="16877" y="1734"/>
                </a:lnTo>
                <a:lnTo>
                  <a:pt x="16901" y="1441"/>
                </a:lnTo>
                <a:lnTo>
                  <a:pt x="16901" y="1197"/>
                </a:lnTo>
                <a:lnTo>
                  <a:pt x="16901" y="953"/>
                </a:lnTo>
                <a:lnTo>
                  <a:pt x="16853" y="757"/>
                </a:lnTo>
                <a:lnTo>
                  <a:pt x="16779" y="586"/>
                </a:lnTo>
                <a:lnTo>
                  <a:pt x="16706" y="415"/>
                </a:lnTo>
                <a:lnTo>
                  <a:pt x="16608" y="293"/>
                </a:lnTo>
                <a:lnTo>
                  <a:pt x="16486" y="196"/>
                </a:lnTo>
                <a:lnTo>
                  <a:pt x="16315" y="122"/>
                </a:lnTo>
                <a:lnTo>
                  <a:pt x="16144" y="49"/>
                </a:lnTo>
                <a:lnTo>
                  <a:pt x="15949" y="0"/>
                </a:lnTo>
                <a:close/>
              </a:path>
            </a:pathLst>
          </a:custGeom>
          <a:solidFill>
            <a:schemeClr val="tx1"/>
          </a:solidFill>
          <a:ln>
            <a:noFill/>
          </a:ln>
        </p:spPr>
        <p:txBody>
          <a:bodyPr lIns="121896" tIns="121896" rIns="121896" bIns="121896" anchor="ctr" anchorCtr="0">
            <a:noAutofit/>
          </a:bodyPr>
          <a:lstStyle/>
          <a:p>
            <a:endParaRPr sz="3732"/>
          </a:p>
        </p:txBody>
      </p:sp>
      <p:grpSp>
        <p:nvGrpSpPr>
          <p:cNvPr id="645" name="Shape 645"/>
          <p:cNvGrpSpPr/>
          <p:nvPr/>
        </p:nvGrpSpPr>
        <p:grpSpPr>
          <a:xfrm>
            <a:off x="10985127" y="5094945"/>
            <a:ext cx="483246" cy="515877"/>
            <a:chOff x="6642425" y="4312500"/>
            <a:chExt cx="433550" cy="462825"/>
          </a:xfrm>
          <a:solidFill>
            <a:schemeClr val="tx1"/>
          </a:solidFill>
        </p:grpSpPr>
        <p:sp>
          <p:nvSpPr>
            <p:cNvPr id="646" name="Shape 646"/>
            <p:cNvSpPr/>
            <p:nvPr/>
          </p:nvSpPr>
          <p:spPr>
            <a:xfrm>
              <a:off x="6642425" y="4687375"/>
              <a:ext cx="433550" cy="39125"/>
            </a:xfrm>
            <a:custGeom>
              <a:avLst/>
              <a:gdLst/>
              <a:ahLst/>
              <a:cxnLst/>
              <a:rect l="0" t="0" r="0" b="0"/>
              <a:pathLst>
                <a:path w="17342" h="1565" extrusionOk="0">
                  <a:moveTo>
                    <a:pt x="489" y="1"/>
                  </a:moveTo>
                  <a:lnTo>
                    <a:pt x="392" y="25"/>
                  </a:lnTo>
                  <a:lnTo>
                    <a:pt x="294" y="50"/>
                  </a:lnTo>
                  <a:lnTo>
                    <a:pt x="221" y="99"/>
                  </a:lnTo>
                  <a:lnTo>
                    <a:pt x="147" y="148"/>
                  </a:lnTo>
                  <a:lnTo>
                    <a:pt x="74" y="221"/>
                  </a:lnTo>
                  <a:lnTo>
                    <a:pt x="25" y="318"/>
                  </a:lnTo>
                  <a:lnTo>
                    <a:pt x="1" y="392"/>
                  </a:lnTo>
                  <a:lnTo>
                    <a:pt x="1" y="489"/>
                  </a:lnTo>
                  <a:lnTo>
                    <a:pt x="1" y="612"/>
                  </a:lnTo>
                  <a:lnTo>
                    <a:pt x="25" y="685"/>
                  </a:lnTo>
                  <a:lnTo>
                    <a:pt x="74" y="783"/>
                  </a:lnTo>
                  <a:lnTo>
                    <a:pt x="147" y="856"/>
                  </a:lnTo>
                  <a:lnTo>
                    <a:pt x="221" y="905"/>
                  </a:lnTo>
                  <a:lnTo>
                    <a:pt x="294" y="953"/>
                  </a:lnTo>
                  <a:lnTo>
                    <a:pt x="392" y="978"/>
                  </a:lnTo>
                  <a:lnTo>
                    <a:pt x="489" y="978"/>
                  </a:lnTo>
                  <a:lnTo>
                    <a:pt x="734" y="1002"/>
                  </a:lnTo>
                  <a:lnTo>
                    <a:pt x="929" y="1051"/>
                  </a:lnTo>
                  <a:lnTo>
                    <a:pt x="1100" y="1124"/>
                  </a:lnTo>
                  <a:lnTo>
                    <a:pt x="1271" y="1222"/>
                  </a:lnTo>
                  <a:lnTo>
                    <a:pt x="1491" y="1344"/>
                  </a:lnTo>
                  <a:lnTo>
                    <a:pt x="1759" y="1466"/>
                  </a:lnTo>
                  <a:lnTo>
                    <a:pt x="1930" y="1515"/>
                  </a:lnTo>
                  <a:lnTo>
                    <a:pt x="2101" y="1540"/>
                  </a:lnTo>
                  <a:lnTo>
                    <a:pt x="2297" y="1564"/>
                  </a:lnTo>
                  <a:lnTo>
                    <a:pt x="2761" y="1564"/>
                  </a:lnTo>
                  <a:lnTo>
                    <a:pt x="2956" y="1540"/>
                  </a:lnTo>
                  <a:lnTo>
                    <a:pt x="3127" y="1515"/>
                  </a:lnTo>
                  <a:lnTo>
                    <a:pt x="3298" y="1466"/>
                  </a:lnTo>
                  <a:lnTo>
                    <a:pt x="3567" y="1344"/>
                  </a:lnTo>
                  <a:lnTo>
                    <a:pt x="3787" y="1222"/>
                  </a:lnTo>
                  <a:lnTo>
                    <a:pt x="3957" y="1124"/>
                  </a:lnTo>
                  <a:lnTo>
                    <a:pt x="4128" y="1051"/>
                  </a:lnTo>
                  <a:lnTo>
                    <a:pt x="4324" y="1002"/>
                  </a:lnTo>
                  <a:lnTo>
                    <a:pt x="4568" y="978"/>
                  </a:lnTo>
                  <a:lnTo>
                    <a:pt x="4837" y="1002"/>
                  </a:lnTo>
                  <a:lnTo>
                    <a:pt x="5032" y="1051"/>
                  </a:lnTo>
                  <a:lnTo>
                    <a:pt x="5179" y="1124"/>
                  </a:lnTo>
                  <a:lnTo>
                    <a:pt x="5350" y="1222"/>
                  </a:lnTo>
                  <a:lnTo>
                    <a:pt x="5594" y="1344"/>
                  </a:lnTo>
                  <a:lnTo>
                    <a:pt x="5862" y="1466"/>
                  </a:lnTo>
                  <a:lnTo>
                    <a:pt x="6009" y="1515"/>
                  </a:lnTo>
                  <a:lnTo>
                    <a:pt x="6204" y="1540"/>
                  </a:lnTo>
                  <a:lnTo>
                    <a:pt x="6400" y="1564"/>
                  </a:lnTo>
                  <a:lnTo>
                    <a:pt x="6839" y="1564"/>
                  </a:lnTo>
                  <a:lnTo>
                    <a:pt x="7059" y="1540"/>
                  </a:lnTo>
                  <a:lnTo>
                    <a:pt x="7230" y="1515"/>
                  </a:lnTo>
                  <a:lnTo>
                    <a:pt x="7401" y="1466"/>
                  </a:lnTo>
                  <a:lnTo>
                    <a:pt x="7670" y="1344"/>
                  </a:lnTo>
                  <a:lnTo>
                    <a:pt x="7890" y="1222"/>
                  </a:lnTo>
                  <a:lnTo>
                    <a:pt x="8061" y="1124"/>
                  </a:lnTo>
                  <a:lnTo>
                    <a:pt x="8231" y="1051"/>
                  </a:lnTo>
                  <a:lnTo>
                    <a:pt x="8427" y="1002"/>
                  </a:lnTo>
                  <a:lnTo>
                    <a:pt x="8671" y="978"/>
                  </a:lnTo>
                  <a:lnTo>
                    <a:pt x="8915" y="1002"/>
                  </a:lnTo>
                  <a:lnTo>
                    <a:pt x="9111" y="1051"/>
                  </a:lnTo>
                  <a:lnTo>
                    <a:pt x="9282" y="1124"/>
                  </a:lnTo>
                  <a:lnTo>
                    <a:pt x="9453" y="1222"/>
                  </a:lnTo>
                  <a:lnTo>
                    <a:pt x="9672" y="1344"/>
                  </a:lnTo>
                  <a:lnTo>
                    <a:pt x="9941" y="1466"/>
                  </a:lnTo>
                  <a:lnTo>
                    <a:pt x="10112" y="1515"/>
                  </a:lnTo>
                  <a:lnTo>
                    <a:pt x="10283" y="1540"/>
                  </a:lnTo>
                  <a:lnTo>
                    <a:pt x="10478" y="1564"/>
                  </a:lnTo>
                  <a:lnTo>
                    <a:pt x="10942" y="1564"/>
                  </a:lnTo>
                  <a:lnTo>
                    <a:pt x="11138" y="1540"/>
                  </a:lnTo>
                  <a:lnTo>
                    <a:pt x="11333" y="1515"/>
                  </a:lnTo>
                  <a:lnTo>
                    <a:pt x="11480" y="1466"/>
                  </a:lnTo>
                  <a:lnTo>
                    <a:pt x="11748" y="1344"/>
                  </a:lnTo>
                  <a:lnTo>
                    <a:pt x="11993" y="1222"/>
                  </a:lnTo>
                  <a:lnTo>
                    <a:pt x="12139" y="1124"/>
                  </a:lnTo>
                  <a:lnTo>
                    <a:pt x="12310" y="1051"/>
                  </a:lnTo>
                  <a:lnTo>
                    <a:pt x="12506" y="1002"/>
                  </a:lnTo>
                  <a:lnTo>
                    <a:pt x="12774" y="978"/>
                  </a:lnTo>
                  <a:lnTo>
                    <a:pt x="13018" y="1002"/>
                  </a:lnTo>
                  <a:lnTo>
                    <a:pt x="13214" y="1051"/>
                  </a:lnTo>
                  <a:lnTo>
                    <a:pt x="13385" y="1124"/>
                  </a:lnTo>
                  <a:lnTo>
                    <a:pt x="13556" y="1222"/>
                  </a:lnTo>
                  <a:lnTo>
                    <a:pt x="13776" y="1344"/>
                  </a:lnTo>
                  <a:lnTo>
                    <a:pt x="14044" y="1466"/>
                  </a:lnTo>
                  <a:lnTo>
                    <a:pt x="14215" y="1515"/>
                  </a:lnTo>
                  <a:lnTo>
                    <a:pt x="14386" y="1540"/>
                  </a:lnTo>
                  <a:lnTo>
                    <a:pt x="14581" y="1564"/>
                  </a:lnTo>
                  <a:lnTo>
                    <a:pt x="15046" y="1564"/>
                  </a:lnTo>
                  <a:lnTo>
                    <a:pt x="15241" y="1540"/>
                  </a:lnTo>
                  <a:lnTo>
                    <a:pt x="15412" y="1515"/>
                  </a:lnTo>
                  <a:lnTo>
                    <a:pt x="15583" y="1466"/>
                  </a:lnTo>
                  <a:lnTo>
                    <a:pt x="15851" y="1344"/>
                  </a:lnTo>
                  <a:lnTo>
                    <a:pt x="16071" y="1222"/>
                  </a:lnTo>
                  <a:lnTo>
                    <a:pt x="16242" y="1124"/>
                  </a:lnTo>
                  <a:lnTo>
                    <a:pt x="16413" y="1051"/>
                  </a:lnTo>
                  <a:lnTo>
                    <a:pt x="16609" y="1002"/>
                  </a:lnTo>
                  <a:lnTo>
                    <a:pt x="16853" y="978"/>
                  </a:lnTo>
                  <a:lnTo>
                    <a:pt x="16951" y="978"/>
                  </a:lnTo>
                  <a:lnTo>
                    <a:pt x="17048" y="953"/>
                  </a:lnTo>
                  <a:lnTo>
                    <a:pt x="17121" y="905"/>
                  </a:lnTo>
                  <a:lnTo>
                    <a:pt x="17195" y="856"/>
                  </a:lnTo>
                  <a:lnTo>
                    <a:pt x="17268" y="783"/>
                  </a:lnTo>
                  <a:lnTo>
                    <a:pt x="17317" y="685"/>
                  </a:lnTo>
                  <a:lnTo>
                    <a:pt x="17341" y="612"/>
                  </a:lnTo>
                  <a:lnTo>
                    <a:pt x="17341" y="489"/>
                  </a:lnTo>
                  <a:lnTo>
                    <a:pt x="17341" y="392"/>
                  </a:lnTo>
                  <a:lnTo>
                    <a:pt x="17317" y="318"/>
                  </a:lnTo>
                  <a:lnTo>
                    <a:pt x="17268" y="221"/>
                  </a:lnTo>
                  <a:lnTo>
                    <a:pt x="17195" y="148"/>
                  </a:lnTo>
                  <a:lnTo>
                    <a:pt x="17121" y="99"/>
                  </a:lnTo>
                  <a:lnTo>
                    <a:pt x="17048" y="50"/>
                  </a:lnTo>
                  <a:lnTo>
                    <a:pt x="16951" y="25"/>
                  </a:lnTo>
                  <a:lnTo>
                    <a:pt x="16853" y="1"/>
                  </a:lnTo>
                  <a:lnTo>
                    <a:pt x="16633" y="25"/>
                  </a:lnTo>
                  <a:lnTo>
                    <a:pt x="16438" y="50"/>
                  </a:lnTo>
                  <a:lnTo>
                    <a:pt x="16242" y="74"/>
                  </a:lnTo>
                  <a:lnTo>
                    <a:pt x="16096" y="123"/>
                  </a:lnTo>
                  <a:lnTo>
                    <a:pt x="15827" y="245"/>
                  </a:lnTo>
                  <a:lnTo>
                    <a:pt x="15583" y="367"/>
                  </a:lnTo>
                  <a:lnTo>
                    <a:pt x="15436" y="465"/>
                  </a:lnTo>
                  <a:lnTo>
                    <a:pt x="15265" y="538"/>
                  </a:lnTo>
                  <a:lnTo>
                    <a:pt x="15070" y="587"/>
                  </a:lnTo>
                  <a:lnTo>
                    <a:pt x="14557" y="587"/>
                  </a:lnTo>
                  <a:lnTo>
                    <a:pt x="14362" y="538"/>
                  </a:lnTo>
                  <a:lnTo>
                    <a:pt x="14191" y="465"/>
                  </a:lnTo>
                  <a:lnTo>
                    <a:pt x="14020" y="367"/>
                  </a:lnTo>
                  <a:lnTo>
                    <a:pt x="13800" y="245"/>
                  </a:lnTo>
                  <a:lnTo>
                    <a:pt x="13531" y="123"/>
                  </a:lnTo>
                  <a:lnTo>
                    <a:pt x="13385" y="74"/>
                  </a:lnTo>
                  <a:lnTo>
                    <a:pt x="13189" y="50"/>
                  </a:lnTo>
                  <a:lnTo>
                    <a:pt x="12994" y="25"/>
                  </a:lnTo>
                  <a:lnTo>
                    <a:pt x="12774" y="1"/>
                  </a:lnTo>
                  <a:lnTo>
                    <a:pt x="12530" y="25"/>
                  </a:lnTo>
                  <a:lnTo>
                    <a:pt x="12335" y="50"/>
                  </a:lnTo>
                  <a:lnTo>
                    <a:pt x="12164" y="74"/>
                  </a:lnTo>
                  <a:lnTo>
                    <a:pt x="11993" y="123"/>
                  </a:lnTo>
                  <a:lnTo>
                    <a:pt x="11724" y="245"/>
                  </a:lnTo>
                  <a:lnTo>
                    <a:pt x="11504" y="367"/>
                  </a:lnTo>
                  <a:lnTo>
                    <a:pt x="11333" y="465"/>
                  </a:lnTo>
                  <a:lnTo>
                    <a:pt x="11162" y="538"/>
                  </a:lnTo>
                  <a:lnTo>
                    <a:pt x="10967" y="587"/>
                  </a:lnTo>
                  <a:lnTo>
                    <a:pt x="10478" y="587"/>
                  </a:lnTo>
                  <a:lnTo>
                    <a:pt x="10283" y="538"/>
                  </a:lnTo>
                  <a:lnTo>
                    <a:pt x="10112" y="465"/>
                  </a:lnTo>
                  <a:lnTo>
                    <a:pt x="9941" y="367"/>
                  </a:lnTo>
                  <a:lnTo>
                    <a:pt x="9721" y="245"/>
                  </a:lnTo>
                  <a:lnTo>
                    <a:pt x="9428" y="123"/>
                  </a:lnTo>
                  <a:lnTo>
                    <a:pt x="9282" y="74"/>
                  </a:lnTo>
                  <a:lnTo>
                    <a:pt x="9111" y="50"/>
                  </a:lnTo>
                  <a:lnTo>
                    <a:pt x="8891" y="25"/>
                  </a:lnTo>
                  <a:lnTo>
                    <a:pt x="8671" y="1"/>
                  </a:lnTo>
                  <a:lnTo>
                    <a:pt x="8451" y="25"/>
                  </a:lnTo>
                  <a:lnTo>
                    <a:pt x="8231" y="50"/>
                  </a:lnTo>
                  <a:lnTo>
                    <a:pt x="8061" y="74"/>
                  </a:lnTo>
                  <a:lnTo>
                    <a:pt x="7890" y="123"/>
                  </a:lnTo>
                  <a:lnTo>
                    <a:pt x="7621" y="245"/>
                  </a:lnTo>
                  <a:lnTo>
                    <a:pt x="7401" y="367"/>
                  </a:lnTo>
                  <a:lnTo>
                    <a:pt x="7230" y="465"/>
                  </a:lnTo>
                  <a:lnTo>
                    <a:pt x="7059" y="538"/>
                  </a:lnTo>
                  <a:lnTo>
                    <a:pt x="6864" y="587"/>
                  </a:lnTo>
                  <a:lnTo>
                    <a:pt x="6375" y="587"/>
                  </a:lnTo>
                  <a:lnTo>
                    <a:pt x="6180" y="538"/>
                  </a:lnTo>
                  <a:lnTo>
                    <a:pt x="6009" y="465"/>
                  </a:lnTo>
                  <a:lnTo>
                    <a:pt x="5838" y="367"/>
                  </a:lnTo>
                  <a:lnTo>
                    <a:pt x="5618" y="245"/>
                  </a:lnTo>
                  <a:lnTo>
                    <a:pt x="5350" y="123"/>
                  </a:lnTo>
                  <a:lnTo>
                    <a:pt x="5179" y="74"/>
                  </a:lnTo>
                  <a:lnTo>
                    <a:pt x="5008" y="50"/>
                  </a:lnTo>
                  <a:lnTo>
                    <a:pt x="4812" y="25"/>
                  </a:lnTo>
                  <a:lnTo>
                    <a:pt x="4568" y="1"/>
                  </a:lnTo>
                  <a:lnTo>
                    <a:pt x="4348" y="25"/>
                  </a:lnTo>
                  <a:lnTo>
                    <a:pt x="4153" y="50"/>
                  </a:lnTo>
                  <a:lnTo>
                    <a:pt x="3957" y="74"/>
                  </a:lnTo>
                  <a:lnTo>
                    <a:pt x="3811" y="123"/>
                  </a:lnTo>
                  <a:lnTo>
                    <a:pt x="3542" y="245"/>
                  </a:lnTo>
                  <a:lnTo>
                    <a:pt x="3298" y="367"/>
                  </a:lnTo>
                  <a:lnTo>
                    <a:pt x="3152" y="465"/>
                  </a:lnTo>
                  <a:lnTo>
                    <a:pt x="2981" y="538"/>
                  </a:lnTo>
                  <a:lnTo>
                    <a:pt x="2785" y="587"/>
                  </a:lnTo>
                  <a:lnTo>
                    <a:pt x="2272" y="587"/>
                  </a:lnTo>
                  <a:lnTo>
                    <a:pt x="2077" y="538"/>
                  </a:lnTo>
                  <a:lnTo>
                    <a:pt x="1906" y="465"/>
                  </a:lnTo>
                  <a:lnTo>
                    <a:pt x="1759" y="367"/>
                  </a:lnTo>
                  <a:lnTo>
                    <a:pt x="1515" y="245"/>
                  </a:lnTo>
                  <a:lnTo>
                    <a:pt x="1247" y="123"/>
                  </a:lnTo>
                  <a:lnTo>
                    <a:pt x="1100" y="74"/>
                  </a:lnTo>
                  <a:lnTo>
                    <a:pt x="905" y="50"/>
                  </a:lnTo>
                  <a:lnTo>
                    <a:pt x="709" y="25"/>
                  </a:lnTo>
                  <a:lnTo>
                    <a:pt x="489" y="1"/>
                  </a:lnTo>
                  <a:close/>
                </a:path>
              </a:pathLst>
            </a:custGeom>
            <a:grpFill/>
            <a:ln>
              <a:noFill/>
            </a:ln>
          </p:spPr>
          <p:txBody>
            <a:bodyPr lIns="121896" tIns="121896" rIns="121896" bIns="121896" anchor="ctr" anchorCtr="0">
              <a:noAutofit/>
            </a:bodyPr>
            <a:lstStyle/>
            <a:p>
              <a:endParaRPr sz="3732"/>
            </a:p>
          </p:txBody>
        </p:sp>
        <p:sp>
          <p:nvSpPr>
            <p:cNvPr id="647" name="Shape 647"/>
            <p:cNvSpPr/>
            <p:nvPr/>
          </p:nvSpPr>
          <p:spPr>
            <a:xfrm>
              <a:off x="6642425" y="4736225"/>
              <a:ext cx="433550" cy="39100"/>
            </a:xfrm>
            <a:custGeom>
              <a:avLst/>
              <a:gdLst/>
              <a:ahLst/>
              <a:cxnLst/>
              <a:rect l="0" t="0" r="0" b="0"/>
              <a:pathLst>
                <a:path w="17342" h="1564" extrusionOk="0">
                  <a:moveTo>
                    <a:pt x="489" y="1"/>
                  </a:moveTo>
                  <a:lnTo>
                    <a:pt x="392" y="25"/>
                  </a:lnTo>
                  <a:lnTo>
                    <a:pt x="294" y="50"/>
                  </a:lnTo>
                  <a:lnTo>
                    <a:pt x="221" y="99"/>
                  </a:lnTo>
                  <a:lnTo>
                    <a:pt x="147" y="147"/>
                  </a:lnTo>
                  <a:lnTo>
                    <a:pt x="74" y="221"/>
                  </a:lnTo>
                  <a:lnTo>
                    <a:pt x="25" y="318"/>
                  </a:lnTo>
                  <a:lnTo>
                    <a:pt x="1" y="392"/>
                  </a:lnTo>
                  <a:lnTo>
                    <a:pt x="1" y="489"/>
                  </a:lnTo>
                  <a:lnTo>
                    <a:pt x="1" y="611"/>
                  </a:lnTo>
                  <a:lnTo>
                    <a:pt x="25" y="685"/>
                  </a:lnTo>
                  <a:lnTo>
                    <a:pt x="74" y="782"/>
                  </a:lnTo>
                  <a:lnTo>
                    <a:pt x="147" y="856"/>
                  </a:lnTo>
                  <a:lnTo>
                    <a:pt x="221" y="904"/>
                  </a:lnTo>
                  <a:lnTo>
                    <a:pt x="294" y="953"/>
                  </a:lnTo>
                  <a:lnTo>
                    <a:pt x="392" y="978"/>
                  </a:lnTo>
                  <a:lnTo>
                    <a:pt x="489" y="978"/>
                  </a:lnTo>
                  <a:lnTo>
                    <a:pt x="734" y="1002"/>
                  </a:lnTo>
                  <a:lnTo>
                    <a:pt x="929" y="1051"/>
                  </a:lnTo>
                  <a:lnTo>
                    <a:pt x="1100" y="1124"/>
                  </a:lnTo>
                  <a:lnTo>
                    <a:pt x="1271" y="1222"/>
                  </a:lnTo>
                  <a:lnTo>
                    <a:pt x="1491" y="1344"/>
                  </a:lnTo>
                  <a:lnTo>
                    <a:pt x="1759" y="1466"/>
                  </a:lnTo>
                  <a:lnTo>
                    <a:pt x="1930" y="1515"/>
                  </a:lnTo>
                  <a:lnTo>
                    <a:pt x="2101" y="1539"/>
                  </a:lnTo>
                  <a:lnTo>
                    <a:pt x="2297" y="1564"/>
                  </a:lnTo>
                  <a:lnTo>
                    <a:pt x="2761" y="1564"/>
                  </a:lnTo>
                  <a:lnTo>
                    <a:pt x="2956" y="1539"/>
                  </a:lnTo>
                  <a:lnTo>
                    <a:pt x="3127" y="1515"/>
                  </a:lnTo>
                  <a:lnTo>
                    <a:pt x="3298" y="1466"/>
                  </a:lnTo>
                  <a:lnTo>
                    <a:pt x="3567" y="1344"/>
                  </a:lnTo>
                  <a:lnTo>
                    <a:pt x="3787" y="1222"/>
                  </a:lnTo>
                  <a:lnTo>
                    <a:pt x="3957" y="1124"/>
                  </a:lnTo>
                  <a:lnTo>
                    <a:pt x="4128" y="1051"/>
                  </a:lnTo>
                  <a:lnTo>
                    <a:pt x="4324" y="1002"/>
                  </a:lnTo>
                  <a:lnTo>
                    <a:pt x="4568" y="978"/>
                  </a:lnTo>
                  <a:lnTo>
                    <a:pt x="4837" y="1002"/>
                  </a:lnTo>
                  <a:lnTo>
                    <a:pt x="5032" y="1051"/>
                  </a:lnTo>
                  <a:lnTo>
                    <a:pt x="5179" y="1124"/>
                  </a:lnTo>
                  <a:lnTo>
                    <a:pt x="5350" y="1222"/>
                  </a:lnTo>
                  <a:lnTo>
                    <a:pt x="5594" y="1344"/>
                  </a:lnTo>
                  <a:lnTo>
                    <a:pt x="5862" y="1466"/>
                  </a:lnTo>
                  <a:lnTo>
                    <a:pt x="6009" y="1515"/>
                  </a:lnTo>
                  <a:lnTo>
                    <a:pt x="6204" y="1539"/>
                  </a:lnTo>
                  <a:lnTo>
                    <a:pt x="6400" y="1564"/>
                  </a:lnTo>
                  <a:lnTo>
                    <a:pt x="6839" y="1564"/>
                  </a:lnTo>
                  <a:lnTo>
                    <a:pt x="7059" y="1539"/>
                  </a:lnTo>
                  <a:lnTo>
                    <a:pt x="7230" y="1515"/>
                  </a:lnTo>
                  <a:lnTo>
                    <a:pt x="7401" y="1466"/>
                  </a:lnTo>
                  <a:lnTo>
                    <a:pt x="7670" y="1344"/>
                  </a:lnTo>
                  <a:lnTo>
                    <a:pt x="7890" y="1222"/>
                  </a:lnTo>
                  <a:lnTo>
                    <a:pt x="8061" y="1124"/>
                  </a:lnTo>
                  <a:lnTo>
                    <a:pt x="8231" y="1051"/>
                  </a:lnTo>
                  <a:lnTo>
                    <a:pt x="8427" y="1002"/>
                  </a:lnTo>
                  <a:lnTo>
                    <a:pt x="8671" y="978"/>
                  </a:lnTo>
                  <a:lnTo>
                    <a:pt x="8915" y="1002"/>
                  </a:lnTo>
                  <a:lnTo>
                    <a:pt x="9111" y="1051"/>
                  </a:lnTo>
                  <a:lnTo>
                    <a:pt x="9282" y="1124"/>
                  </a:lnTo>
                  <a:lnTo>
                    <a:pt x="9453" y="1222"/>
                  </a:lnTo>
                  <a:lnTo>
                    <a:pt x="9672" y="1344"/>
                  </a:lnTo>
                  <a:lnTo>
                    <a:pt x="9941" y="1466"/>
                  </a:lnTo>
                  <a:lnTo>
                    <a:pt x="10112" y="1515"/>
                  </a:lnTo>
                  <a:lnTo>
                    <a:pt x="10283" y="1539"/>
                  </a:lnTo>
                  <a:lnTo>
                    <a:pt x="10478" y="1564"/>
                  </a:lnTo>
                  <a:lnTo>
                    <a:pt x="10942" y="1564"/>
                  </a:lnTo>
                  <a:lnTo>
                    <a:pt x="11138" y="1539"/>
                  </a:lnTo>
                  <a:lnTo>
                    <a:pt x="11333" y="1515"/>
                  </a:lnTo>
                  <a:lnTo>
                    <a:pt x="11480" y="1466"/>
                  </a:lnTo>
                  <a:lnTo>
                    <a:pt x="11748" y="1344"/>
                  </a:lnTo>
                  <a:lnTo>
                    <a:pt x="11993" y="1222"/>
                  </a:lnTo>
                  <a:lnTo>
                    <a:pt x="12139" y="1124"/>
                  </a:lnTo>
                  <a:lnTo>
                    <a:pt x="12310" y="1051"/>
                  </a:lnTo>
                  <a:lnTo>
                    <a:pt x="12506" y="1002"/>
                  </a:lnTo>
                  <a:lnTo>
                    <a:pt x="12774" y="978"/>
                  </a:lnTo>
                  <a:lnTo>
                    <a:pt x="13018" y="1002"/>
                  </a:lnTo>
                  <a:lnTo>
                    <a:pt x="13214" y="1051"/>
                  </a:lnTo>
                  <a:lnTo>
                    <a:pt x="13385" y="1124"/>
                  </a:lnTo>
                  <a:lnTo>
                    <a:pt x="13556" y="1222"/>
                  </a:lnTo>
                  <a:lnTo>
                    <a:pt x="13776" y="1344"/>
                  </a:lnTo>
                  <a:lnTo>
                    <a:pt x="14044" y="1466"/>
                  </a:lnTo>
                  <a:lnTo>
                    <a:pt x="14215" y="1515"/>
                  </a:lnTo>
                  <a:lnTo>
                    <a:pt x="14386" y="1539"/>
                  </a:lnTo>
                  <a:lnTo>
                    <a:pt x="14581" y="1564"/>
                  </a:lnTo>
                  <a:lnTo>
                    <a:pt x="15046" y="1564"/>
                  </a:lnTo>
                  <a:lnTo>
                    <a:pt x="15241" y="1539"/>
                  </a:lnTo>
                  <a:lnTo>
                    <a:pt x="15412" y="1515"/>
                  </a:lnTo>
                  <a:lnTo>
                    <a:pt x="15583" y="1466"/>
                  </a:lnTo>
                  <a:lnTo>
                    <a:pt x="15851" y="1344"/>
                  </a:lnTo>
                  <a:lnTo>
                    <a:pt x="16071" y="1222"/>
                  </a:lnTo>
                  <a:lnTo>
                    <a:pt x="16242" y="1124"/>
                  </a:lnTo>
                  <a:lnTo>
                    <a:pt x="16413" y="1051"/>
                  </a:lnTo>
                  <a:lnTo>
                    <a:pt x="16609" y="1002"/>
                  </a:lnTo>
                  <a:lnTo>
                    <a:pt x="16853" y="978"/>
                  </a:lnTo>
                  <a:lnTo>
                    <a:pt x="16951" y="978"/>
                  </a:lnTo>
                  <a:lnTo>
                    <a:pt x="17048" y="953"/>
                  </a:lnTo>
                  <a:lnTo>
                    <a:pt x="17121" y="904"/>
                  </a:lnTo>
                  <a:lnTo>
                    <a:pt x="17195" y="856"/>
                  </a:lnTo>
                  <a:lnTo>
                    <a:pt x="17268" y="782"/>
                  </a:lnTo>
                  <a:lnTo>
                    <a:pt x="17317" y="685"/>
                  </a:lnTo>
                  <a:lnTo>
                    <a:pt x="17341" y="611"/>
                  </a:lnTo>
                  <a:lnTo>
                    <a:pt x="17341" y="489"/>
                  </a:lnTo>
                  <a:lnTo>
                    <a:pt x="17341" y="392"/>
                  </a:lnTo>
                  <a:lnTo>
                    <a:pt x="17317" y="318"/>
                  </a:lnTo>
                  <a:lnTo>
                    <a:pt x="17268" y="221"/>
                  </a:lnTo>
                  <a:lnTo>
                    <a:pt x="17195" y="147"/>
                  </a:lnTo>
                  <a:lnTo>
                    <a:pt x="17121" y="99"/>
                  </a:lnTo>
                  <a:lnTo>
                    <a:pt x="17048" y="50"/>
                  </a:lnTo>
                  <a:lnTo>
                    <a:pt x="16951" y="25"/>
                  </a:lnTo>
                  <a:lnTo>
                    <a:pt x="16853" y="1"/>
                  </a:lnTo>
                  <a:lnTo>
                    <a:pt x="16633" y="25"/>
                  </a:lnTo>
                  <a:lnTo>
                    <a:pt x="16438" y="50"/>
                  </a:lnTo>
                  <a:lnTo>
                    <a:pt x="16242" y="74"/>
                  </a:lnTo>
                  <a:lnTo>
                    <a:pt x="16096" y="123"/>
                  </a:lnTo>
                  <a:lnTo>
                    <a:pt x="15827" y="245"/>
                  </a:lnTo>
                  <a:lnTo>
                    <a:pt x="15583" y="367"/>
                  </a:lnTo>
                  <a:lnTo>
                    <a:pt x="15436" y="465"/>
                  </a:lnTo>
                  <a:lnTo>
                    <a:pt x="15265" y="538"/>
                  </a:lnTo>
                  <a:lnTo>
                    <a:pt x="15070" y="587"/>
                  </a:lnTo>
                  <a:lnTo>
                    <a:pt x="14557" y="587"/>
                  </a:lnTo>
                  <a:lnTo>
                    <a:pt x="14362" y="538"/>
                  </a:lnTo>
                  <a:lnTo>
                    <a:pt x="14191" y="465"/>
                  </a:lnTo>
                  <a:lnTo>
                    <a:pt x="14020" y="367"/>
                  </a:lnTo>
                  <a:lnTo>
                    <a:pt x="13800" y="245"/>
                  </a:lnTo>
                  <a:lnTo>
                    <a:pt x="13531" y="123"/>
                  </a:lnTo>
                  <a:lnTo>
                    <a:pt x="13385" y="74"/>
                  </a:lnTo>
                  <a:lnTo>
                    <a:pt x="13189" y="50"/>
                  </a:lnTo>
                  <a:lnTo>
                    <a:pt x="12994" y="25"/>
                  </a:lnTo>
                  <a:lnTo>
                    <a:pt x="12774" y="1"/>
                  </a:lnTo>
                  <a:lnTo>
                    <a:pt x="12530" y="25"/>
                  </a:lnTo>
                  <a:lnTo>
                    <a:pt x="12335" y="50"/>
                  </a:lnTo>
                  <a:lnTo>
                    <a:pt x="12164" y="74"/>
                  </a:lnTo>
                  <a:lnTo>
                    <a:pt x="11993" y="123"/>
                  </a:lnTo>
                  <a:lnTo>
                    <a:pt x="11724" y="245"/>
                  </a:lnTo>
                  <a:lnTo>
                    <a:pt x="11504" y="367"/>
                  </a:lnTo>
                  <a:lnTo>
                    <a:pt x="11333" y="465"/>
                  </a:lnTo>
                  <a:lnTo>
                    <a:pt x="11162" y="538"/>
                  </a:lnTo>
                  <a:lnTo>
                    <a:pt x="10967" y="587"/>
                  </a:lnTo>
                  <a:lnTo>
                    <a:pt x="10478" y="587"/>
                  </a:lnTo>
                  <a:lnTo>
                    <a:pt x="10283" y="538"/>
                  </a:lnTo>
                  <a:lnTo>
                    <a:pt x="10112" y="465"/>
                  </a:lnTo>
                  <a:lnTo>
                    <a:pt x="9941" y="367"/>
                  </a:lnTo>
                  <a:lnTo>
                    <a:pt x="9721" y="245"/>
                  </a:lnTo>
                  <a:lnTo>
                    <a:pt x="9428" y="123"/>
                  </a:lnTo>
                  <a:lnTo>
                    <a:pt x="9282" y="74"/>
                  </a:lnTo>
                  <a:lnTo>
                    <a:pt x="9111" y="50"/>
                  </a:lnTo>
                  <a:lnTo>
                    <a:pt x="8891" y="25"/>
                  </a:lnTo>
                  <a:lnTo>
                    <a:pt x="8671" y="1"/>
                  </a:lnTo>
                  <a:lnTo>
                    <a:pt x="8451" y="25"/>
                  </a:lnTo>
                  <a:lnTo>
                    <a:pt x="8231" y="50"/>
                  </a:lnTo>
                  <a:lnTo>
                    <a:pt x="8061" y="74"/>
                  </a:lnTo>
                  <a:lnTo>
                    <a:pt x="7890" y="123"/>
                  </a:lnTo>
                  <a:lnTo>
                    <a:pt x="7621" y="245"/>
                  </a:lnTo>
                  <a:lnTo>
                    <a:pt x="7401" y="367"/>
                  </a:lnTo>
                  <a:lnTo>
                    <a:pt x="7230" y="465"/>
                  </a:lnTo>
                  <a:lnTo>
                    <a:pt x="7059" y="538"/>
                  </a:lnTo>
                  <a:lnTo>
                    <a:pt x="6864" y="587"/>
                  </a:lnTo>
                  <a:lnTo>
                    <a:pt x="6375" y="587"/>
                  </a:lnTo>
                  <a:lnTo>
                    <a:pt x="6180" y="538"/>
                  </a:lnTo>
                  <a:lnTo>
                    <a:pt x="6009" y="465"/>
                  </a:lnTo>
                  <a:lnTo>
                    <a:pt x="5838" y="367"/>
                  </a:lnTo>
                  <a:lnTo>
                    <a:pt x="5618" y="245"/>
                  </a:lnTo>
                  <a:lnTo>
                    <a:pt x="5350" y="123"/>
                  </a:lnTo>
                  <a:lnTo>
                    <a:pt x="5179" y="74"/>
                  </a:lnTo>
                  <a:lnTo>
                    <a:pt x="5008" y="50"/>
                  </a:lnTo>
                  <a:lnTo>
                    <a:pt x="4812" y="25"/>
                  </a:lnTo>
                  <a:lnTo>
                    <a:pt x="4568" y="1"/>
                  </a:lnTo>
                  <a:lnTo>
                    <a:pt x="4348" y="25"/>
                  </a:lnTo>
                  <a:lnTo>
                    <a:pt x="4153" y="50"/>
                  </a:lnTo>
                  <a:lnTo>
                    <a:pt x="3957" y="74"/>
                  </a:lnTo>
                  <a:lnTo>
                    <a:pt x="3811" y="123"/>
                  </a:lnTo>
                  <a:lnTo>
                    <a:pt x="3542" y="245"/>
                  </a:lnTo>
                  <a:lnTo>
                    <a:pt x="3298" y="367"/>
                  </a:lnTo>
                  <a:lnTo>
                    <a:pt x="3152" y="465"/>
                  </a:lnTo>
                  <a:lnTo>
                    <a:pt x="2981" y="538"/>
                  </a:lnTo>
                  <a:lnTo>
                    <a:pt x="2785" y="587"/>
                  </a:lnTo>
                  <a:lnTo>
                    <a:pt x="2272" y="587"/>
                  </a:lnTo>
                  <a:lnTo>
                    <a:pt x="2077" y="538"/>
                  </a:lnTo>
                  <a:lnTo>
                    <a:pt x="1906" y="465"/>
                  </a:lnTo>
                  <a:lnTo>
                    <a:pt x="1759" y="367"/>
                  </a:lnTo>
                  <a:lnTo>
                    <a:pt x="1515" y="245"/>
                  </a:lnTo>
                  <a:lnTo>
                    <a:pt x="1247" y="123"/>
                  </a:lnTo>
                  <a:lnTo>
                    <a:pt x="1100" y="74"/>
                  </a:lnTo>
                  <a:lnTo>
                    <a:pt x="905" y="50"/>
                  </a:lnTo>
                  <a:lnTo>
                    <a:pt x="709" y="25"/>
                  </a:lnTo>
                  <a:lnTo>
                    <a:pt x="489" y="1"/>
                  </a:lnTo>
                  <a:close/>
                </a:path>
              </a:pathLst>
            </a:custGeom>
            <a:grpFill/>
            <a:ln>
              <a:noFill/>
            </a:ln>
          </p:spPr>
          <p:txBody>
            <a:bodyPr lIns="121896" tIns="121896" rIns="121896" bIns="121896" anchor="ctr" anchorCtr="0">
              <a:noAutofit/>
            </a:bodyPr>
            <a:lstStyle/>
            <a:p>
              <a:endParaRPr sz="3732"/>
            </a:p>
          </p:txBody>
        </p:sp>
        <p:sp>
          <p:nvSpPr>
            <p:cNvPr id="648" name="Shape 648"/>
            <p:cNvSpPr/>
            <p:nvPr/>
          </p:nvSpPr>
          <p:spPr>
            <a:xfrm>
              <a:off x="6684575" y="4312500"/>
              <a:ext cx="349875" cy="377350"/>
            </a:xfrm>
            <a:custGeom>
              <a:avLst/>
              <a:gdLst/>
              <a:ahLst/>
              <a:cxnLst/>
              <a:rect l="0" t="0" r="0" b="0"/>
              <a:pathLst>
                <a:path w="13995" h="15094" extrusionOk="0">
                  <a:moveTo>
                    <a:pt x="5691" y="5740"/>
                  </a:moveTo>
                  <a:lnTo>
                    <a:pt x="5764" y="5764"/>
                  </a:lnTo>
                  <a:lnTo>
                    <a:pt x="5813" y="5837"/>
                  </a:lnTo>
                  <a:lnTo>
                    <a:pt x="5862" y="5886"/>
                  </a:lnTo>
                  <a:lnTo>
                    <a:pt x="5935" y="6082"/>
                  </a:lnTo>
                  <a:lnTo>
                    <a:pt x="5959" y="6301"/>
                  </a:lnTo>
                  <a:lnTo>
                    <a:pt x="5935" y="6521"/>
                  </a:lnTo>
                  <a:lnTo>
                    <a:pt x="5862" y="6692"/>
                  </a:lnTo>
                  <a:lnTo>
                    <a:pt x="5813" y="6765"/>
                  </a:lnTo>
                  <a:lnTo>
                    <a:pt x="5764" y="6814"/>
                  </a:lnTo>
                  <a:lnTo>
                    <a:pt x="5691" y="6839"/>
                  </a:lnTo>
                  <a:lnTo>
                    <a:pt x="5642" y="6863"/>
                  </a:lnTo>
                  <a:lnTo>
                    <a:pt x="5569" y="6839"/>
                  </a:lnTo>
                  <a:lnTo>
                    <a:pt x="5520" y="6814"/>
                  </a:lnTo>
                  <a:lnTo>
                    <a:pt x="5446" y="6765"/>
                  </a:lnTo>
                  <a:lnTo>
                    <a:pt x="5398" y="6692"/>
                  </a:lnTo>
                  <a:lnTo>
                    <a:pt x="5349" y="6521"/>
                  </a:lnTo>
                  <a:lnTo>
                    <a:pt x="5324" y="6301"/>
                  </a:lnTo>
                  <a:lnTo>
                    <a:pt x="5349" y="6082"/>
                  </a:lnTo>
                  <a:lnTo>
                    <a:pt x="5398" y="5886"/>
                  </a:lnTo>
                  <a:lnTo>
                    <a:pt x="5446" y="5837"/>
                  </a:lnTo>
                  <a:lnTo>
                    <a:pt x="5520" y="5764"/>
                  </a:lnTo>
                  <a:lnTo>
                    <a:pt x="5569" y="5740"/>
                  </a:lnTo>
                  <a:close/>
                  <a:moveTo>
                    <a:pt x="8402" y="5740"/>
                  </a:moveTo>
                  <a:lnTo>
                    <a:pt x="8475" y="5764"/>
                  </a:lnTo>
                  <a:lnTo>
                    <a:pt x="8524" y="5837"/>
                  </a:lnTo>
                  <a:lnTo>
                    <a:pt x="8573" y="5886"/>
                  </a:lnTo>
                  <a:lnTo>
                    <a:pt x="8621" y="6082"/>
                  </a:lnTo>
                  <a:lnTo>
                    <a:pt x="8646" y="6301"/>
                  </a:lnTo>
                  <a:lnTo>
                    <a:pt x="8621" y="6521"/>
                  </a:lnTo>
                  <a:lnTo>
                    <a:pt x="8573" y="6692"/>
                  </a:lnTo>
                  <a:lnTo>
                    <a:pt x="8524" y="6765"/>
                  </a:lnTo>
                  <a:lnTo>
                    <a:pt x="8475" y="6814"/>
                  </a:lnTo>
                  <a:lnTo>
                    <a:pt x="8402" y="6839"/>
                  </a:lnTo>
                  <a:lnTo>
                    <a:pt x="8328" y="6863"/>
                  </a:lnTo>
                  <a:lnTo>
                    <a:pt x="8280" y="6839"/>
                  </a:lnTo>
                  <a:lnTo>
                    <a:pt x="8206" y="6814"/>
                  </a:lnTo>
                  <a:lnTo>
                    <a:pt x="8157" y="6765"/>
                  </a:lnTo>
                  <a:lnTo>
                    <a:pt x="8109" y="6692"/>
                  </a:lnTo>
                  <a:lnTo>
                    <a:pt x="8035" y="6521"/>
                  </a:lnTo>
                  <a:lnTo>
                    <a:pt x="8011" y="6301"/>
                  </a:lnTo>
                  <a:lnTo>
                    <a:pt x="8035" y="6082"/>
                  </a:lnTo>
                  <a:lnTo>
                    <a:pt x="8109" y="5886"/>
                  </a:lnTo>
                  <a:lnTo>
                    <a:pt x="8157" y="5837"/>
                  </a:lnTo>
                  <a:lnTo>
                    <a:pt x="8206" y="5764"/>
                  </a:lnTo>
                  <a:lnTo>
                    <a:pt x="8280" y="5740"/>
                  </a:lnTo>
                  <a:close/>
                  <a:moveTo>
                    <a:pt x="9867" y="2931"/>
                  </a:moveTo>
                  <a:lnTo>
                    <a:pt x="9867" y="4421"/>
                  </a:lnTo>
                  <a:lnTo>
                    <a:pt x="11552" y="4421"/>
                  </a:lnTo>
                  <a:lnTo>
                    <a:pt x="11552" y="6033"/>
                  </a:lnTo>
                  <a:lnTo>
                    <a:pt x="7229" y="4225"/>
                  </a:lnTo>
                  <a:lnTo>
                    <a:pt x="7229" y="9867"/>
                  </a:lnTo>
                  <a:lnTo>
                    <a:pt x="7205" y="9965"/>
                  </a:lnTo>
                  <a:lnTo>
                    <a:pt x="7156" y="10063"/>
                  </a:lnTo>
                  <a:lnTo>
                    <a:pt x="7083" y="10111"/>
                  </a:lnTo>
                  <a:lnTo>
                    <a:pt x="6887" y="10111"/>
                  </a:lnTo>
                  <a:lnTo>
                    <a:pt x="6814" y="10063"/>
                  </a:lnTo>
                  <a:lnTo>
                    <a:pt x="6765" y="9965"/>
                  </a:lnTo>
                  <a:lnTo>
                    <a:pt x="6741" y="9867"/>
                  </a:lnTo>
                  <a:lnTo>
                    <a:pt x="6741" y="4225"/>
                  </a:lnTo>
                  <a:lnTo>
                    <a:pt x="2418" y="6033"/>
                  </a:lnTo>
                  <a:lnTo>
                    <a:pt x="2418" y="4421"/>
                  </a:lnTo>
                  <a:lnTo>
                    <a:pt x="4103" y="4421"/>
                  </a:lnTo>
                  <a:lnTo>
                    <a:pt x="4103" y="2931"/>
                  </a:lnTo>
                  <a:close/>
                  <a:moveTo>
                    <a:pt x="5520" y="0"/>
                  </a:moveTo>
                  <a:lnTo>
                    <a:pt x="5520" y="2027"/>
                  </a:lnTo>
                  <a:lnTo>
                    <a:pt x="3151" y="2027"/>
                  </a:lnTo>
                  <a:lnTo>
                    <a:pt x="3151" y="3542"/>
                  </a:lnTo>
                  <a:lnTo>
                    <a:pt x="1466" y="3542"/>
                  </a:lnTo>
                  <a:lnTo>
                    <a:pt x="1466" y="6423"/>
                  </a:lnTo>
                  <a:lnTo>
                    <a:pt x="586" y="6765"/>
                  </a:lnTo>
                  <a:lnTo>
                    <a:pt x="415" y="6863"/>
                  </a:lnTo>
                  <a:lnTo>
                    <a:pt x="269" y="6985"/>
                  </a:lnTo>
                  <a:lnTo>
                    <a:pt x="147" y="7132"/>
                  </a:lnTo>
                  <a:lnTo>
                    <a:pt x="49" y="7278"/>
                  </a:lnTo>
                  <a:lnTo>
                    <a:pt x="0" y="7425"/>
                  </a:lnTo>
                  <a:lnTo>
                    <a:pt x="0" y="7596"/>
                  </a:lnTo>
                  <a:lnTo>
                    <a:pt x="0" y="7791"/>
                  </a:lnTo>
                  <a:lnTo>
                    <a:pt x="73" y="7987"/>
                  </a:lnTo>
                  <a:lnTo>
                    <a:pt x="1514" y="11308"/>
                  </a:lnTo>
                  <a:lnTo>
                    <a:pt x="1514" y="14874"/>
                  </a:lnTo>
                  <a:lnTo>
                    <a:pt x="1759" y="14752"/>
                  </a:lnTo>
                  <a:lnTo>
                    <a:pt x="2052" y="14630"/>
                  </a:lnTo>
                  <a:lnTo>
                    <a:pt x="2247" y="14581"/>
                  </a:lnTo>
                  <a:lnTo>
                    <a:pt x="2442" y="14556"/>
                  </a:lnTo>
                  <a:lnTo>
                    <a:pt x="2662" y="14532"/>
                  </a:lnTo>
                  <a:lnTo>
                    <a:pt x="2882" y="14508"/>
                  </a:lnTo>
                  <a:lnTo>
                    <a:pt x="3175" y="14532"/>
                  </a:lnTo>
                  <a:lnTo>
                    <a:pt x="3419" y="14556"/>
                  </a:lnTo>
                  <a:lnTo>
                    <a:pt x="3639" y="14605"/>
                  </a:lnTo>
                  <a:lnTo>
                    <a:pt x="3835" y="14678"/>
                  </a:lnTo>
                  <a:lnTo>
                    <a:pt x="4152" y="14801"/>
                  </a:lnTo>
                  <a:lnTo>
                    <a:pt x="4396" y="14947"/>
                  </a:lnTo>
                  <a:lnTo>
                    <a:pt x="4543" y="15020"/>
                  </a:lnTo>
                  <a:lnTo>
                    <a:pt x="4641" y="15069"/>
                  </a:lnTo>
                  <a:lnTo>
                    <a:pt x="4787" y="15094"/>
                  </a:lnTo>
                  <a:lnTo>
                    <a:pt x="5105" y="15094"/>
                  </a:lnTo>
                  <a:lnTo>
                    <a:pt x="5227" y="15069"/>
                  </a:lnTo>
                  <a:lnTo>
                    <a:pt x="5349" y="15020"/>
                  </a:lnTo>
                  <a:lnTo>
                    <a:pt x="5471" y="14947"/>
                  </a:lnTo>
                  <a:lnTo>
                    <a:pt x="5740" y="14801"/>
                  </a:lnTo>
                  <a:lnTo>
                    <a:pt x="6057" y="14678"/>
                  </a:lnTo>
                  <a:lnTo>
                    <a:pt x="6252" y="14605"/>
                  </a:lnTo>
                  <a:lnTo>
                    <a:pt x="6472" y="14556"/>
                  </a:lnTo>
                  <a:lnTo>
                    <a:pt x="6716" y="14532"/>
                  </a:lnTo>
                  <a:lnTo>
                    <a:pt x="6985" y="14508"/>
                  </a:lnTo>
                  <a:lnTo>
                    <a:pt x="7254" y="14532"/>
                  </a:lnTo>
                  <a:lnTo>
                    <a:pt x="7498" y="14556"/>
                  </a:lnTo>
                  <a:lnTo>
                    <a:pt x="7718" y="14605"/>
                  </a:lnTo>
                  <a:lnTo>
                    <a:pt x="7913" y="14678"/>
                  </a:lnTo>
                  <a:lnTo>
                    <a:pt x="8255" y="14801"/>
                  </a:lnTo>
                  <a:lnTo>
                    <a:pt x="8499" y="14947"/>
                  </a:lnTo>
                  <a:lnTo>
                    <a:pt x="8621" y="15020"/>
                  </a:lnTo>
                  <a:lnTo>
                    <a:pt x="8744" y="15069"/>
                  </a:lnTo>
                  <a:lnTo>
                    <a:pt x="8866" y="15094"/>
                  </a:lnTo>
                  <a:lnTo>
                    <a:pt x="9183" y="15094"/>
                  </a:lnTo>
                  <a:lnTo>
                    <a:pt x="9330" y="15069"/>
                  </a:lnTo>
                  <a:lnTo>
                    <a:pt x="9427" y="15020"/>
                  </a:lnTo>
                  <a:lnTo>
                    <a:pt x="9574" y="14947"/>
                  </a:lnTo>
                  <a:lnTo>
                    <a:pt x="9818" y="14801"/>
                  </a:lnTo>
                  <a:lnTo>
                    <a:pt x="10136" y="14678"/>
                  </a:lnTo>
                  <a:lnTo>
                    <a:pt x="10331" y="14605"/>
                  </a:lnTo>
                  <a:lnTo>
                    <a:pt x="10551" y="14556"/>
                  </a:lnTo>
                  <a:lnTo>
                    <a:pt x="10795" y="14532"/>
                  </a:lnTo>
                  <a:lnTo>
                    <a:pt x="11088" y="14508"/>
                  </a:lnTo>
                  <a:lnTo>
                    <a:pt x="11308" y="14532"/>
                  </a:lnTo>
                  <a:lnTo>
                    <a:pt x="11528" y="14556"/>
                  </a:lnTo>
                  <a:lnTo>
                    <a:pt x="11723" y="14581"/>
                  </a:lnTo>
                  <a:lnTo>
                    <a:pt x="11919" y="14630"/>
                  </a:lnTo>
                  <a:lnTo>
                    <a:pt x="12212" y="14752"/>
                  </a:lnTo>
                  <a:lnTo>
                    <a:pt x="12456" y="14874"/>
                  </a:lnTo>
                  <a:lnTo>
                    <a:pt x="12456" y="11308"/>
                  </a:lnTo>
                  <a:lnTo>
                    <a:pt x="13897" y="7987"/>
                  </a:lnTo>
                  <a:lnTo>
                    <a:pt x="13970" y="7791"/>
                  </a:lnTo>
                  <a:lnTo>
                    <a:pt x="13995" y="7596"/>
                  </a:lnTo>
                  <a:lnTo>
                    <a:pt x="13970" y="7425"/>
                  </a:lnTo>
                  <a:lnTo>
                    <a:pt x="13921" y="7278"/>
                  </a:lnTo>
                  <a:lnTo>
                    <a:pt x="13824" y="7132"/>
                  </a:lnTo>
                  <a:lnTo>
                    <a:pt x="13701" y="6985"/>
                  </a:lnTo>
                  <a:lnTo>
                    <a:pt x="13555" y="6863"/>
                  </a:lnTo>
                  <a:lnTo>
                    <a:pt x="13384" y="6765"/>
                  </a:lnTo>
                  <a:lnTo>
                    <a:pt x="12505" y="6423"/>
                  </a:lnTo>
                  <a:lnTo>
                    <a:pt x="12505" y="3542"/>
                  </a:lnTo>
                  <a:lnTo>
                    <a:pt x="10820" y="3542"/>
                  </a:lnTo>
                  <a:lnTo>
                    <a:pt x="10820" y="2027"/>
                  </a:lnTo>
                  <a:lnTo>
                    <a:pt x="8450" y="2027"/>
                  </a:lnTo>
                  <a:lnTo>
                    <a:pt x="8450" y="0"/>
                  </a:lnTo>
                  <a:close/>
                </a:path>
              </a:pathLst>
            </a:custGeom>
            <a:grpFill/>
            <a:ln>
              <a:noFill/>
            </a:ln>
          </p:spPr>
          <p:txBody>
            <a:bodyPr lIns="121896" tIns="121896" rIns="121896" bIns="121896" anchor="ctr" anchorCtr="0">
              <a:noAutofit/>
            </a:bodyPr>
            <a:lstStyle/>
            <a:p>
              <a:endParaRPr sz="3732"/>
            </a:p>
          </p:txBody>
        </p:sp>
      </p:grpSp>
      <p:sp>
        <p:nvSpPr>
          <p:cNvPr id="649" name="Shape 649"/>
          <p:cNvSpPr/>
          <p:nvPr/>
        </p:nvSpPr>
        <p:spPr>
          <a:xfrm>
            <a:off x="4154347" y="5921352"/>
            <a:ext cx="620680" cy="366182"/>
          </a:xfrm>
          <a:custGeom>
            <a:avLst/>
            <a:gdLst/>
            <a:ahLst/>
            <a:cxnLst/>
            <a:rect l="0" t="0" r="0" b="0"/>
            <a:pathLst>
              <a:path w="22274" h="13141" extrusionOk="0">
                <a:moveTo>
                  <a:pt x="14532" y="3786"/>
                </a:moveTo>
                <a:lnTo>
                  <a:pt x="11747" y="7084"/>
                </a:lnTo>
                <a:lnTo>
                  <a:pt x="11577" y="7035"/>
                </a:lnTo>
                <a:lnTo>
                  <a:pt x="11406" y="6986"/>
                </a:lnTo>
                <a:lnTo>
                  <a:pt x="11235" y="6937"/>
                </a:lnTo>
                <a:lnTo>
                  <a:pt x="10893" y="6937"/>
                </a:lnTo>
                <a:lnTo>
                  <a:pt x="10746" y="6961"/>
                </a:lnTo>
                <a:lnTo>
                  <a:pt x="9207" y="3786"/>
                </a:lnTo>
                <a:close/>
                <a:moveTo>
                  <a:pt x="7034" y="6082"/>
                </a:moveTo>
                <a:lnTo>
                  <a:pt x="7229" y="6302"/>
                </a:lnTo>
                <a:lnTo>
                  <a:pt x="7400" y="6522"/>
                </a:lnTo>
                <a:lnTo>
                  <a:pt x="7571" y="6766"/>
                </a:lnTo>
                <a:lnTo>
                  <a:pt x="7718" y="7010"/>
                </a:lnTo>
                <a:lnTo>
                  <a:pt x="7840" y="7279"/>
                </a:lnTo>
                <a:lnTo>
                  <a:pt x="7937" y="7572"/>
                </a:lnTo>
                <a:lnTo>
                  <a:pt x="8011" y="7841"/>
                </a:lnTo>
                <a:lnTo>
                  <a:pt x="8060" y="8134"/>
                </a:lnTo>
                <a:lnTo>
                  <a:pt x="5422" y="8134"/>
                </a:lnTo>
                <a:lnTo>
                  <a:pt x="7034" y="6082"/>
                </a:lnTo>
                <a:close/>
                <a:moveTo>
                  <a:pt x="8475" y="4275"/>
                </a:moveTo>
                <a:lnTo>
                  <a:pt x="9965" y="7352"/>
                </a:lnTo>
                <a:lnTo>
                  <a:pt x="9769" y="7523"/>
                </a:lnTo>
                <a:lnTo>
                  <a:pt x="9623" y="7743"/>
                </a:lnTo>
                <a:lnTo>
                  <a:pt x="9525" y="7963"/>
                </a:lnTo>
                <a:lnTo>
                  <a:pt x="9427" y="8183"/>
                </a:lnTo>
                <a:lnTo>
                  <a:pt x="9061" y="8183"/>
                </a:lnTo>
                <a:lnTo>
                  <a:pt x="8988" y="7767"/>
                </a:lnTo>
                <a:lnTo>
                  <a:pt x="8890" y="7377"/>
                </a:lnTo>
                <a:lnTo>
                  <a:pt x="8768" y="6986"/>
                </a:lnTo>
                <a:lnTo>
                  <a:pt x="8597" y="6619"/>
                </a:lnTo>
                <a:lnTo>
                  <a:pt x="8402" y="6253"/>
                </a:lnTo>
                <a:lnTo>
                  <a:pt x="8182" y="5936"/>
                </a:lnTo>
                <a:lnTo>
                  <a:pt x="7937" y="5618"/>
                </a:lnTo>
                <a:lnTo>
                  <a:pt x="7644" y="5325"/>
                </a:lnTo>
                <a:lnTo>
                  <a:pt x="8475" y="4275"/>
                </a:lnTo>
                <a:close/>
                <a:moveTo>
                  <a:pt x="11161" y="8012"/>
                </a:moveTo>
                <a:lnTo>
                  <a:pt x="11259" y="8060"/>
                </a:lnTo>
                <a:lnTo>
                  <a:pt x="11381" y="8109"/>
                </a:lnTo>
                <a:lnTo>
                  <a:pt x="11454" y="8183"/>
                </a:lnTo>
                <a:lnTo>
                  <a:pt x="11528" y="8280"/>
                </a:lnTo>
                <a:lnTo>
                  <a:pt x="11577" y="8378"/>
                </a:lnTo>
                <a:lnTo>
                  <a:pt x="11625" y="8476"/>
                </a:lnTo>
                <a:lnTo>
                  <a:pt x="11625" y="8598"/>
                </a:lnTo>
                <a:lnTo>
                  <a:pt x="11625" y="8695"/>
                </a:lnTo>
                <a:lnTo>
                  <a:pt x="11577" y="8818"/>
                </a:lnTo>
                <a:lnTo>
                  <a:pt x="11528" y="8915"/>
                </a:lnTo>
                <a:lnTo>
                  <a:pt x="11454" y="9013"/>
                </a:lnTo>
                <a:lnTo>
                  <a:pt x="11381" y="9062"/>
                </a:lnTo>
                <a:lnTo>
                  <a:pt x="11259" y="9135"/>
                </a:lnTo>
                <a:lnTo>
                  <a:pt x="11161" y="9159"/>
                </a:lnTo>
                <a:lnTo>
                  <a:pt x="11039" y="9184"/>
                </a:lnTo>
                <a:lnTo>
                  <a:pt x="10942" y="9159"/>
                </a:lnTo>
                <a:lnTo>
                  <a:pt x="10819" y="9135"/>
                </a:lnTo>
                <a:lnTo>
                  <a:pt x="10722" y="9062"/>
                </a:lnTo>
                <a:lnTo>
                  <a:pt x="10624" y="9013"/>
                </a:lnTo>
                <a:lnTo>
                  <a:pt x="10575" y="8915"/>
                </a:lnTo>
                <a:lnTo>
                  <a:pt x="10502" y="8818"/>
                </a:lnTo>
                <a:lnTo>
                  <a:pt x="10477" y="8695"/>
                </a:lnTo>
                <a:lnTo>
                  <a:pt x="10453" y="8598"/>
                </a:lnTo>
                <a:lnTo>
                  <a:pt x="10477" y="8476"/>
                </a:lnTo>
                <a:lnTo>
                  <a:pt x="10502" y="8378"/>
                </a:lnTo>
                <a:lnTo>
                  <a:pt x="10575" y="8280"/>
                </a:lnTo>
                <a:lnTo>
                  <a:pt x="10624" y="8183"/>
                </a:lnTo>
                <a:lnTo>
                  <a:pt x="10722" y="8109"/>
                </a:lnTo>
                <a:lnTo>
                  <a:pt x="10819" y="8060"/>
                </a:lnTo>
                <a:lnTo>
                  <a:pt x="10942" y="8012"/>
                </a:lnTo>
                <a:close/>
                <a:moveTo>
                  <a:pt x="4811" y="5081"/>
                </a:moveTo>
                <a:lnTo>
                  <a:pt x="5056" y="5105"/>
                </a:lnTo>
                <a:lnTo>
                  <a:pt x="5275" y="5154"/>
                </a:lnTo>
                <a:lnTo>
                  <a:pt x="5520" y="5203"/>
                </a:lnTo>
                <a:lnTo>
                  <a:pt x="5739" y="5276"/>
                </a:lnTo>
                <a:lnTo>
                  <a:pt x="5959" y="5374"/>
                </a:lnTo>
                <a:lnTo>
                  <a:pt x="6179" y="5472"/>
                </a:lnTo>
                <a:lnTo>
                  <a:pt x="6374" y="5569"/>
                </a:lnTo>
                <a:lnTo>
                  <a:pt x="4640" y="7816"/>
                </a:lnTo>
                <a:lnTo>
                  <a:pt x="4396" y="7816"/>
                </a:lnTo>
                <a:lnTo>
                  <a:pt x="4250" y="7865"/>
                </a:lnTo>
                <a:lnTo>
                  <a:pt x="4127" y="7938"/>
                </a:lnTo>
                <a:lnTo>
                  <a:pt x="4005" y="8036"/>
                </a:lnTo>
                <a:lnTo>
                  <a:pt x="3908" y="8158"/>
                </a:lnTo>
                <a:lnTo>
                  <a:pt x="3834" y="8280"/>
                </a:lnTo>
                <a:lnTo>
                  <a:pt x="3786" y="8427"/>
                </a:lnTo>
                <a:lnTo>
                  <a:pt x="3761" y="8598"/>
                </a:lnTo>
                <a:lnTo>
                  <a:pt x="3786" y="8744"/>
                </a:lnTo>
                <a:lnTo>
                  <a:pt x="3834" y="8891"/>
                </a:lnTo>
                <a:lnTo>
                  <a:pt x="3908" y="9037"/>
                </a:lnTo>
                <a:lnTo>
                  <a:pt x="4005" y="9135"/>
                </a:lnTo>
                <a:lnTo>
                  <a:pt x="4127" y="9233"/>
                </a:lnTo>
                <a:lnTo>
                  <a:pt x="4250" y="9306"/>
                </a:lnTo>
                <a:lnTo>
                  <a:pt x="4396" y="9355"/>
                </a:lnTo>
                <a:lnTo>
                  <a:pt x="4543" y="9379"/>
                </a:lnTo>
                <a:lnTo>
                  <a:pt x="4738" y="9355"/>
                </a:lnTo>
                <a:lnTo>
                  <a:pt x="4933" y="9282"/>
                </a:lnTo>
                <a:lnTo>
                  <a:pt x="5080" y="9159"/>
                </a:lnTo>
                <a:lnTo>
                  <a:pt x="5227" y="9013"/>
                </a:lnTo>
                <a:lnTo>
                  <a:pt x="8060" y="9013"/>
                </a:lnTo>
                <a:lnTo>
                  <a:pt x="8011" y="9330"/>
                </a:lnTo>
                <a:lnTo>
                  <a:pt x="7937" y="9648"/>
                </a:lnTo>
                <a:lnTo>
                  <a:pt x="7815" y="9965"/>
                </a:lnTo>
                <a:lnTo>
                  <a:pt x="7693" y="10259"/>
                </a:lnTo>
                <a:lnTo>
                  <a:pt x="7522" y="10527"/>
                </a:lnTo>
                <a:lnTo>
                  <a:pt x="7351" y="10771"/>
                </a:lnTo>
                <a:lnTo>
                  <a:pt x="7156" y="11016"/>
                </a:lnTo>
                <a:lnTo>
                  <a:pt x="6912" y="11235"/>
                </a:lnTo>
                <a:lnTo>
                  <a:pt x="6667" y="11431"/>
                </a:lnTo>
                <a:lnTo>
                  <a:pt x="6423" y="11626"/>
                </a:lnTo>
                <a:lnTo>
                  <a:pt x="6130" y="11773"/>
                </a:lnTo>
                <a:lnTo>
                  <a:pt x="5837" y="11895"/>
                </a:lnTo>
                <a:lnTo>
                  <a:pt x="5544" y="12017"/>
                </a:lnTo>
                <a:lnTo>
                  <a:pt x="5227" y="12090"/>
                </a:lnTo>
                <a:lnTo>
                  <a:pt x="4885" y="12139"/>
                </a:lnTo>
                <a:lnTo>
                  <a:pt x="4201" y="12139"/>
                </a:lnTo>
                <a:lnTo>
                  <a:pt x="3834" y="12066"/>
                </a:lnTo>
                <a:lnTo>
                  <a:pt x="3517" y="11993"/>
                </a:lnTo>
                <a:lnTo>
                  <a:pt x="3175" y="11870"/>
                </a:lnTo>
                <a:lnTo>
                  <a:pt x="2882" y="11724"/>
                </a:lnTo>
                <a:lnTo>
                  <a:pt x="2589" y="11553"/>
                </a:lnTo>
                <a:lnTo>
                  <a:pt x="2320" y="11333"/>
                </a:lnTo>
                <a:lnTo>
                  <a:pt x="2052" y="11113"/>
                </a:lnTo>
                <a:lnTo>
                  <a:pt x="1832" y="10869"/>
                </a:lnTo>
                <a:lnTo>
                  <a:pt x="1636" y="10576"/>
                </a:lnTo>
                <a:lnTo>
                  <a:pt x="1441" y="10283"/>
                </a:lnTo>
                <a:lnTo>
                  <a:pt x="1294" y="9990"/>
                </a:lnTo>
                <a:lnTo>
                  <a:pt x="1172" y="9672"/>
                </a:lnTo>
                <a:lnTo>
                  <a:pt x="1099" y="9330"/>
                </a:lnTo>
                <a:lnTo>
                  <a:pt x="1050" y="8964"/>
                </a:lnTo>
                <a:lnTo>
                  <a:pt x="1026" y="8598"/>
                </a:lnTo>
                <a:lnTo>
                  <a:pt x="1050" y="8256"/>
                </a:lnTo>
                <a:lnTo>
                  <a:pt x="1099" y="7889"/>
                </a:lnTo>
                <a:lnTo>
                  <a:pt x="1172" y="7548"/>
                </a:lnTo>
                <a:lnTo>
                  <a:pt x="1294" y="7230"/>
                </a:lnTo>
                <a:lnTo>
                  <a:pt x="1441" y="6913"/>
                </a:lnTo>
                <a:lnTo>
                  <a:pt x="1636" y="6644"/>
                </a:lnTo>
                <a:lnTo>
                  <a:pt x="1832" y="6351"/>
                </a:lnTo>
                <a:lnTo>
                  <a:pt x="2052" y="6107"/>
                </a:lnTo>
                <a:lnTo>
                  <a:pt x="2320" y="5887"/>
                </a:lnTo>
                <a:lnTo>
                  <a:pt x="2589" y="5667"/>
                </a:lnTo>
                <a:lnTo>
                  <a:pt x="2882" y="5496"/>
                </a:lnTo>
                <a:lnTo>
                  <a:pt x="3175" y="5349"/>
                </a:lnTo>
                <a:lnTo>
                  <a:pt x="3517" y="5227"/>
                </a:lnTo>
                <a:lnTo>
                  <a:pt x="3834" y="5154"/>
                </a:lnTo>
                <a:lnTo>
                  <a:pt x="4201" y="5081"/>
                </a:lnTo>
                <a:close/>
                <a:moveTo>
                  <a:pt x="18097" y="5081"/>
                </a:moveTo>
                <a:lnTo>
                  <a:pt x="18464" y="5154"/>
                </a:lnTo>
                <a:lnTo>
                  <a:pt x="18806" y="5227"/>
                </a:lnTo>
                <a:lnTo>
                  <a:pt x="19123" y="5349"/>
                </a:lnTo>
                <a:lnTo>
                  <a:pt x="19441" y="5496"/>
                </a:lnTo>
                <a:lnTo>
                  <a:pt x="19734" y="5667"/>
                </a:lnTo>
                <a:lnTo>
                  <a:pt x="20002" y="5887"/>
                </a:lnTo>
                <a:lnTo>
                  <a:pt x="20247" y="6107"/>
                </a:lnTo>
                <a:lnTo>
                  <a:pt x="20466" y="6351"/>
                </a:lnTo>
                <a:lnTo>
                  <a:pt x="20686" y="6644"/>
                </a:lnTo>
                <a:lnTo>
                  <a:pt x="20857" y="6913"/>
                </a:lnTo>
                <a:lnTo>
                  <a:pt x="21004" y="7230"/>
                </a:lnTo>
                <a:lnTo>
                  <a:pt x="21126" y="7548"/>
                </a:lnTo>
                <a:lnTo>
                  <a:pt x="21199" y="7889"/>
                </a:lnTo>
                <a:lnTo>
                  <a:pt x="21272" y="8256"/>
                </a:lnTo>
                <a:lnTo>
                  <a:pt x="21272" y="8598"/>
                </a:lnTo>
                <a:lnTo>
                  <a:pt x="21272" y="8964"/>
                </a:lnTo>
                <a:lnTo>
                  <a:pt x="21199" y="9330"/>
                </a:lnTo>
                <a:lnTo>
                  <a:pt x="21126" y="9672"/>
                </a:lnTo>
                <a:lnTo>
                  <a:pt x="21004" y="9990"/>
                </a:lnTo>
                <a:lnTo>
                  <a:pt x="20857" y="10283"/>
                </a:lnTo>
                <a:lnTo>
                  <a:pt x="20686" y="10576"/>
                </a:lnTo>
                <a:lnTo>
                  <a:pt x="20466" y="10869"/>
                </a:lnTo>
                <a:lnTo>
                  <a:pt x="20247" y="11113"/>
                </a:lnTo>
                <a:lnTo>
                  <a:pt x="20002" y="11333"/>
                </a:lnTo>
                <a:lnTo>
                  <a:pt x="19734" y="11553"/>
                </a:lnTo>
                <a:lnTo>
                  <a:pt x="19441" y="11724"/>
                </a:lnTo>
                <a:lnTo>
                  <a:pt x="19123" y="11870"/>
                </a:lnTo>
                <a:lnTo>
                  <a:pt x="18806" y="11993"/>
                </a:lnTo>
                <a:lnTo>
                  <a:pt x="18464" y="12066"/>
                </a:lnTo>
                <a:lnTo>
                  <a:pt x="18097" y="12139"/>
                </a:lnTo>
                <a:lnTo>
                  <a:pt x="17389" y="12139"/>
                </a:lnTo>
                <a:lnTo>
                  <a:pt x="17023" y="12066"/>
                </a:lnTo>
                <a:lnTo>
                  <a:pt x="16705" y="11993"/>
                </a:lnTo>
                <a:lnTo>
                  <a:pt x="16363" y="11870"/>
                </a:lnTo>
                <a:lnTo>
                  <a:pt x="16070" y="11724"/>
                </a:lnTo>
                <a:lnTo>
                  <a:pt x="15777" y="11553"/>
                </a:lnTo>
                <a:lnTo>
                  <a:pt x="15509" y="11333"/>
                </a:lnTo>
                <a:lnTo>
                  <a:pt x="15240" y="11113"/>
                </a:lnTo>
                <a:lnTo>
                  <a:pt x="15020" y="10869"/>
                </a:lnTo>
                <a:lnTo>
                  <a:pt x="14825" y="10576"/>
                </a:lnTo>
                <a:lnTo>
                  <a:pt x="14629" y="10283"/>
                </a:lnTo>
                <a:lnTo>
                  <a:pt x="14483" y="9990"/>
                </a:lnTo>
                <a:lnTo>
                  <a:pt x="14361" y="9672"/>
                </a:lnTo>
                <a:lnTo>
                  <a:pt x="14287" y="9330"/>
                </a:lnTo>
                <a:lnTo>
                  <a:pt x="14239" y="8964"/>
                </a:lnTo>
                <a:lnTo>
                  <a:pt x="14214" y="8598"/>
                </a:lnTo>
                <a:lnTo>
                  <a:pt x="14214" y="8354"/>
                </a:lnTo>
                <a:lnTo>
                  <a:pt x="14239" y="8109"/>
                </a:lnTo>
                <a:lnTo>
                  <a:pt x="14287" y="7889"/>
                </a:lnTo>
                <a:lnTo>
                  <a:pt x="14336" y="7645"/>
                </a:lnTo>
                <a:lnTo>
                  <a:pt x="14410" y="7425"/>
                </a:lnTo>
                <a:lnTo>
                  <a:pt x="14507" y="7206"/>
                </a:lnTo>
                <a:lnTo>
                  <a:pt x="14605" y="6986"/>
                </a:lnTo>
                <a:lnTo>
                  <a:pt x="14703" y="6790"/>
                </a:lnTo>
                <a:lnTo>
                  <a:pt x="14849" y="6595"/>
                </a:lnTo>
                <a:lnTo>
                  <a:pt x="14971" y="6424"/>
                </a:lnTo>
                <a:lnTo>
                  <a:pt x="15118" y="6229"/>
                </a:lnTo>
                <a:lnTo>
                  <a:pt x="15289" y="6082"/>
                </a:lnTo>
                <a:lnTo>
                  <a:pt x="15460" y="5911"/>
                </a:lnTo>
                <a:lnTo>
                  <a:pt x="15631" y="5765"/>
                </a:lnTo>
                <a:lnTo>
                  <a:pt x="15826" y="5643"/>
                </a:lnTo>
                <a:lnTo>
                  <a:pt x="16022" y="5520"/>
                </a:lnTo>
                <a:lnTo>
                  <a:pt x="17096" y="8134"/>
                </a:lnTo>
                <a:lnTo>
                  <a:pt x="17023" y="8231"/>
                </a:lnTo>
                <a:lnTo>
                  <a:pt x="16974" y="8354"/>
                </a:lnTo>
                <a:lnTo>
                  <a:pt x="16950" y="8476"/>
                </a:lnTo>
                <a:lnTo>
                  <a:pt x="16925" y="8598"/>
                </a:lnTo>
                <a:lnTo>
                  <a:pt x="16950" y="8744"/>
                </a:lnTo>
                <a:lnTo>
                  <a:pt x="16998" y="8891"/>
                </a:lnTo>
                <a:lnTo>
                  <a:pt x="17072" y="9037"/>
                </a:lnTo>
                <a:lnTo>
                  <a:pt x="17169" y="9135"/>
                </a:lnTo>
                <a:lnTo>
                  <a:pt x="17292" y="9233"/>
                </a:lnTo>
                <a:lnTo>
                  <a:pt x="17414" y="9306"/>
                </a:lnTo>
                <a:lnTo>
                  <a:pt x="17560" y="9355"/>
                </a:lnTo>
                <a:lnTo>
                  <a:pt x="17731" y="9379"/>
                </a:lnTo>
                <a:lnTo>
                  <a:pt x="17878" y="9355"/>
                </a:lnTo>
                <a:lnTo>
                  <a:pt x="18024" y="9306"/>
                </a:lnTo>
                <a:lnTo>
                  <a:pt x="18146" y="9233"/>
                </a:lnTo>
                <a:lnTo>
                  <a:pt x="18268" y="9135"/>
                </a:lnTo>
                <a:lnTo>
                  <a:pt x="18366" y="9037"/>
                </a:lnTo>
                <a:lnTo>
                  <a:pt x="18439" y="8891"/>
                </a:lnTo>
                <a:lnTo>
                  <a:pt x="18488" y="8744"/>
                </a:lnTo>
                <a:lnTo>
                  <a:pt x="18513" y="8598"/>
                </a:lnTo>
                <a:lnTo>
                  <a:pt x="18488" y="8451"/>
                </a:lnTo>
                <a:lnTo>
                  <a:pt x="18464" y="8329"/>
                </a:lnTo>
                <a:lnTo>
                  <a:pt x="18391" y="8207"/>
                </a:lnTo>
                <a:lnTo>
                  <a:pt x="18317" y="8085"/>
                </a:lnTo>
                <a:lnTo>
                  <a:pt x="18220" y="7987"/>
                </a:lnTo>
                <a:lnTo>
                  <a:pt x="18122" y="7914"/>
                </a:lnTo>
                <a:lnTo>
                  <a:pt x="18000" y="7865"/>
                </a:lnTo>
                <a:lnTo>
                  <a:pt x="17853" y="7816"/>
                </a:lnTo>
                <a:lnTo>
                  <a:pt x="16803" y="5203"/>
                </a:lnTo>
                <a:lnTo>
                  <a:pt x="17023" y="5154"/>
                </a:lnTo>
                <a:lnTo>
                  <a:pt x="17267" y="5105"/>
                </a:lnTo>
                <a:lnTo>
                  <a:pt x="17511" y="5081"/>
                </a:lnTo>
                <a:close/>
                <a:moveTo>
                  <a:pt x="6252" y="1"/>
                </a:moveTo>
                <a:lnTo>
                  <a:pt x="6179" y="25"/>
                </a:lnTo>
                <a:lnTo>
                  <a:pt x="6106" y="74"/>
                </a:lnTo>
                <a:lnTo>
                  <a:pt x="6057" y="123"/>
                </a:lnTo>
                <a:lnTo>
                  <a:pt x="6008" y="196"/>
                </a:lnTo>
                <a:lnTo>
                  <a:pt x="5959" y="245"/>
                </a:lnTo>
                <a:lnTo>
                  <a:pt x="5935" y="343"/>
                </a:lnTo>
                <a:lnTo>
                  <a:pt x="5935" y="416"/>
                </a:lnTo>
                <a:lnTo>
                  <a:pt x="5959" y="660"/>
                </a:lnTo>
                <a:lnTo>
                  <a:pt x="6057" y="978"/>
                </a:lnTo>
                <a:lnTo>
                  <a:pt x="6106" y="1124"/>
                </a:lnTo>
                <a:lnTo>
                  <a:pt x="6179" y="1222"/>
                </a:lnTo>
                <a:lnTo>
                  <a:pt x="6252" y="1320"/>
                </a:lnTo>
                <a:lnTo>
                  <a:pt x="6350" y="1344"/>
                </a:lnTo>
                <a:lnTo>
                  <a:pt x="7107" y="1344"/>
                </a:lnTo>
                <a:lnTo>
                  <a:pt x="8084" y="3396"/>
                </a:lnTo>
                <a:lnTo>
                  <a:pt x="6985" y="4788"/>
                </a:lnTo>
                <a:lnTo>
                  <a:pt x="6716" y="4617"/>
                </a:lnTo>
                <a:lnTo>
                  <a:pt x="6423" y="4470"/>
                </a:lnTo>
                <a:lnTo>
                  <a:pt x="6130" y="4348"/>
                </a:lnTo>
                <a:lnTo>
                  <a:pt x="5813" y="4250"/>
                </a:lnTo>
                <a:lnTo>
                  <a:pt x="5495" y="4177"/>
                </a:lnTo>
                <a:lnTo>
                  <a:pt x="5178" y="4104"/>
                </a:lnTo>
                <a:lnTo>
                  <a:pt x="4860" y="4079"/>
                </a:lnTo>
                <a:lnTo>
                  <a:pt x="4030" y="4079"/>
                </a:lnTo>
                <a:lnTo>
                  <a:pt x="3590" y="4153"/>
                </a:lnTo>
                <a:lnTo>
                  <a:pt x="3151" y="4275"/>
                </a:lnTo>
                <a:lnTo>
                  <a:pt x="2735" y="4421"/>
                </a:lnTo>
                <a:lnTo>
                  <a:pt x="2345" y="4617"/>
                </a:lnTo>
                <a:lnTo>
                  <a:pt x="1978" y="4837"/>
                </a:lnTo>
                <a:lnTo>
                  <a:pt x="1636" y="5105"/>
                </a:lnTo>
                <a:lnTo>
                  <a:pt x="1319" y="5398"/>
                </a:lnTo>
                <a:lnTo>
                  <a:pt x="1026" y="5716"/>
                </a:lnTo>
                <a:lnTo>
                  <a:pt x="782" y="6058"/>
                </a:lnTo>
                <a:lnTo>
                  <a:pt x="537" y="6449"/>
                </a:lnTo>
                <a:lnTo>
                  <a:pt x="366" y="6839"/>
                </a:lnTo>
                <a:lnTo>
                  <a:pt x="220" y="7254"/>
                </a:lnTo>
                <a:lnTo>
                  <a:pt x="98" y="7670"/>
                </a:lnTo>
                <a:lnTo>
                  <a:pt x="24" y="8134"/>
                </a:lnTo>
                <a:lnTo>
                  <a:pt x="0" y="8598"/>
                </a:lnTo>
                <a:lnTo>
                  <a:pt x="24" y="9062"/>
                </a:lnTo>
                <a:lnTo>
                  <a:pt x="98" y="9501"/>
                </a:lnTo>
                <a:lnTo>
                  <a:pt x="220" y="9941"/>
                </a:lnTo>
                <a:lnTo>
                  <a:pt x="366" y="10356"/>
                </a:lnTo>
                <a:lnTo>
                  <a:pt x="562" y="10747"/>
                </a:lnTo>
                <a:lnTo>
                  <a:pt x="782" y="11138"/>
                </a:lnTo>
                <a:lnTo>
                  <a:pt x="1050" y="11480"/>
                </a:lnTo>
                <a:lnTo>
                  <a:pt x="1343" y="11797"/>
                </a:lnTo>
                <a:lnTo>
                  <a:pt x="1661" y="12090"/>
                </a:lnTo>
                <a:lnTo>
                  <a:pt x="2003" y="12359"/>
                </a:lnTo>
                <a:lnTo>
                  <a:pt x="2369" y="12579"/>
                </a:lnTo>
                <a:lnTo>
                  <a:pt x="2760" y="12774"/>
                </a:lnTo>
                <a:lnTo>
                  <a:pt x="3175" y="12945"/>
                </a:lnTo>
                <a:lnTo>
                  <a:pt x="3615" y="13043"/>
                </a:lnTo>
                <a:lnTo>
                  <a:pt x="4079" y="13116"/>
                </a:lnTo>
                <a:lnTo>
                  <a:pt x="4518" y="13140"/>
                </a:lnTo>
                <a:lnTo>
                  <a:pt x="4982" y="13116"/>
                </a:lnTo>
                <a:lnTo>
                  <a:pt x="5397" y="13043"/>
                </a:lnTo>
                <a:lnTo>
                  <a:pt x="5813" y="12945"/>
                </a:lnTo>
                <a:lnTo>
                  <a:pt x="6228" y="12823"/>
                </a:lnTo>
                <a:lnTo>
                  <a:pt x="6594" y="12628"/>
                </a:lnTo>
                <a:lnTo>
                  <a:pt x="6961" y="12432"/>
                </a:lnTo>
                <a:lnTo>
                  <a:pt x="7302" y="12188"/>
                </a:lnTo>
                <a:lnTo>
                  <a:pt x="7620" y="11919"/>
                </a:lnTo>
                <a:lnTo>
                  <a:pt x="7913" y="11626"/>
                </a:lnTo>
                <a:lnTo>
                  <a:pt x="8182" y="11309"/>
                </a:lnTo>
                <a:lnTo>
                  <a:pt x="8402" y="10967"/>
                </a:lnTo>
                <a:lnTo>
                  <a:pt x="8597" y="10625"/>
                </a:lnTo>
                <a:lnTo>
                  <a:pt x="8768" y="10234"/>
                </a:lnTo>
                <a:lnTo>
                  <a:pt x="8890" y="9843"/>
                </a:lnTo>
                <a:lnTo>
                  <a:pt x="8988" y="9428"/>
                </a:lnTo>
                <a:lnTo>
                  <a:pt x="9061" y="9013"/>
                </a:lnTo>
                <a:lnTo>
                  <a:pt x="9427" y="9013"/>
                </a:lnTo>
                <a:lnTo>
                  <a:pt x="9525" y="9282"/>
                </a:lnTo>
                <a:lnTo>
                  <a:pt x="9647" y="9501"/>
                </a:lnTo>
                <a:lnTo>
                  <a:pt x="9818" y="9721"/>
                </a:lnTo>
                <a:lnTo>
                  <a:pt x="10013" y="9892"/>
                </a:lnTo>
                <a:lnTo>
                  <a:pt x="10233" y="10039"/>
                </a:lnTo>
                <a:lnTo>
                  <a:pt x="10477" y="10161"/>
                </a:lnTo>
                <a:lnTo>
                  <a:pt x="10746" y="10234"/>
                </a:lnTo>
                <a:lnTo>
                  <a:pt x="11186" y="10234"/>
                </a:lnTo>
                <a:lnTo>
                  <a:pt x="11357" y="10210"/>
                </a:lnTo>
                <a:lnTo>
                  <a:pt x="11503" y="10161"/>
                </a:lnTo>
                <a:lnTo>
                  <a:pt x="11674" y="10112"/>
                </a:lnTo>
                <a:lnTo>
                  <a:pt x="11821" y="10039"/>
                </a:lnTo>
                <a:lnTo>
                  <a:pt x="11943" y="9965"/>
                </a:lnTo>
                <a:lnTo>
                  <a:pt x="12065" y="9868"/>
                </a:lnTo>
                <a:lnTo>
                  <a:pt x="12187" y="9770"/>
                </a:lnTo>
                <a:lnTo>
                  <a:pt x="12309" y="9648"/>
                </a:lnTo>
                <a:lnTo>
                  <a:pt x="12382" y="9526"/>
                </a:lnTo>
                <a:lnTo>
                  <a:pt x="12480" y="9379"/>
                </a:lnTo>
                <a:lnTo>
                  <a:pt x="12553" y="9233"/>
                </a:lnTo>
                <a:lnTo>
                  <a:pt x="12602" y="9086"/>
                </a:lnTo>
                <a:lnTo>
                  <a:pt x="12651" y="8915"/>
                </a:lnTo>
                <a:lnTo>
                  <a:pt x="12676" y="8769"/>
                </a:lnTo>
                <a:lnTo>
                  <a:pt x="12676" y="8598"/>
                </a:lnTo>
                <a:lnTo>
                  <a:pt x="12651" y="8329"/>
                </a:lnTo>
                <a:lnTo>
                  <a:pt x="12602" y="8085"/>
                </a:lnTo>
                <a:lnTo>
                  <a:pt x="12505" y="7865"/>
                </a:lnTo>
                <a:lnTo>
                  <a:pt x="12358" y="7645"/>
                </a:lnTo>
                <a:lnTo>
                  <a:pt x="15411" y="4055"/>
                </a:lnTo>
                <a:lnTo>
                  <a:pt x="15631" y="4592"/>
                </a:lnTo>
                <a:lnTo>
                  <a:pt x="15362" y="4739"/>
                </a:lnTo>
                <a:lnTo>
                  <a:pt x="15093" y="4910"/>
                </a:lnTo>
                <a:lnTo>
                  <a:pt x="14849" y="5105"/>
                </a:lnTo>
                <a:lnTo>
                  <a:pt x="14605" y="5301"/>
                </a:lnTo>
                <a:lnTo>
                  <a:pt x="14385" y="5520"/>
                </a:lnTo>
                <a:lnTo>
                  <a:pt x="14190" y="5765"/>
                </a:lnTo>
                <a:lnTo>
                  <a:pt x="14019" y="6009"/>
                </a:lnTo>
                <a:lnTo>
                  <a:pt x="13848" y="6253"/>
                </a:lnTo>
                <a:lnTo>
                  <a:pt x="13701" y="6522"/>
                </a:lnTo>
                <a:lnTo>
                  <a:pt x="13579" y="6790"/>
                </a:lnTo>
                <a:lnTo>
                  <a:pt x="13457" y="7084"/>
                </a:lnTo>
                <a:lnTo>
                  <a:pt x="13359" y="7377"/>
                </a:lnTo>
                <a:lnTo>
                  <a:pt x="13286" y="7670"/>
                </a:lnTo>
                <a:lnTo>
                  <a:pt x="13237" y="7963"/>
                </a:lnTo>
                <a:lnTo>
                  <a:pt x="13213" y="8280"/>
                </a:lnTo>
                <a:lnTo>
                  <a:pt x="13188" y="8598"/>
                </a:lnTo>
                <a:lnTo>
                  <a:pt x="13213" y="9062"/>
                </a:lnTo>
                <a:lnTo>
                  <a:pt x="13286" y="9501"/>
                </a:lnTo>
                <a:lnTo>
                  <a:pt x="13408" y="9941"/>
                </a:lnTo>
                <a:lnTo>
                  <a:pt x="13555" y="10356"/>
                </a:lnTo>
                <a:lnTo>
                  <a:pt x="13750" y="10747"/>
                </a:lnTo>
                <a:lnTo>
                  <a:pt x="13970" y="11138"/>
                </a:lnTo>
                <a:lnTo>
                  <a:pt x="14239" y="11480"/>
                </a:lnTo>
                <a:lnTo>
                  <a:pt x="14532" y="11797"/>
                </a:lnTo>
                <a:lnTo>
                  <a:pt x="14849" y="12090"/>
                </a:lnTo>
                <a:lnTo>
                  <a:pt x="15191" y="12359"/>
                </a:lnTo>
                <a:lnTo>
                  <a:pt x="15582" y="12579"/>
                </a:lnTo>
                <a:lnTo>
                  <a:pt x="15973" y="12774"/>
                </a:lnTo>
                <a:lnTo>
                  <a:pt x="16388" y="12945"/>
                </a:lnTo>
                <a:lnTo>
                  <a:pt x="16827" y="13043"/>
                </a:lnTo>
                <a:lnTo>
                  <a:pt x="17267" y="13116"/>
                </a:lnTo>
                <a:lnTo>
                  <a:pt x="17756" y="13140"/>
                </a:lnTo>
                <a:lnTo>
                  <a:pt x="18195" y="13116"/>
                </a:lnTo>
                <a:lnTo>
                  <a:pt x="18659" y="13043"/>
                </a:lnTo>
                <a:lnTo>
                  <a:pt x="19099" y="12945"/>
                </a:lnTo>
                <a:lnTo>
                  <a:pt x="19514" y="12774"/>
                </a:lnTo>
                <a:lnTo>
                  <a:pt x="19905" y="12579"/>
                </a:lnTo>
                <a:lnTo>
                  <a:pt x="20271" y="12359"/>
                </a:lnTo>
                <a:lnTo>
                  <a:pt x="20613" y="12090"/>
                </a:lnTo>
                <a:lnTo>
                  <a:pt x="20931" y="11797"/>
                </a:lnTo>
                <a:lnTo>
                  <a:pt x="21224" y="11480"/>
                </a:lnTo>
                <a:lnTo>
                  <a:pt x="21492" y="11138"/>
                </a:lnTo>
                <a:lnTo>
                  <a:pt x="21712" y="10747"/>
                </a:lnTo>
                <a:lnTo>
                  <a:pt x="21907" y="10356"/>
                </a:lnTo>
                <a:lnTo>
                  <a:pt x="22054" y="9941"/>
                </a:lnTo>
                <a:lnTo>
                  <a:pt x="22176" y="9501"/>
                </a:lnTo>
                <a:lnTo>
                  <a:pt x="22249" y="9062"/>
                </a:lnTo>
                <a:lnTo>
                  <a:pt x="22274" y="8598"/>
                </a:lnTo>
                <a:lnTo>
                  <a:pt x="22249" y="8134"/>
                </a:lnTo>
                <a:lnTo>
                  <a:pt x="22176" y="7670"/>
                </a:lnTo>
                <a:lnTo>
                  <a:pt x="22054" y="7230"/>
                </a:lnTo>
                <a:lnTo>
                  <a:pt x="21907" y="6815"/>
                </a:lnTo>
                <a:lnTo>
                  <a:pt x="21712" y="6424"/>
                </a:lnTo>
                <a:lnTo>
                  <a:pt x="21492" y="6058"/>
                </a:lnTo>
                <a:lnTo>
                  <a:pt x="21224" y="5691"/>
                </a:lnTo>
                <a:lnTo>
                  <a:pt x="20931" y="5374"/>
                </a:lnTo>
                <a:lnTo>
                  <a:pt x="20613" y="5081"/>
                </a:lnTo>
                <a:lnTo>
                  <a:pt x="20271" y="4812"/>
                </a:lnTo>
                <a:lnTo>
                  <a:pt x="19905" y="4592"/>
                </a:lnTo>
                <a:lnTo>
                  <a:pt x="19514" y="4397"/>
                </a:lnTo>
                <a:lnTo>
                  <a:pt x="19099" y="4250"/>
                </a:lnTo>
                <a:lnTo>
                  <a:pt x="18659" y="4128"/>
                </a:lnTo>
                <a:lnTo>
                  <a:pt x="18195" y="4079"/>
                </a:lnTo>
                <a:lnTo>
                  <a:pt x="17756" y="4055"/>
                </a:lnTo>
                <a:lnTo>
                  <a:pt x="17414" y="4055"/>
                </a:lnTo>
                <a:lnTo>
                  <a:pt x="17072" y="4104"/>
                </a:lnTo>
                <a:lnTo>
                  <a:pt x="16754" y="4153"/>
                </a:lnTo>
                <a:lnTo>
                  <a:pt x="16412" y="4250"/>
                </a:lnTo>
                <a:lnTo>
                  <a:pt x="15240" y="1344"/>
                </a:lnTo>
                <a:lnTo>
                  <a:pt x="16144" y="1344"/>
                </a:lnTo>
                <a:lnTo>
                  <a:pt x="15997" y="1515"/>
                </a:lnTo>
                <a:lnTo>
                  <a:pt x="15924" y="1564"/>
                </a:lnTo>
                <a:lnTo>
                  <a:pt x="15899" y="1637"/>
                </a:lnTo>
                <a:lnTo>
                  <a:pt x="15875" y="1735"/>
                </a:lnTo>
                <a:lnTo>
                  <a:pt x="15875" y="1808"/>
                </a:lnTo>
                <a:lnTo>
                  <a:pt x="15875" y="1881"/>
                </a:lnTo>
                <a:lnTo>
                  <a:pt x="15899" y="1955"/>
                </a:lnTo>
                <a:lnTo>
                  <a:pt x="15924" y="2028"/>
                </a:lnTo>
                <a:lnTo>
                  <a:pt x="15997" y="2101"/>
                </a:lnTo>
                <a:lnTo>
                  <a:pt x="16046" y="2150"/>
                </a:lnTo>
                <a:lnTo>
                  <a:pt x="16119" y="2199"/>
                </a:lnTo>
                <a:lnTo>
                  <a:pt x="16192" y="2223"/>
                </a:lnTo>
                <a:lnTo>
                  <a:pt x="16363" y="2223"/>
                </a:lnTo>
                <a:lnTo>
                  <a:pt x="16437" y="2199"/>
                </a:lnTo>
                <a:lnTo>
                  <a:pt x="16510" y="2150"/>
                </a:lnTo>
                <a:lnTo>
                  <a:pt x="16583" y="2101"/>
                </a:lnTo>
                <a:lnTo>
                  <a:pt x="16754" y="1930"/>
                </a:lnTo>
                <a:lnTo>
                  <a:pt x="16852" y="1808"/>
                </a:lnTo>
                <a:lnTo>
                  <a:pt x="16925" y="1662"/>
                </a:lnTo>
                <a:lnTo>
                  <a:pt x="16998" y="1491"/>
                </a:lnTo>
                <a:lnTo>
                  <a:pt x="17047" y="1320"/>
                </a:lnTo>
                <a:lnTo>
                  <a:pt x="17047" y="1124"/>
                </a:lnTo>
                <a:lnTo>
                  <a:pt x="16998" y="953"/>
                </a:lnTo>
                <a:lnTo>
                  <a:pt x="16901" y="807"/>
                </a:lnTo>
                <a:lnTo>
                  <a:pt x="16779" y="685"/>
                </a:lnTo>
                <a:lnTo>
                  <a:pt x="16657" y="587"/>
                </a:lnTo>
                <a:lnTo>
                  <a:pt x="16486" y="538"/>
                </a:lnTo>
                <a:lnTo>
                  <a:pt x="16339" y="489"/>
                </a:lnTo>
                <a:lnTo>
                  <a:pt x="16192" y="465"/>
                </a:lnTo>
                <a:lnTo>
                  <a:pt x="14629" y="465"/>
                </a:lnTo>
                <a:lnTo>
                  <a:pt x="14507" y="489"/>
                </a:lnTo>
                <a:lnTo>
                  <a:pt x="14434" y="514"/>
                </a:lnTo>
                <a:lnTo>
                  <a:pt x="14312" y="611"/>
                </a:lnTo>
                <a:lnTo>
                  <a:pt x="14239" y="709"/>
                </a:lnTo>
                <a:lnTo>
                  <a:pt x="14214" y="807"/>
                </a:lnTo>
                <a:lnTo>
                  <a:pt x="14214" y="929"/>
                </a:lnTo>
                <a:lnTo>
                  <a:pt x="14239" y="1027"/>
                </a:lnTo>
                <a:lnTo>
                  <a:pt x="14996" y="2883"/>
                </a:lnTo>
                <a:lnTo>
                  <a:pt x="8792" y="2883"/>
                </a:lnTo>
                <a:lnTo>
                  <a:pt x="8035" y="1344"/>
                </a:lnTo>
                <a:lnTo>
                  <a:pt x="9427" y="1344"/>
                </a:lnTo>
                <a:lnTo>
                  <a:pt x="9525" y="1320"/>
                </a:lnTo>
                <a:lnTo>
                  <a:pt x="9598" y="1295"/>
                </a:lnTo>
                <a:lnTo>
                  <a:pt x="9672" y="1271"/>
                </a:lnTo>
                <a:lnTo>
                  <a:pt x="9720" y="1222"/>
                </a:lnTo>
                <a:lnTo>
                  <a:pt x="9794" y="1149"/>
                </a:lnTo>
                <a:lnTo>
                  <a:pt x="9818" y="1075"/>
                </a:lnTo>
                <a:lnTo>
                  <a:pt x="9842" y="1002"/>
                </a:lnTo>
                <a:lnTo>
                  <a:pt x="9842" y="904"/>
                </a:lnTo>
                <a:lnTo>
                  <a:pt x="9842" y="831"/>
                </a:lnTo>
                <a:lnTo>
                  <a:pt x="9818" y="734"/>
                </a:lnTo>
                <a:lnTo>
                  <a:pt x="9794" y="685"/>
                </a:lnTo>
                <a:lnTo>
                  <a:pt x="9720" y="611"/>
                </a:lnTo>
                <a:lnTo>
                  <a:pt x="9672" y="563"/>
                </a:lnTo>
                <a:lnTo>
                  <a:pt x="9598" y="514"/>
                </a:lnTo>
                <a:lnTo>
                  <a:pt x="9525" y="489"/>
                </a:lnTo>
                <a:lnTo>
                  <a:pt x="9427" y="489"/>
                </a:lnTo>
                <a:lnTo>
                  <a:pt x="6350" y="1"/>
                </a:lnTo>
                <a:close/>
              </a:path>
            </a:pathLst>
          </a:custGeom>
          <a:solidFill>
            <a:schemeClr val="tx1"/>
          </a:solidFill>
          <a:ln>
            <a:noFill/>
          </a:ln>
        </p:spPr>
        <p:txBody>
          <a:bodyPr lIns="121896" tIns="121896" rIns="121896" bIns="121896" anchor="ctr" anchorCtr="0">
            <a:noAutofit/>
          </a:bodyPr>
          <a:lstStyle/>
          <a:p>
            <a:endParaRPr sz="3732"/>
          </a:p>
        </p:txBody>
      </p:sp>
      <p:grpSp>
        <p:nvGrpSpPr>
          <p:cNvPr id="650" name="Shape 650"/>
          <p:cNvGrpSpPr/>
          <p:nvPr/>
        </p:nvGrpSpPr>
        <p:grpSpPr>
          <a:xfrm>
            <a:off x="4968255" y="5860582"/>
            <a:ext cx="495478" cy="487315"/>
            <a:chOff x="1244325" y="4999400"/>
            <a:chExt cx="444525" cy="437200"/>
          </a:xfrm>
          <a:solidFill>
            <a:schemeClr val="tx1"/>
          </a:solidFill>
        </p:grpSpPr>
        <p:sp>
          <p:nvSpPr>
            <p:cNvPr id="651" name="Shape 651"/>
            <p:cNvSpPr/>
            <p:nvPr/>
          </p:nvSpPr>
          <p:spPr>
            <a:xfrm>
              <a:off x="1244325" y="5161200"/>
              <a:ext cx="374925" cy="222275"/>
            </a:xfrm>
            <a:custGeom>
              <a:avLst/>
              <a:gdLst/>
              <a:ahLst/>
              <a:cxnLst/>
              <a:rect l="0" t="0" r="0" b="0"/>
              <a:pathLst>
                <a:path w="14997" h="8891" extrusionOk="0">
                  <a:moveTo>
                    <a:pt x="2077" y="1661"/>
                  </a:moveTo>
                  <a:lnTo>
                    <a:pt x="2199" y="1685"/>
                  </a:lnTo>
                  <a:lnTo>
                    <a:pt x="2468" y="1783"/>
                  </a:lnTo>
                  <a:lnTo>
                    <a:pt x="2687" y="1930"/>
                  </a:lnTo>
                  <a:lnTo>
                    <a:pt x="2883" y="2076"/>
                  </a:lnTo>
                  <a:lnTo>
                    <a:pt x="2932" y="2443"/>
                  </a:lnTo>
                  <a:lnTo>
                    <a:pt x="3005" y="2833"/>
                  </a:lnTo>
                  <a:lnTo>
                    <a:pt x="3176" y="3664"/>
                  </a:lnTo>
                  <a:lnTo>
                    <a:pt x="3396" y="4470"/>
                  </a:lnTo>
                  <a:lnTo>
                    <a:pt x="3567" y="5154"/>
                  </a:lnTo>
                  <a:lnTo>
                    <a:pt x="3371" y="5105"/>
                  </a:lnTo>
                  <a:lnTo>
                    <a:pt x="3152" y="5031"/>
                  </a:lnTo>
                  <a:lnTo>
                    <a:pt x="2956" y="4934"/>
                  </a:lnTo>
                  <a:lnTo>
                    <a:pt x="2736" y="4812"/>
                  </a:lnTo>
                  <a:lnTo>
                    <a:pt x="2541" y="4690"/>
                  </a:lnTo>
                  <a:lnTo>
                    <a:pt x="2321" y="4543"/>
                  </a:lnTo>
                  <a:lnTo>
                    <a:pt x="2126" y="4372"/>
                  </a:lnTo>
                  <a:lnTo>
                    <a:pt x="1930" y="4201"/>
                  </a:lnTo>
                  <a:lnTo>
                    <a:pt x="1759" y="4006"/>
                  </a:lnTo>
                  <a:lnTo>
                    <a:pt x="1613" y="3810"/>
                  </a:lnTo>
                  <a:lnTo>
                    <a:pt x="1466" y="3590"/>
                  </a:lnTo>
                  <a:lnTo>
                    <a:pt x="1344" y="3395"/>
                  </a:lnTo>
                  <a:lnTo>
                    <a:pt x="1247" y="3175"/>
                  </a:lnTo>
                  <a:lnTo>
                    <a:pt x="1173" y="2931"/>
                  </a:lnTo>
                  <a:lnTo>
                    <a:pt x="1124" y="2711"/>
                  </a:lnTo>
                  <a:lnTo>
                    <a:pt x="1124" y="2491"/>
                  </a:lnTo>
                  <a:lnTo>
                    <a:pt x="1124" y="2320"/>
                  </a:lnTo>
                  <a:lnTo>
                    <a:pt x="1173" y="2174"/>
                  </a:lnTo>
                  <a:lnTo>
                    <a:pt x="1247" y="2027"/>
                  </a:lnTo>
                  <a:lnTo>
                    <a:pt x="1369" y="1905"/>
                  </a:lnTo>
                  <a:lnTo>
                    <a:pt x="1491" y="1808"/>
                  </a:lnTo>
                  <a:lnTo>
                    <a:pt x="1613" y="1734"/>
                  </a:lnTo>
                  <a:lnTo>
                    <a:pt x="1784" y="1685"/>
                  </a:lnTo>
                  <a:lnTo>
                    <a:pt x="1955" y="1661"/>
                  </a:lnTo>
                  <a:close/>
                  <a:moveTo>
                    <a:pt x="3225" y="0"/>
                  </a:moveTo>
                  <a:lnTo>
                    <a:pt x="3127" y="25"/>
                  </a:lnTo>
                  <a:lnTo>
                    <a:pt x="3029" y="98"/>
                  </a:lnTo>
                  <a:lnTo>
                    <a:pt x="2932" y="147"/>
                  </a:lnTo>
                  <a:lnTo>
                    <a:pt x="2883" y="245"/>
                  </a:lnTo>
                  <a:lnTo>
                    <a:pt x="2834" y="342"/>
                  </a:lnTo>
                  <a:lnTo>
                    <a:pt x="2785" y="440"/>
                  </a:lnTo>
                  <a:lnTo>
                    <a:pt x="2785" y="538"/>
                  </a:lnTo>
                  <a:lnTo>
                    <a:pt x="2785" y="709"/>
                  </a:lnTo>
                  <a:lnTo>
                    <a:pt x="2565" y="635"/>
                  </a:lnTo>
                  <a:lnTo>
                    <a:pt x="2370" y="586"/>
                  </a:lnTo>
                  <a:lnTo>
                    <a:pt x="2150" y="562"/>
                  </a:lnTo>
                  <a:lnTo>
                    <a:pt x="1955" y="538"/>
                  </a:lnTo>
                  <a:lnTo>
                    <a:pt x="1759" y="562"/>
                  </a:lnTo>
                  <a:lnTo>
                    <a:pt x="1564" y="586"/>
                  </a:lnTo>
                  <a:lnTo>
                    <a:pt x="1369" y="635"/>
                  </a:lnTo>
                  <a:lnTo>
                    <a:pt x="1198" y="709"/>
                  </a:lnTo>
                  <a:lnTo>
                    <a:pt x="1027" y="782"/>
                  </a:lnTo>
                  <a:lnTo>
                    <a:pt x="856" y="880"/>
                  </a:lnTo>
                  <a:lnTo>
                    <a:pt x="709" y="1002"/>
                  </a:lnTo>
                  <a:lnTo>
                    <a:pt x="563" y="1124"/>
                  </a:lnTo>
                  <a:lnTo>
                    <a:pt x="441" y="1246"/>
                  </a:lnTo>
                  <a:lnTo>
                    <a:pt x="343" y="1417"/>
                  </a:lnTo>
                  <a:lnTo>
                    <a:pt x="245" y="1563"/>
                  </a:lnTo>
                  <a:lnTo>
                    <a:pt x="147" y="1734"/>
                  </a:lnTo>
                  <a:lnTo>
                    <a:pt x="99" y="1905"/>
                  </a:lnTo>
                  <a:lnTo>
                    <a:pt x="50" y="2101"/>
                  </a:lnTo>
                  <a:lnTo>
                    <a:pt x="1" y="2296"/>
                  </a:lnTo>
                  <a:lnTo>
                    <a:pt x="1" y="2491"/>
                  </a:lnTo>
                  <a:lnTo>
                    <a:pt x="25" y="2858"/>
                  </a:lnTo>
                  <a:lnTo>
                    <a:pt x="99" y="3200"/>
                  </a:lnTo>
                  <a:lnTo>
                    <a:pt x="221" y="3566"/>
                  </a:lnTo>
                  <a:lnTo>
                    <a:pt x="367" y="3884"/>
                  </a:lnTo>
                  <a:lnTo>
                    <a:pt x="563" y="4225"/>
                  </a:lnTo>
                  <a:lnTo>
                    <a:pt x="782" y="4543"/>
                  </a:lnTo>
                  <a:lnTo>
                    <a:pt x="1027" y="4836"/>
                  </a:lnTo>
                  <a:lnTo>
                    <a:pt x="1295" y="5105"/>
                  </a:lnTo>
                  <a:lnTo>
                    <a:pt x="1588" y="5349"/>
                  </a:lnTo>
                  <a:lnTo>
                    <a:pt x="1906" y="5593"/>
                  </a:lnTo>
                  <a:lnTo>
                    <a:pt x="2248" y="5789"/>
                  </a:lnTo>
                  <a:lnTo>
                    <a:pt x="2590" y="5960"/>
                  </a:lnTo>
                  <a:lnTo>
                    <a:pt x="2932" y="6106"/>
                  </a:lnTo>
                  <a:lnTo>
                    <a:pt x="3274" y="6204"/>
                  </a:lnTo>
                  <a:lnTo>
                    <a:pt x="3616" y="6277"/>
                  </a:lnTo>
                  <a:lnTo>
                    <a:pt x="3957" y="6301"/>
                  </a:lnTo>
                  <a:lnTo>
                    <a:pt x="4080" y="6643"/>
                  </a:lnTo>
                  <a:lnTo>
                    <a:pt x="4226" y="6961"/>
                  </a:lnTo>
                  <a:lnTo>
                    <a:pt x="4519" y="7596"/>
                  </a:lnTo>
                  <a:lnTo>
                    <a:pt x="4812" y="8133"/>
                  </a:lnTo>
                  <a:lnTo>
                    <a:pt x="5081" y="8597"/>
                  </a:lnTo>
                  <a:lnTo>
                    <a:pt x="5154" y="8719"/>
                  </a:lnTo>
                  <a:lnTo>
                    <a:pt x="5276" y="8817"/>
                  </a:lnTo>
                  <a:lnTo>
                    <a:pt x="5423" y="8866"/>
                  </a:lnTo>
                  <a:lnTo>
                    <a:pt x="5569" y="8890"/>
                  </a:lnTo>
                  <a:lnTo>
                    <a:pt x="12212" y="8890"/>
                  </a:lnTo>
                  <a:lnTo>
                    <a:pt x="12359" y="8866"/>
                  </a:lnTo>
                  <a:lnTo>
                    <a:pt x="12506" y="8817"/>
                  </a:lnTo>
                  <a:lnTo>
                    <a:pt x="12628" y="8719"/>
                  </a:lnTo>
                  <a:lnTo>
                    <a:pt x="12701" y="8597"/>
                  </a:lnTo>
                  <a:lnTo>
                    <a:pt x="12994" y="8060"/>
                  </a:lnTo>
                  <a:lnTo>
                    <a:pt x="13360" y="7352"/>
                  </a:lnTo>
                  <a:lnTo>
                    <a:pt x="13727" y="6472"/>
                  </a:lnTo>
                  <a:lnTo>
                    <a:pt x="13922" y="6008"/>
                  </a:lnTo>
                  <a:lnTo>
                    <a:pt x="14117" y="5495"/>
                  </a:lnTo>
                  <a:lnTo>
                    <a:pt x="14288" y="4958"/>
                  </a:lnTo>
                  <a:lnTo>
                    <a:pt x="14459" y="4372"/>
                  </a:lnTo>
                  <a:lnTo>
                    <a:pt x="14606" y="3786"/>
                  </a:lnTo>
                  <a:lnTo>
                    <a:pt x="14752" y="3175"/>
                  </a:lnTo>
                  <a:lnTo>
                    <a:pt x="14850" y="2540"/>
                  </a:lnTo>
                  <a:lnTo>
                    <a:pt x="14923" y="1881"/>
                  </a:lnTo>
                  <a:lnTo>
                    <a:pt x="14972" y="1221"/>
                  </a:lnTo>
                  <a:lnTo>
                    <a:pt x="14997" y="538"/>
                  </a:lnTo>
                  <a:lnTo>
                    <a:pt x="14997" y="440"/>
                  </a:lnTo>
                  <a:lnTo>
                    <a:pt x="14948" y="342"/>
                  </a:lnTo>
                  <a:lnTo>
                    <a:pt x="14899" y="245"/>
                  </a:lnTo>
                  <a:lnTo>
                    <a:pt x="14850" y="147"/>
                  </a:lnTo>
                  <a:lnTo>
                    <a:pt x="14752" y="98"/>
                  </a:lnTo>
                  <a:lnTo>
                    <a:pt x="14655" y="25"/>
                  </a:lnTo>
                  <a:lnTo>
                    <a:pt x="14557" y="0"/>
                  </a:lnTo>
                  <a:close/>
                </a:path>
              </a:pathLst>
            </a:custGeom>
            <a:grpFill/>
            <a:ln>
              <a:noFill/>
            </a:ln>
          </p:spPr>
          <p:txBody>
            <a:bodyPr lIns="121896" tIns="121896" rIns="121896" bIns="121896" anchor="ctr" anchorCtr="0">
              <a:noAutofit/>
            </a:bodyPr>
            <a:lstStyle/>
            <a:p>
              <a:endParaRPr sz="3732"/>
            </a:p>
          </p:txBody>
        </p:sp>
        <p:sp>
          <p:nvSpPr>
            <p:cNvPr id="652" name="Shape 652"/>
            <p:cNvSpPr/>
            <p:nvPr/>
          </p:nvSpPr>
          <p:spPr>
            <a:xfrm>
              <a:off x="1244325" y="5397500"/>
              <a:ext cx="444525" cy="39100"/>
            </a:xfrm>
            <a:custGeom>
              <a:avLst/>
              <a:gdLst/>
              <a:ahLst/>
              <a:cxnLst/>
              <a:rect l="0" t="0" r="0" b="0"/>
              <a:pathLst>
                <a:path w="17781" h="1564" extrusionOk="0">
                  <a:moveTo>
                    <a:pt x="1" y="0"/>
                  </a:moveTo>
                  <a:lnTo>
                    <a:pt x="25" y="244"/>
                  </a:lnTo>
                  <a:lnTo>
                    <a:pt x="99" y="488"/>
                  </a:lnTo>
                  <a:lnTo>
                    <a:pt x="196" y="757"/>
                  </a:lnTo>
                  <a:lnTo>
                    <a:pt x="318" y="1001"/>
                  </a:lnTo>
                  <a:lnTo>
                    <a:pt x="489" y="1221"/>
                  </a:lnTo>
                  <a:lnTo>
                    <a:pt x="685" y="1392"/>
                  </a:lnTo>
                  <a:lnTo>
                    <a:pt x="782" y="1465"/>
                  </a:lnTo>
                  <a:lnTo>
                    <a:pt x="880" y="1514"/>
                  </a:lnTo>
                  <a:lnTo>
                    <a:pt x="1002" y="1539"/>
                  </a:lnTo>
                  <a:lnTo>
                    <a:pt x="1124" y="1563"/>
                  </a:lnTo>
                  <a:lnTo>
                    <a:pt x="16657" y="1563"/>
                  </a:lnTo>
                  <a:lnTo>
                    <a:pt x="16780" y="1539"/>
                  </a:lnTo>
                  <a:lnTo>
                    <a:pt x="16902" y="1514"/>
                  </a:lnTo>
                  <a:lnTo>
                    <a:pt x="16999" y="1465"/>
                  </a:lnTo>
                  <a:lnTo>
                    <a:pt x="17097" y="1392"/>
                  </a:lnTo>
                  <a:lnTo>
                    <a:pt x="17292" y="1221"/>
                  </a:lnTo>
                  <a:lnTo>
                    <a:pt x="17463" y="1001"/>
                  </a:lnTo>
                  <a:lnTo>
                    <a:pt x="17586" y="757"/>
                  </a:lnTo>
                  <a:lnTo>
                    <a:pt x="17683" y="488"/>
                  </a:lnTo>
                  <a:lnTo>
                    <a:pt x="17756" y="244"/>
                  </a:lnTo>
                  <a:lnTo>
                    <a:pt x="17781" y="0"/>
                  </a:lnTo>
                  <a:close/>
                </a:path>
              </a:pathLst>
            </a:custGeom>
            <a:grpFill/>
            <a:ln>
              <a:noFill/>
            </a:ln>
          </p:spPr>
          <p:txBody>
            <a:bodyPr lIns="121896" tIns="121896" rIns="121896" bIns="121896" anchor="ctr" anchorCtr="0">
              <a:noAutofit/>
            </a:bodyPr>
            <a:lstStyle/>
            <a:p>
              <a:endParaRPr sz="3732"/>
            </a:p>
          </p:txBody>
        </p:sp>
        <p:sp>
          <p:nvSpPr>
            <p:cNvPr id="653" name="Shape 653"/>
            <p:cNvSpPr/>
            <p:nvPr/>
          </p:nvSpPr>
          <p:spPr>
            <a:xfrm>
              <a:off x="1451925" y="4999400"/>
              <a:ext cx="31175" cy="129450"/>
            </a:xfrm>
            <a:custGeom>
              <a:avLst/>
              <a:gdLst/>
              <a:ahLst/>
              <a:cxnLst/>
              <a:rect l="0" t="0" r="0" b="0"/>
              <a:pathLst>
                <a:path w="1247" h="5178" extrusionOk="0">
                  <a:moveTo>
                    <a:pt x="953" y="0"/>
                  </a:moveTo>
                  <a:lnTo>
                    <a:pt x="856" y="25"/>
                  </a:lnTo>
                  <a:lnTo>
                    <a:pt x="758" y="98"/>
                  </a:lnTo>
                  <a:lnTo>
                    <a:pt x="709" y="171"/>
                  </a:lnTo>
                  <a:lnTo>
                    <a:pt x="685" y="293"/>
                  </a:lnTo>
                  <a:lnTo>
                    <a:pt x="660" y="464"/>
                  </a:lnTo>
                  <a:lnTo>
                    <a:pt x="611" y="611"/>
                  </a:lnTo>
                  <a:lnTo>
                    <a:pt x="514" y="733"/>
                  </a:lnTo>
                  <a:lnTo>
                    <a:pt x="416" y="879"/>
                  </a:lnTo>
                  <a:lnTo>
                    <a:pt x="269" y="1026"/>
                  </a:lnTo>
                  <a:lnTo>
                    <a:pt x="147" y="1246"/>
                  </a:lnTo>
                  <a:lnTo>
                    <a:pt x="74" y="1368"/>
                  </a:lnTo>
                  <a:lnTo>
                    <a:pt x="50" y="1490"/>
                  </a:lnTo>
                  <a:lnTo>
                    <a:pt x="1" y="1661"/>
                  </a:lnTo>
                  <a:lnTo>
                    <a:pt x="1" y="1832"/>
                  </a:lnTo>
                  <a:lnTo>
                    <a:pt x="1" y="2003"/>
                  </a:lnTo>
                  <a:lnTo>
                    <a:pt x="50" y="2149"/>
                  </a:lnTo>
                  <a:lnTo>
                    <a:pt x="74" y="2296"/>
                  </a:lnTo>
                  <a:lnTo>
                    <a:pt x="147" y="2394"/>
                  </a:lnTo>
                  <a:lnTo>
                    <a:pt x="269" y="2613"/>
                  </a:lnTo>
                  <a:lnTo>
                    <a:pt x="416" y="2784"/>
                  </a:lnTo>
                  <a:lnTo>
                    <a:pt x="514" y="2907"/>
                  </a:lnTo>
                  <a:lnTo>
                    <a:pt x="611" y="3029"/>
                  </a:lnTo>
                  <a:lnTo>
                    <a:pt x="660" y="3175"/>
                  </a:lnTo>
                  <a:lnTo>
                    <a:pt x="685" y="3346"/>
                  </a:lnTo>
                  <a:lnTo>
                    <a:pt x="660" y="3542"/>
                  </a:lnTo>
                  <a:lnTo>
                    <a:pt x="611" y="3688"/>
                  </a:lnTo>
                  <a:lnTo>
                    <a:pt x="514" y="3810"/>
                  </a:lnTo>
                  <a:lnTo>
                    <a:pt x="416" y="3932"/>
                  </a:lnTo>
                  <a:lnTo>
                    <a:pt x="269" y="4103"/>
                  </a:lnTo>
                  <a:lnTo>
                    <a:pt x="147" y="4299"/>
                  </a:lnTo>
                  <a:lnTo>
                    <a:pt x="74" y="4421"/>
                  </a:lnTo>
                  <a:lnTo>
                    <a:pt x="50" y="4567"/>
                  </a:lnTo>
                  <a:lnTo>
                    <a:pt x="1" y="4714"/>
                  </a:lnTo>
                  <a:lnTo>
                    <a:pt x="1" y="4885"/>
                  </a:lnTo>
                  <a:lnTo>
                    <a:pt x="25" y="5007"/>
                  </a:lnTo>
                  <a:lnTo>
                    <a:pt x="74" y="5080"/>
                  </a:lnTo>
                  <a:lnTo>
                    <a:pt x="172" y="5153"/>
                  </a:lnTo>
                  <a:lnTo>
                    <a:pt x="294" y="5178"/>
                  </a:lnTo>
                  <a:lnTo>
                    <a:pt x="392" y="5153"/>
                  </a:lnTo>
                  <a:lnTo>
                    <a:pt x="489" y="5080"/>
                  </a:lnTo>
                  <a:lnTo>
                    <a:pt x="538" y="5007"/>
                  </a:lnTo>
                  <a:lnTo>
                    <a:pt x="563" y="4885"/>
                  </a:lnTo>
                  <a:lnTo>
                    <a:pt x="587" y="4714"/>
                  </a:lnTo>
                  <a:lnTo>
                    <a:pt x="636" y="4567"/>
                  </a:lnTo>
                  <a:lnTo>
                    <a:pt x="733" y="4445"/>
                  </a:lnTo>
                  <a:lnTo>
                    <a:pt x="831" y="4299"/>
                  </a:lnTo>
                  <a:lnTo>
                    <a:pt x="978" y="4152"/>
                  </a:lnTo>
                  <a:lnTo>
                    <a:pt x="1100" y="3932"/>
                  </a:lnTo>
                  <a:lnTo>
                    <a:pt x="1149" y="3810"/>
                  </a:lnTo>
                  <a:lnTo>
                    <a:pt x="1197" y="3688"/>
                  </a:lnTo>
                  <a:lnTo>
                    <a:pt x="1222" y="3542"/>
                  </a:lnTo>
                  <a:lnTo>
                    <a:pt x="1246" y="3346"/>
                  </a:lnTo>
                  <a:lnTo>
                    <a:pt x="1222" y="3175"/>
                  </a:lnTo>
                  <a:lnTo>
                    <a:pt x="1197" y="3029"/>
                  </a:lnTo>
                  <a:lnTo>
                    <a:pt x="1149" y="2882"/>
                  </a:lnTo>
                  <a:lnTo>
                    <a:pt x="1100" y="2784"/>
                  </a:lnTo>
                  <a:lnTo>
                    <a:pt x="978" y="2565"/>
                  </a:lnTo>
                  <a:lnTo>
                    <a:pt x="831" y="2394"/>
                  </a:lnTo>
                  <a:lnTo>
                    <a:pt x="733" y="2272"/>
                  </a:lnTo>
                  <a:lnTo>
                    <a:pt x="636" y="2149"/>
                  </a:lnTo>
                  <a:lnTo>
                    <a:pt x="587" y="2003"/>
                  </a:lnTo>
                  <a:lnTo>
                    <a:pt x="563" y="1832"/>
                  </a:lnTo>
                  <a:lnTo>
                    <a:pt x="587" y="1637"/>
                  </a:lnTo>
                  <a:lnTo>
                    <a:pt x="636" y="1490"/>
                  </a:lnTo>
                  <a:lnTo>
                    <a:pt x="733" y="1368"/>
                  </a:lnTo>
                  <a:lnTo>
                    <a:pt x="831" y="1246"/>
                  </a:lnTo>
                  <a:lnTo>
                    <a:pt x="978" y="1075"/>
                  </a:lnTo>
                  <a:lnTo>
                    <a:pt x="1100" y="879"/>
                  </a:lnTo>
                  <a:lnTo>
                    <a:pt x="1149" y="757"/>
                  </a:lnTo>
                  <a:lnTo>
                    <a:pt x="1197" y="611"/>
                  </a:lnTo>
                  <a:lnTo>
                    <a:pt x="1222" y="464"/>
                  </a:lnTo>
                  <a:lnTo>
                    <a:pt x="1246" y="293"/>
                  </a:lnTo>
                  <a:lnTo>
                    <a:pt x="1222" y="171"/>
                  </a:lnTo>
                  <a:lnTo>
                    <a:pt x="1149" y="98"/>
                  </a:lnTo>
                  <a:lnTo>
                    <a:pt x="1075" y="25"/>
                  </a:lnTo>
                  <a:lnTo>
                    <a:pt x="953" y="0"/>
                  </a:lnTo>
                  <a:close/>
                </a:path>
              </a:pathLst>
            </a:custGeom>
            <a:grpFill/>
            <a:ln>
              <a:noFill/>
            </a:ln>
          </p:spPr>
          <p:txBody>
            <a:bodyPr lIns="121896" tIns="121896" rIns="121896" bIns="121896" anchor="ctr" anchorCtr="0">
              <a:noAutofit/>
            </a:bodyPr>
            <a:lstStyle/>
            <a:p>
              <a:endParaRPr sz="3732"/>
            </a:p>
          </p:txBody>
        </p:sp>
        <p:sp>
          <p:nvSpPr>
            <p:cNvPr id="654" name="Shape 654"/>
            <p:cNvSpPr/>
            <p:nvPr/>
          </p:nvSpPr>
          <p:spPr>
            <a:xfrm>
              <a:off x="1407975" y="4999400"/>
              <a:ext cx="31150" cy="129450"/>
            </a:xfrm>
            <a:custGeom>
              <a:avLst/>
              <a:gdLst/>
              <a:ahLst/>
              <a:cxnLst/>
              <a:rect l="0" t="0" r="0" b="0"/>
              <a:pathLst>
                <a:path w="1246" h="5178" extrusionOk="0">
                  <a:moveTo>
                    <a:pt x="977" y="0"/>
                  </a:moveTo>
                  <a:lnTo>
                    <a:pt x="855" y="25"/>
                  </a:lnTo>
                  <a:lnTo>
                    <a:pt x="782" y="98"/>
                  </a:lnTo>
                  <a:lnTo>
                    <a:pt x="709" y="171"/>
                  </a:lnTo>
                  <a:lnTo>
                    <a:pt x="684" y="293"/>
                  </a:lnTo>
                  <a:lnTo>
                    <a:pt x="660" y="464"/>
                  </a:lnTo>
                  <a:lnTo>
                    <a:pt x="611" y="611"/>
                  </a:lnTo>
                  <a:lnTo>
                    <a:pt x="538" y="733"/>
                  </a:lnTo>
                  <a:lnTo>
                    <a:pt x="416" y="879"/>
                  </a:lnTo>
                  <a:lnTo>
                    <a:pt x="269" y="1026"/>
                  </a:lnTo>
                  <a:lnTo>
                    <a:pt x="147" y="1246"/>
                  </a:lnTo>
                  <a:lnTo>
                    <a:pt x="98" y="1368"/>
                  </a:lnTo>
                  <a:lnTo>
                    <a:pt x="49" y="1490"/>
                  </a:lnTo>
                  <a:lnTo>
                    <a:pt x="25" y="1661"/>
                  </a:lnTo>
                  <a:lnTo>
                    <a:pt x="0" y="1832"/>
                  </a:lnTo>
                  <a:lnTo>
                    <a:pt x="25" y="2003"/>
                  </a:lnTo>
                  <a:lnTo>
                    <a:pt x="49" y="2149"/>
                  </a:lnTo>
                  <a:lnTo>
                    <a:pt x="98" y="2296"/>
                  </a:lnTo>
                  <a:lnTo>
                    <a:pt x="147" y="2394"/>
                  </a:lnTo>
                  <a:lnTo>
                    <a:pt x="269" y="2613"/>
                  </a:lnTo>
                  <a:lnTo>
                    <a:pt x="416" y="2784"/>
                  </a:lnTo>
                  <a:lnTo>
                    <a:pt x="538" y="2907"/>
                  </a:lnTo>
                  <a:lnTo>
                    <a:pt x="611" y="3029"/>
                  </a:lnTo>
                  <a:lnTo>
                    <a:pt x="660" y="3175"/>
                  </a:lnTo>
                  <a:lnTo>
                    <a:pt x="684" y="3346"/>
                  </a:lnTo>
                  <a:lnTo>
                    <a:pt x="660" y="3542"/>
                  </a:lnTo>
                  <a:lnTo>
                    <a:pt x="611" y="3688"/>
                  </a:lnTo>
                  <a:lnTo>
                    <a:pt x="538" y="3810"/>
                  </a:lnTo>
                  <a:lnTo>
                    <a:pt x="416" y="3932"/>
                  </a:lnTo>
                  <a:lnTo>
                    <a:pt x="269" y="4103"/>
                  </a:lnTo>
                  <a:lnTo>
                    <a:pt x="147" y="4299"/>
                  </a:lnTo>
                  <a:lnTo>
                    <a:pt x="98" y="4421"/>
                  </a:lnTo>
                  <a:lnTo>
                    <a:pt x="49" y="4567"/>
                  </a:lnTo>
                  <a:lnTo>
                    <a:pt x="25" y="4714"/>
                  </a:lnTo>
                  <a:lnTo>
                    <a:pt x="0" y="4885"/>
                  </a:lnTo>
                  <a:lnTo>
                    <a:pt x="25" y="5007"/>
                  </a:lnTo>
                  <a:lnTo>
                    <a:pt x="98" y="5080"/>
                  </a:lnTo>
                  <a:lnTo>
                    <a:pt x="171" y="5153"/>
                  </a:lnTo>
                  <a:lnTo>
                    <a:pt x="293" y="5178"/>
                  </a:lnTo>
                  <a:lnTo>
                    <a:pt x="391" y="5153"/>
                  </a:lnTo>
                  <a:lnTo>
                    <a:pt x="489" y="5080"/>
                  </a:lnTo>
                  <a:lnTo>
                    <a:pt x="562" y="5007"/>
                  </a:lnTo>
                  <a:lnTo>
                    <a:pt x="586" y="4885"/>
                  </a:lnTo>
                  <a:lnTo>
                    <a:pt x="586" y="4714"/>
                  </a:lnTo>
                  <a:lnTo>
                    <a:pt x="660" y="4567"/>
                  </a:lnTo>
                  <a:lnTo>
                    <a:pt x="733" y="4445"/>
                  </a:lnTo>
                  <a:lnTo>
                    <a:pt x="831" y="4299"/>
                  </a:lnTo>
                  <a:lnTo>
                    <a:pt x="977" y="4152"/>
                  </a:lnTo>
                  <a:lnTo>
                    <a:pt x="1124" y="3932"/>
                  </a:lnTo>
                  <a:lnTo>
                    <a:pt x="1173" y="3810"/>
                  </a:lnTo>
                  <a:lnTo>
                    <a:pt x="1221" y="3688"/>
                  </a:lnTo>
                  <a:lnTo>
                    <a:pt x="1246" y="3542"/>
                  </a:lnTo>
                  <a:lnTo>
                    <a:pt x="1246" y="3346"/>
                  </a:lnTo>
                  <a:lnTo>
                    <a:pt x="1246" y="3175"/>
                  </a:lnTo>
                  <a:lnTo>
                    <a:pt x="1221" y="3029"/>
                  </a:lnTo>
                  <a:lnTo>
                    <a:pt x="1173" y="2882"/>
                  </a:lnTo>
                  <a:lnTo>
                    <a:pt x="1124" y="2784"/>
                  </a:lnTo>
                  <a:lnTo>
                    <a:pt x="977" y="2565"/>
                  </a:lnTo>
                  <a:lnTo>
                    <a:pt x="831" y="2394"/>
                  </a:lnTo>
                  <a:lnTo>
                    <a:pt x="733" y="2272"/>
                  </a:lnTo>
                  <a:lnTo>
                    <a:pt x="660" y="2149"/>
                  </a:lnTo>
                  <a:lnTo>
                    <a:pt x="586" y="2003"/>
                  </a:lnTo>
                  <a:lnTo>
                    <a:pt x="586" y="1832"/>
                  </a:lnTo>
                  <a:lnTo>
                    <a:pt x="586" y="1637"/>
                  </a:lnTo>
                  <a:lnTo>
                    <a:pt x="660" y="1490"/>
                  </a:lnTo>
                  <a:lnTo>
                    <a:pt x="733" y="1368"/>
                  </a:lnTo>
                  <a:lnTo>
                    <a:pt x="831" y="1246"/>
                  </a:lnTo>
                  <a:lnTo>
                    <a:pt x="977" y="1075"/>
                  </a:lnTo>
                  <a:lnTo>
                    <a:pt x="1124" y="879"/>
                  </a:lnTo>
                  <a:lnTo>
                    <a:pt x="1173" y="757"/>
                  </a:lnTo>
                  <a:lnTo>
                    <a:pt x="1221" y="611"/>
                  </a:lnTo>
                  <a:lnTo>
                    <a:pt x="1246" y="464"/>
                  </a:lnTo>
                  <a:lnTo>
                    <a:pt x="1246" y="293"/>
                  </a:lnTo>
                  <a:lnTo>
                    <a:pt x="1221" y="171"/>
                  </a:lnTo>
                  <a:lnTo>
                    <a:pt x="1173" y="98"/>
                  </a:lnTo>
                  <a:lnTo>
                    <a:pt x="1075" y="25"/>
                  </a:lnTo>
                  <a:lnTo>
                    <a:pt x="977" y="0"/>
                  </a:lnTo>
                  <a:close/>
                </a:path>
              </a:pathLst>
            </a:custGeom>
            <a:grpFill/>
            <a:ln>
              <a:noFill/>
            </a:ln>
          </p:spPr>
          <p:txBody>
            <a:bodyPr lIns="121896" tIns="121896" rIns="121896" bIns="121896" anchor="ctr" anchorCtr="0">
              <a:noAutofit/>
            </a:bodyPr>
            <a:lstStyle/>
            <a:p>
              <a:endParaRPr sz="3732"/>
            </a:p>
          </p:txBody>
        </p:sp>
        <p:sp>
          <p:nvSpPr>
            <p:cNvPr id="655" name="Shape 655"/>
            <p:cNvSpPr/>
            <p:nvPr/>
          </p:nvSpPr>
          <p:spPr>
            <a:xfrm>
              <a:off x="1495900" y="4999400"/>
              <a:ext cx="30550" cy="129450"/>
            </a:xfrm>
            <a:custGeom>
              <a:avLst/>
              <a:gdLst/>
              <a:ahLst/>
              <a:cxnLst/>
              <a:rect l="0" t="0" r="0" b="0"/>
              <a:pathLst>
                <a:path w="1222" h="5178" extrusionOk="0">
                  <a:moveTo>
                    <a:pt x="953" y="0"/>
                  </a:moveTo>
                  <a:lnTo>
                    <a:pt x="831" y="25"/>
                  </a:lnTo>
                  <a:lnTo>
                    <a:pt x="757" y="98"/>
                  </a:lnTo>
                  <a:lnTo>
                    <a:pt x="684" y="171"/>
                  </a:lnTo>
                  <a:lnTo>
                    <a:pt x="660" y="293"/>
                  </a:lnTo>
                  <a:lnTo>
                    <a:pt x="660" y="464"/>
                  </a:lnTo>
                  <a:lnTo>
                    <a:pt x="586" y="611"/>
                  </a:lnTo>
                  <a:lnTo>
                    <a:pt x="513" y="733"/>
                  </a:lnTo>
                  <a:lnTo>
                    <a:pt x="391" y="879"/>
                  </a:lnTo>
                  <a:lnTo>
                    <a:pt x="269" y="1026"/>
                  </a:lnTo>
                  <a:lnTo>
                    <a:pt x="122" y="1246"/>
                  </a:lnTo>
                  <a:lnTo>
                    <a:pt x="73" y="1368"/>
                  </a:lnTo>
                  <a:lnTo>
                    <a:pt x="25" y="1490"/>
                  </a:lnTo>
                  <a:lnTo>
                    <a:pt x="0" y="1661"/>
                  </a:lnTo>
                  <a:lnTo>
                    <a:pt x="0" y="1832"/>
                  </a:lnTo>
                  <a:lnTo>
                    <a:pt x="0" y="2003"/>
                  </a:lnTo>
                  <a:lnTo>
                    <a:pt x="25" y="2149"/>
                  </a:lnTo>
                  <a:lnTo>
                    <a:pt x="73" y="2296"/>
                  </a:lnTo>
                  <a:lnTo>
                    <a:pt x="122" y="2394"/>
                  </a:lnTo>
                  <a:lnTo>
                    <a:pt x="269" y="2613"/>
                  </a:lnTo>
                  <a:lnTo>
                    <a:pt x="391" y="2784"/>
                  </a:lnTo>
                  <a:lnTo>
                    <a:pt x="513" y="2907"/>
                  </a:lnTo>
                  <a:lnTo>
                    <a:pt x="586" y="3029"/>
                  </a:lnTo>
                  <a:lnTo>
                    <a:pt x="660" y="3175"/>
                  </a:lnTo>
                  <a:lnTo>
                    <a:pt x="660" y="3346"/>
                  </a:lnTo>
                  <a:lnTo>
                    <a:pt x="660" y="3542"/>
                  </a:lnTo>
                  <a:lnTo>
                    <a:pt x="586" y="3688"/>
                  </a:lnTo>
                  <a:lnTo>
                    <a:pt x="513" y="3810"/>
                  </a:lnTo>
                  <a:lnTo>
                    <a:pt x="391" y="3932"/>
                  </a:lnTo>
                  <a:lnTo>
                    <a:pt x="269" y="4103"/>
                  </a:lnTo>
                  <a:lnTo>
                    <a:pt x="122" y="4299"/>
                  </a:lnTo>
                  <a:lnTo>
                    <a:pt x="73" y="4421"/>
                  </a:lnTo>
                  <a:lnTo>
                    <a:pt x="25" y="4567"/>
                  </a:lnTo>
                  <a:lnTo>
                    <a:pt x="0" y="4714"/>
                  </a:lnTo>
                  <a:lnTo>
                    <a:pt x="0" y="4885"/>
                  </a:lnTo>
                  <a:lnTo>
                    <a:pt x="25" y="5007"/>
                  </a:lnTo>
                  <a:lnTo>
                    <a:pt x="73" y="5080"/>
                  </a:lnTo>
                  <a:lnTo>
                    <a:pt x="171" y="5153"/>
                  </a:lnTo>
                  <a:lnTo>
                    <a:pt x="269" y="5178"/>
                  </a:lnTo>
                  <a:lnTo>
                    <a:pt x="391" y="5153"/>
                  </a:lnTo>
                  <a:lnTo>
                    <a:pt x="464" y="5080"/>
                  </a:lnTo>
                  <a:lnTo>
                    <a:pt x="538" y="5007"/>
                  </a:lnTo>
                  <a:lnTo>
                    <a:pt x="562" y="4885"/>
                  </a:lnTo>
                  <a:lnTo>
                    <a:pt x="586" y="4714"/>
                  </a:lnTo>
                  <a:lnTo>
                    <a:pt x="635" y="4567"/>
                  </a:lnTo>
                  <a:lnTo>
                    <a:pt x="708" y="4445"/>
                  </a:lnTo>
                  <a:lnTo>
                    <a:pt x="831" y="4299"/>
                  </a:lnTo>
                  <a:lnTo>
                    <a:pt x="953" y="4152"/>
                  </a:lnTo>
                  <a:lnTo>
                    <a:pt x="1099" y="3932"/>
                  </a:lnTo>
                  <a:lnTo>
                    <a:pt x="1148" y="3810"/>
                  </a:lnTo>
                  <a:lnTo>
                    <a:pt x="1197" y="3688"/>
                  </a:lnTo>
                  <a:lnTo>
                    <a:pt x="1221" y="3542"/>
                  </a:lnTo>
                  <a:lnTo>
                    <a:pt x="1221" y="3346"/>
                  </a:lnTo>
                  <a:lnTo>
                    <a:pt x="1221" y="3175"/>
                  </a:lnTo>
                  <a:lnTo>
                    <a:pt x="1197" y="3029"/>
                  </a:lnTo>
                  <a:lnTo>
                    <a:pt x="1148" y="2882"/>
                  </a:lnTo>
                  <a:lnTo>
                    <a:pt x="1099" y="2784"/>
                  </a:lnTo>
                  <a:lnTo>
                    <a:pt x="953" y="2565"/>
                  </a:lnTo>
                  <a:lnTo>
                    <a:pt x="831" y="2394"/>
                  </a:lnTo>
                  <a:lnTo>
                    <a:pt x="708" y="2272"/>
                  </a:lnTo>
                  <a:lnTo>
                    <a:pt x="635" y="2149"/>
                  </a:lnTo>
                  <a:lnTo>
                    <a:pt x="586" y="2003"/>
                  </a:lnTo>
                  <a:lnTo>
                    <a:pt x="562" y="1832"/>
                  </a:lnTo>
                  <a:lnTo>
                    <a:pt x="586" y="1637"/>
                  </a:lnTo>
                  <a:lnTo>
                    <a:pt x="635" y="1490"/>
                  </a:lnTo>
                  <a:lnTo>
                    <a:pt x="708" y="1368"/>
                  </a:lnTo>
                  <a:lnTo>
                    <a:pt x="831" y="1246"/>
                  </a:lnTo>
                  <a:lnTo>
                    <a:pt x="953" y="1075"/>
                  </a:lnTo>
                  <a:lnTo>
                    <a:pt x="1099" y="879"/>
                  </a:lnTo>
                  <a:lnTo>
                    <a:pt x="1148" y="757"/>
                  </a:lnTo>
                  <a:lnTo>
                    <a:pt x="1197" y="611"/>
                  </a:lnTo>
                  <a:lnTo>
                    <a:pt x="1221" y="464"/>
                  </a:lnTo>
                  <a:lnTo>
                    <a:pt x="1221" y="293"/>
                  </a:lnTo>
                  <a:lnTo>
                    <a:pt x="1221" y="171"/>
                  </a:lnTo>
                  <a:lnTo>
                    <a:pt x="1148" y="98"/>
                  </a:lnTo>
                  <a:lnTo>
                    <a:pt x="1050" y="25"/>
                  </a:lnTo>
                  <a:lnTo>
                    <a:pt x="953" y="0"/>
                  </a:lnTo>
                  <a:close/>
                </a:path>
              </a:pathLst>
            </a:custGeom>
            <a:grpFill/>
            <a:ln>
              <a:noFill/>
            </a:ln>
          </p:spPr>
          <p:txBody>
            <a:bodyPr lIns="121896" tIns="121896" rIns="121896" bIns="121896" anchor="ctr" anchorCtr="0">
              <a:noAutofit/>
            </a:bodyPr>
            <a:lstStyle/>
            <a:p>
              <a:endParaRPr sz="3732"/>
            </a:p>
          </p:txBody>
        </p:sp>
      </p:grpSp>
      <p:grpSp>
        <p:nvGrpSpPr>
          <p:cNvPr id="656" name="Shape 656"/>
          <p:cNvGrpSpPr/>
          <p:nvPr/>
        </p:nvGrpSpPr>
        <p:grpSpPr>
          <a:xfrm>
            <a:off x="5763848" y="5844923"/>
            <a:ext cx="407005" cy="518607"/>
            <a:chOff x="1958100" y="4985350"/>
            <a:chExt cx="365150" cy="465275"/>
          </a:xfrm>
          <a:solidFill>
            <a:schemeClr val="tx1"/>
          </a:solidFill>
        </p:grpSpPr>
        <p:sp>
          <p:nvSpPr>
            <p:cNvPr id="657" name="Shape 657"/>
            <p:cNvSpPr/>
            <p:nvPr/>
          </p:nvSpPr>
          <p:spPr>
            <a:xfrm>
              <a:off x="1958100" y="4985350"/>
              <a:ext cx="365150" cy="465275"/>
            </a:xfrm>
            <a:custGeom>
              <a:avLst/>
              <a:gdLst/>
              <a:ahLst/>
              <a:cxnLst/>
              <a:rect l="0" t="0" r="0" b="0"/>
              <a:pathLst>
                <a:path w="14606" h="18611" extrusionOk="0">
                  <a:moveTo>
                    <a:pt x="4152" y="1734"/>
                  </a:moveTo>
                  <a:lnTo>
                    <a:pt x="4274" y="1759"/>
                  </a:lnTo>
                  <a:lnTo>
                    <a:pt x="4397" y="1783"/>
                  </a:lnTo>
                  <a:lnTo>
                    <a:pt x="4543" y="1808"/>
                  </a:lnTo>
                  <a:lnTo>
                    <a:pt x="4812" y="1930"/>
                  </a:lnTo>
                  <a:lnTo>
                    <a:pt x="5105" y="2125"/>
                  </a:lnTo>
                  <a:lnTo>
                    <a:pt x="5398" y="2394"/>
                  </a:lnTo>
                  <a:lnTo>
                    <a:pt x="5496" y="2516"/>
                  </a:lnTo>
                  <a:lnTo>
                    <a:pt x="5593" y="2638"/>
                  </a:lnTo>
                  <a:lnTo>
                    <a:pt x="5789" y="2956"/>
                  </a:lnTo>
                  <a:lnTo>
                    <a:pt x="5935" y="3322"/>
                  </a:lnTo>
                  <a:lnTo>
                    <a:pt x="6057" y="3688"/>
                  </a:lnTo>
                  <a:lnTo>
                    <a:pt x="6155" y="4079"/>
                  </a:lnTo>
                  <a:lnTo>
                    <a:pt x="6204" y="4470"/>
                  </a:lnTo>
                  <a:lnTo>
                    <a:pt x="6277" y="4836"/>
                  </a:lnTo>
                  <a:lnTo>
                    <a:pt x="6302" y="5154"/>
                  </a:lnTo>
                  <a:lnTo>
                    <a:pt x="5984" y="5129"/>
                  </a:lnTo>
                  <a:lnTo>
                    <a:pt x="5618" y="5080"/>
                  </a:lnTo>
                  <a:lnTo>
                    <a:pt x="5227" y="5007"/>
                  </a:lnTo>
                  <a:lnTo>
                    <a:pt x="4836" y="4909"/>
                  </a:lnTo>
                  <a:lnTo>
                    <a:pt x="4470" y="4787"/>
                  </a:lnTo>
                  <a:lnTo>
                    <a:pt x="4104" y="4641"/>
                  </a:lnTo>
                  <a:lnTo>
                    <a:pt x="3786" y="4445"/>
                  </a:lnTo>
                  <a:lnTo>
                    <a:pt x="3664" y="4348"/>
                  </a:lnTo>
                  <a:lnTo>
                    <a:pt x="3542" y="4250"/>
                  </a:lnTo>
                  <a:lnTo>
                    <a:pt x="3273" y="3957"/>
                  </a:lnTo>
                  <a:lnTo>
                    <a:pt x="3078" y="3664"/>
                  </a:lnTo>
                  <a:lnTo>
                    <a:pt x="2956" y="3395"/>
                  </a:lnTo>
                  <a:lnTo>
                    <a:pt x="2931" y="3273"/>
                  </a:lnTo>
                  <a:lnTo>
                    <a:pt x="2907" y="3127"/>
                  </a:lnTo>
                  <a:lnTo>
                    <a:pt x="2882" y="3004"/>
                  </a:lnTo>
                  <a:lnTo>
                    <a:pt x="2907" y="2858"/>
                  </a:lnTo>
                  <a:lnTo>
                    <a:pt x="2931" y="2736"/>
                  </a:lnTo>
                  <a:lnTo>
                    <a:pt x="2956" y="2614"/>
                  </a:lnTo>
                  <a:lnTo>
                    <a:pt x="3004" y="2492"/>
                  </a:lnTo>
                  <a:lnTo>
                    <a:pt x="3078" y="2369"/>
                  </a:lnTo>
                  <a:lnTo>
                    <a:pt x="3273" y="2125"/>
                  </a:lnTo>
                  <a:lnTo>
                    <a:pt x="3517" y="1930"/>
                  </a:lnTo>
                  <a:lnTo>
                    <a:pt x="3639" y="1857"/>
                  </a:lnTo>
                  <a:lnTo>
                    <a:pt x="3762" y="1808"/>
                  </a:lnTo>
                  <a:lnTo>
                    <a:pt x="3884" y="1783"/>
                  </a:lnTo>
                  <a:lnTo>
                    <a:pt x="4006" y="1759"/>
                  </a:lnTo>
                  <a:lnTo>
                    <a:pt x="4152" y="1734"/>
                  </a:lnTo>
                  <a:close/>
                  <a:moveTo>
                    <a:pt x="10454" y="1734"/>
                  </a:moveTo>
                  <a:lnTo>
                    <a:pt x="10600" y="1759"/>
                  </a:lnTo>
                  <a:lnTo>
                    <a:pt x="10722" y="1783"/>
                  </a:lnTo>
                  <a:lnTo>
                    <a:pt x="10844" y="1808"/>
                  </a:lnTo>
                  <a:lnTo>
                    <a:pt x="10966" y="1857"/>
                  </a:lnTo>
                  <a:lnTo>
                    <a:pt x="11089" y="1930"/>
                  </a:lnTo>
                  <a:lnTo>
                    <a:pt x="11333" y="2125"/>
                  </a:lnTo>
                  <a:lnTo>
                    <a:pt x="11528" y="2369"/>
                  </a:lnTo>
                  <a:lnTo>
                    <a:pt x="11601" y="2492"/>
                  </a:lnTo>
                  <a:lnTo>
                    <a:pt x="11650" y="2614"/>
                  </a:lnTo>
                  <a:lnTo>
                    <a:pt x="11675" y="2736"/>
                  </a:lnTo>
                  <a:lnTo>
                    <a:pt x="11699" y="2858"/>
                  </a:lnTo>
                  <a:lnTo>
                    <a:pt x="11724" y="3004"/>
                  </a:lnTo>
                  <a:lnTo>
                    <a:pt x="11699" y="3127"/>
                  </a:lnTo>
                  <a:lnTo>
                    <a:pt x="11675" y="3273"/>
                  </a:lnTo>
                  <a:lnTo>
                    <a:pt x="11650" y="3395"/>
                  </a:lnTo>
                  <a:lnTo>
                    <a:pt x="11528" y="3664"/>
                  </a:lnTo>
                  <a:lnTo>
                    <a:pt x="11333" y="3957"/>
                  </a:lnTo>
                  <a:lnTo>
                    <a:pt x="11064" y="4250"/>
                  </a:lnTo>
                  <a:lnTo>
                    <a:pt x="10942" y="4348"/>
                  </a:lnTo>
                  <a:lnTo>
                    <a:pt x="10820" y="4445"/>
                  </a:lnTo>
                  <a:lnTo>
                    <a:pt x="10502" y="4641"/>
                  </a:lnTo>
                  <a:lnTo>
                    <a:pt x="10136" y="4787"/>
                  </a:lnTo>
                  <a:lnTo>
                    <a:pt x="9770" y="4909"/>
                  </a:lnTo>
                  <a:lnTo>
                    <a:pt x="9379" y="5007"/>
                  </a:lnTo>
                  <a:lnTo>
                    <a:pt x="8988" y="5080"/>
                  </a:lnTo>
                  <a:lnTo>
                    <a:pt x="8622" y="5129"/>
                  </a:lnTo>
                  <a:lnTo>
                    <a:pt x="8304" y="5154"/>
                  </a:lnTo>
                  <a:lnTo>
                    <a:pt x="8329" y="4836"/>
                  </a:lnTo>
                  <a:lnTo>
                    <a:pt x="8402" y="4470"/>
                  </a:lnTo>
                  <a:lnTo>
                    <a:pt x="8451" y="4079"/>
                  </a:lnTo>
                  <a:lnTo>
                    <a:pt x="8549" y="3688"/>
                  </a:lnTo>
                  <a:lnTo>
                    <a:pt x="8671" y="3322"/>
                  </a:lnTo>
                  <a:lnTo>
                    <a:pt x="8817" y="2956"/>
                  </a:lnTo>
                  <a:lnTo>
                    <a:pt x="9013" y="2638"/>
                  </a:lnTo>
                  <a:lnTo>
                    <a:pt x="9110" y="2516"/>
                  </a:lnTo>
                  <a:lnTo>
                    <a:pt x="9208" y="2394"/>
                  </a:lnTo>
                  <a:lnTo>
                    <a:pt x="9501" y="2125"/>
                  </a:lnTo>
                  <a:lnTo>
                    <a:pt x="9794" y="1930"/>
                  </a:lnTo>
                  <a:lnTo>
                    <a:pt x="10063" y="1808"/>
                  </a:lnTo>
                  <a:lnTo>
                    <a:pt x="10209" y="1783"/>
                  </a:lnTo>
                  <a:lnTo>
                    <a:pt x="10331" y="1759"/>
                  </a:lnTo>
                  <a:lnTo>
                    <a:pt x="10454" y="1734"/>
                  </a:lnTo>
                  <a:close/>
                  <a:moveTo>
                    <a:pt x="3639" y="0"/>
                  </a:moveTo>
                  <a:lnTo>
                    <a:pt x="3395" y="25"/>
                  </a:lnTo>
                  <a:lnTo>
                    <a:pt x="3151" y="74"/>
                  </a:lnTo>
                  <a:lnTo>
                    <a:pt x="2907" y="147"/>
                  </a:lnTo>
                  <a:lnTo>
                    <a:pt x="2687" y="220"/>
                  </a:lnTo>
                  <a:lnTo>
                    <a:pt x="2467" y="342"/>
                  </a:lnTo>
                  <a:lnTo>
                    <a:pt x="2272" y="464"/>
                  </a:lnTo>
                  <a:lnTo>
                    <a:pt x="2101" y="611"/>
                  </a:lnTo>
                  <a:lnTo>
                    <a:pt x="1930" y="782"/>
                  </a:lnTo>
                  <a:lnTo>
                    <a:pt x="1759" y="953"/>
                  </a:lnTo>
                  <a:lnTo>
                    <a:pt x="1612" y="1124"/>
                  </a:lnTo>
                  <a:lnTo>
                    <a:pt x="1490" y="1344"/>
                  </a:lnTo>
                  <a:lnTo>
                    <a:pt x="1368" y="1539"/>
                  </a:lnTo>
                  <a:lnTo>
                    <a:pt x="1295" y="1759"/>
                  </a:lnTo>
                  <a:lnTo>
                    <a:pt x="1222" y="2003"/>
                  </a:lnTo>
                  <a:lnTo>
                    <a:pt x="1173" y="2247"/>
                  </a:lnTo>
                  <a:lnTo>
                    <a:pt x="1148" y="2492"/>
                  </a:lnTo>
                  <a:lnTo>
                    <a:pt x="1173" y="2760"/>
                  </a:lnTo>
                  <a:lnTo>
                    <a:pt x="1197" y="3029"/>
                  </a:lnTo>
                  <a:lnTo>
                    <a:pt x="1295" y="3298"/>
                  </a:lnTo>
                  <a:lnTo>
                    <a:pt x="1393" y="3566"/>
                  </a:lnTo>
                  <a:lnTo>
                    <a:pt x="1539" y="3859"/>
                  </a:lnTo>
                  <a:lnTo>
                    <a:pt x="1734" y="4152"/>
                  </a:lnTo>
                  <a:lnTo>
                    <a:pt x="1954" y="4445"/>
                  </a:lnTo>
                  <a:lnTo>
                    <a:pt x="2223" y="4739"/>
                  </a:lnTo>
                  <a:lnTo>
                    <a:pt x="2394" y="4885"/>
                  </a:lnTo>
                  <a:lnTo>
                    <a:pt x="2565" y="5007"/>
                  </a:lnTo>
                  <a:lnTo>
                    <a:pt x="2931" y="5251"/>
                  </a:lnTo>
                  <a:lnTo>
                    <a:pt x="3346" y="5471"/>
                  </a:lnTo>
                  <a:lnTo>
                    <a:pt x="3762" y="5642"/>
                  </a:lnTo>
                  <a:lnTo>
                    <a:pt x="391" y="5642"/>
                  </a:lnTo>
                  <a:lnTo>
                    <a:pt x="318" y="5667"/>
                  </a:lnTo>
                  <a:lnTo>
                    <a:pt x="220" y="5715"/>
                  </a:lnTo>
                  <a:lnTo>
                    <a:pt x="147" y="5789"/>
                  </a:lnTo>
                  <a:lnTo>
                    <a:pt x="98" y="5838"/>
                  </a:lnTo>
                  <a:lnTo>
                    <a:pt x="49" y="5935"/>
                  </a:lnTo>
                  <a:lnTo>
                    <a:pt x="25" y="6033"/>
                  </a:lnTo>
                  <a:lnTo>
                    <a:pt x="0" y="6131"/>
                  </a:lnTo>
                  <a:lnTo>
                    <a:pt x="0" y="9599"/>
                  </a:lnTo>
                  <a:lnTo>
                    <a:pt x="5325" y="9599"/>
                  </a:lnTo>
                  <a:lnTo>
                    <a:pt x="5325" y="6009"/>
                  </a:lnTo>
                  <a:lnTo>
                    <a:pt x="5813" y="6082"/>
                  </a:lnTo>
                  <a:lnTo>
                    <a:pt x="5813" y="18611"/>
                  </a:lnTo>
                  <a:lnTo>
                    <a:pt x="8793" y="18611"/>
                  </a:lnTo>
                  <a:lnTo>
                    <a:pt x="8793" y="6082"/>
                  </a:lnTo>
                  <a:lnTo>
                    <a:pt x="9281" y="6009"/>
                  </a:lnTo>
                  <a:lnTo>
                    <a:pt x="9281" y="9599"/>
                  </a:lnTo>
                  <a:lnTo>
                    <a:pt x="14605" y="9599"/>
                  </a:lnTo>
                  <a:lnTo>
                    <a:pt x="14605" y="6131"/>
                  </a:lnTo>
                  <a:lnTo>
                    <a:pt x="14581" y="6033"/>
                  </a:lnTo>
                  <a:lnTo>
                    <a:pt x="14557" y="5935"/>
                  </a:lnTo>
                  <a:lnTo>
                    <a:pt x="14508" y="5838"/>
                  </a:lnTo>
                  <a:lnTo>
                    <a:pt x="14459" y="5789"/>
                  </a:lnTo>
                  <a:lnTo>
                    <a:pt x="14386" y="5715"/>
                  </a:lnTo>
                  <a:lnTo>
                    <a:pt x="14288" y="5667"/>
                  </a:lnTo>
                  <a:lnTo>
                    <a:pt x="14215" y="5642"/>
                  </a:lnTo>
                  <a:lnTo>
                    <a:pt x="10844" y="5642"/>
                  </a:lnTo>
                  <a:lnTo>
                    <a:pt x="11259" y="5471"/>
                  </a:lnTo>
                  <a:lnTo>
                    <a:pt x="11675" y="5251"/>
                  </a:lnTo>
                  <a:lnTo>
                    <a:pt x="12041" y="5007"/>
                  </a:lnTo>
                  <a:lnTo>
                    <a:pt x="12212" y="4885"/>
                  </a:lnTo>
                  <a:lnTo>
                    <a:pt x="12383" y="4739"/>
                  </a:lnTo>
                  <a:lnTo>
                    <a:pt x="12652" y="4445"/>
                  </a:lnTo>
                  <a:lnTo>
                    <a:pt x="12871" y="4152"/>
                  </a:lnTo>
                  <a:lnTo>
                    <a:pt x="13067" y="3859"/>
                  </a:lnTo>
                  <a:lnTo>
                    <a:pt x="13213" y="3566"/>
                  </a:lnTo>
                  <a:lnTo>
                    <a:pt x="13311" y="3298"/>
                  </a:lnTo>
                  <a:lnTo>
                    <a:pt x="13409" y="3029"/>
                  </a:lnTo>
                  <a:lnTo>
                    <a:pt x="13433" y="2760"/>
                  </a:lnTo>
                  <a:lnTo>
                    <a:pt x="13458" y="2492"/>
                  </a:lnTo>
                  <a:lnTo>
                    <a:pt x="13433" y="2247"/>
                  </a:lnTo>
                  <a:lnTo>
                    <a:pt x="13384" y="2003"/>
                  </a:lnTo>
                  <a:lnTo>
                    <a:pt x="13311" y="1759"/>
                  </a:lnTo>
                  <a:lnTo>
                    <a:pt x="13238" y="1539"/>
                  </a:lnTo>
                  <a:lnTo>
                    <a:pt x="13116" y="1344"/>
                  </a:lnTo>
                  <a:lnTo>
                    <a:pt x="12994" y="1124"/>
                  </a:lnTo>
                  <a:lnTo>
                    <a:pt x="12847" y="953"/>
                  </a:lnTo>
                  <a:lnTo>
                    <a:pt x="12676" y="782"/>
                  </a:lnTo>
                  <a:lnTo>
                    <a:pt x="12505" y="611"/>
                  </a:lnTo>
                  <a:lnTo>
                    <a:pt x="12334" y="464"/>
                  </a:lnTo>
                  <a:lnTo>
                    <a:pt x="12139" y="342"/>
                  </a:lnTo>
                  <a:lnTo>
                    <a:pt x="11919" y="220"/>
                  </a:lnTo>
                  <a:lnTo>
                    <a:pt x="11699" y="147"/>
                  </a:lnTo>
                  <a:lnTo>
                    <a:pt x="11455" y="74"/>
                  </a:lnTo>
                  <a:lnTo>
                    <a:pt x="11211" y="25"/>
                  </a:lnTo>
                  <a:lnTo>
                    <a:pt x="10966" y="0"/>
                  </a:lnTo>
                  <a:lnTo>
                    <a:pt x="10698" y="25"/>
                  </a:lnTo>
                  <a:lnTo>
                    <a:pt x="10429" y="49"/>
                  </a:lnTo>
                  <a:lnTo>
                    <a:pt x="10160" y="147"/>
                  </a:lnTo>
                  <a:lnTo>
                    <a:pt x="9892" y="245"/>
                  </a:lnTo>
                  <a:lnTo>
                    <a:pt x="9599" y="391"/>
                  </a:lnTo>
                  <a:lnTo>
                    <a:pt x="9306" y="587"/>
                  </a:lnTo>
                  <a:lnTo>
                    <a:pt x="9013" y="806"/>
                  </a:lnTo>
                  <a:lnTo>
                    <a:pt x="8719" y="1075"/>
                  </a:lnTo>
                  <a:lnTo>
                    <a:pt x="8475" y="1368"/>
                  </a:lnTo>
                  <a:lnTo>
                    <a:pt x="8280" y="1661"/>
                  </a:lnTo>
                  <a:lnTo>
                    <a:pt x="8084" y="2003"/>
                  </a:lnTo>
                  <a:lnTo>
                    <a:pt x="7914" y="2369"/>
                  </a:lnTo>
                  <a:lnTo>
                    <a:pt x="7791" y="2736"/>
                  </a:lnTo>
                  <a:lnTo>
                    <a:pt x="7669" y="3102"/>
                  </a:lnTo>
                  <a:lnTo>
                    <a:pt x="7572" y="3469"/>
                  </a:lnTo>
                  <a:lnTo>
                    <a:pt x="7498" y="3835"/>
                  </a:lnTo>
                  <a:lnTo>
                    <a:pt x="7401" y="4519"/>
                  </a:lnTo>
                  <a:lnTo>
                    <a:pt x="7327" y="5080"/>
                  </a:lnTo>
                  <a:lnTo>
                    <a:pt x="7303" y="5667"/>
                  </a:lnTo>
                  <a:lnTo>
                    <a:pt x="7279" y="5080"/>
                  </a:lnTo>
                  <a:lnTo>
                    <a:pt x="7205" y="4519"/>
                  </a:lnTo>
                  <a:lnTo>
                    <a:pt x="7108" y="3835"/>
                  </a:lnTo>
                  <a:lnTo>
                    <a:pt x="7034" y="3469"/>
                  </a:lnTo>
                  <a:lnTo>
                    <a:pt x="6937" y="3102"/>
                  </a:lnTo>
                  <a:lnTo>
                    <a:pt x="6814" y="2736"/>
                  </a:lnTo>
                  <a:lnTo>
                    <a:pt x="6692" y="2369"/>
                  </a:lnTo>
                  <a:lnTo>
                    <a:pt x="6521" y="2003"/>
                  </a:lnTo>
                  <a:lnTo>
                    <a:pt x="6326" y="1661"/>
                  </a:lnTo>
                  <a:lnTo>
                    <a:pt x="6131" y="1368"/>
                  </a:lnTo>
                  <a:lnTo>
                    <a:pt x="5886" y="1075"/>
                  </a:lnTo>
                  <a:lnTo>
                    <a:pt x="5593" y="806"/>
                  </a:lnTo>
                  <a:lnTo>
                    <a:pt x="5300" y="587"/>
                  </a:lnTo>
                  <a:lnTo>
                    <a:pt x="5007" y="391"/>
                  </a:lnTo>
                  <a:lnTo>
                    <a:pt x="4714" y="245"/>
                  </a:lnTo>
                  <a:lnTo>
                    <a:pt x="4445" y="147"/>
                  </a:lnTo>
                  <a:lnTo>
                    <a:pt x="4177" y="49"/>
                  </a:lnTo>
                  <a:lnTo>
                    <a:pt x="3908" y="25"/>
                  </a:lnTo>
                  <a:lnTo>
                    <a:pt x="3639" y="0"/>
                  </a:lnTo>
                  <a:close/>
                </a:path>
              </a:pathLst>
            </a:custGeom>
            <a:grpFill/>
            <a:ln>
              <a:noFill/>
            </a:ln>
          </p:spPr>
          <p:txBody>
            <a:bodyPr lIns="121896" tIns="121896" rIns="121896" bIns="121896" anchor="ctr" anchorCtr="0">
              <a:noAutofit/>
            </a:bodyPr>
            <a:lstStyle/>
            <a:p>
              <a:endParaRPr sz="3732"/>
            </a:p>
          </p:txBody>
        </p:sp>
        <p:sp>
          <p:nvSpPr>
            <p:cNvPr id="658" name="Shape 658"/>
            <p:cNvSpPr/>
            <p:nvPr/>
          </p:nvSpPr>
          <p:spPr>
            <a:xfrm>
              <a:off x="1977625" y="5237525"/>
              <a:ext cx="113600" cy="213100"/>
            </a:xfrm>
            <a:custGeom>
              <a:avLst/>
              <a:gdLst/>
              <a:ahLst/>
              <a:cxnLst/>
              <a:rect l="0" t="0" r="0" b="0"/>
              <a:pathLst>
                <a:path w="4544" h="8524" extrusionOk="0">
                  <a:moveTo>
                    <a:pt x="1" y="0"/>
                  </a:moveTo>
                  <a:lnTo>
                    <a:pt x="1" y="8035"/>
                  </a:lnTo>
                  <a:lnTo>
                    <a:pt x="25" y="8133"/>
                  </a:lnTo>
                  <a:lnTo>
                    <a:pt x="50" y="8231"/>
                  </a:lnTo>
                  <a:lnTo>
                    <a:pt x="99" y="8304"/>
                  </a:lnTo>
                  <a:lnTo>
                    <a:pt x="148" y="8377"/>
                  </a:lnTo>
                  <a:lnTo>
                    <a:pt x="221" y="8426"/>
                  </a:lnTo>
                  <a:lnTo>
                    <a:pt x="318" y="8475"/>
                  </a:lnTo>
                  <a:lnTo>
                    <a:pt x="392" y="8499"/>
                  </a:lnTo>
                  <a:lnTo>
                    <a:pt x="489" y="8524"/>
                  </a:lnTo>
                  <a:lnTo>
                    <a:pt x="4544" y="8524"/>
                  </a:lnTo>
                  <a:lnTo>
                    <a:pt x="4544" y="0"/>
                  </a:lnTo>
                  <a:close/>
                </a:path>
              </a:pathLst>
            </a:custGeom>
            <a:grpFill/>
            <a:ln>
              <a:noFill/>
            </a:ln>
          </p:spPr>
          <p:txBody>
            <a:bodyPr lIns="121896" tIns="121896" rIns="121896" bIns="121896" anchor="ctr" anchorCtr="0">
              <a:noAutofit/>
            </a:bodyPr>
            <a:lstStyle/>
            <a:p>
              <a:endParaRPr sz="3732"/>
            </a:p>
          </p:txBody>
        </p:sp>
        <p:sp>
          <p:nvSpPr>
            <p:cNvPr id="659" name="Shape 659"/>
            <p:cNvSpPr/>
            <p:nvPr/>
          </p:nvSpPr>
          <p:spPr>
            <a:xfrm>
              <a:off x="2190125" y="5237525"/>
              <a:ext cx="113575" cy="213100"/>
            </a:xfrm>
            <a:custGeom>
              <a:avLst/>
              <a:gdLst/>
              <a:ahLst/>
              <a:cxnLst/>
              <a:rect l="0" t="0" r="0" b="0"/>
              <a:pathLst>
                <a:path w="4543" h="8524" extrusionOk="0">
                  <a:moveTo>
                    <a:pt x="0" y="0"/>
                  </a:moveTo>
                  <a:lnTo>
                    <a:pt x="0" y="8524"/>
                  </a:lnTo>
                  <a:lnTo>
                    <a:pt x="4054" y="8524"/>
                  </a:lnTo>
                  <a:lnTo>
                    <a:pt x="4152" y="8499"/>
                  </a:lnTo>
                  <a:lnTo>
                    <a:pt x="4225" y="8475"/>
                  </a:lnTo>
                  <a:lnTo>
                    <a:pt x="4323" y="8426"/>
                  </a:lnTo>
                  <a:lnTo>
                    <a:pt x="4396" y="8377"/>
                  </a:lnTo>
                  <a:lnTo>
                    <a:pt x="4445" y="8304"/>
                  </a:lnTo>
                  <a:lnTo>
                    <a:pt x="4494" y="8231"/>
                  </a:lnTo>
                  <a:lnTo>
                    <a:pt x="4518" y="8133"/>
                  </a:lnTo>
                  <a:lnTo>
                    <a:pt x="4543" y="8035"/>
                  </a:lnTo>
                  <a:lnTo>
                    <a:pt x="4543" y="0"/>
                  </a:lnTo>
                  <a:close/>
                </a:path>
              </a:pathLst>
            </a:custGeom>
            <a:grpFill/>
            <a:ln>
              <a:noFill/>
            </a:ln>
          </p:spPr>
          <p:txBody>
            <a:bodyPr lIns="121896" tIns="121896" rIns="121896" bIns="121896" anchor="ctr" anchorCtr="0">
              <a:noAutofit/>
            </a:bodyPr>
            <a:lstStyle/>
            <a:p>
              <a:endParaRPr sz="3732"/>
            </a:p>
          </p:txBody>
        </p:sp>
      </p:grpSp>
      <p:grpSp>
        <p:nvGrpSpPr>
          <p:cNvPr id="660" name="Shape 660"/>
          <p:cNvGrpSpPr/>
          <p:nvPr/>
        </p:nvGrpSpPr>
        <p:grpSpPr>
          <a:xfrm>
            <a:off x="6485236" y="5864652"/>
            <a:ext cx="466917" cy="479819"/>
            <a:chOff x="2605300" y="5003050"/>
            <a:chExt cx="418900" cy="430475"/>
          </a:xfrm>
          <a:solidFill>
            <a:schemeClr val="tx1"/>
          </a:solidFill>
        </p:grpSpPr>
        <p:sp>
          <p:nvSpPr>
            <p:cNvPr id="661" name="Shape 661"/>
            <p:cNvSpPr/>
            <p:nvPr/>
          </p:nvSpPr>
          <p:spPr>
            <a:xfrm>
              <a:off x="2820225" y="5222250"/>
              <a:ext cx="202750" cy="211275"/>
            </a:xfrm>
            <a:custGeom>
              <a:avLst/>
              <a:gdLst/>
              <a:ahLst/>
              <a:cxnLst/>
              <a:rect l="0" t="0" r="0" b="0"/>
              <a:pathLst>
                <a:path w="8110" h="8451" extrusionOk="0">
                  <a:moveTo>
                    <a:pt x="1710" y="1"/>
                  </a:moveTo>
                  <a:lnTo>
                    <a:pt x="1" y="1857"/>
                  </a:lnTo>
                  <a:lnTo>
                    <a:pt x="5813" y="8158"/>
                  </a:lnTo>
                  <a:lnTo>
                    <a:pt x="5960" y="8280"/>
                  </a:lnTo>
                  <a:lnTo>
                    <a:pt x="6131" y="8378"/>
                  </a:lnTo>
                  <a:lnTo>
                    <a:pt x="6302" y="8427"/>
                  </a:lnTo>
                  <a:lnTo>
                    <a:pt x="6497" y="8451"/>
                  </a:lnTo>
                  <a:lnTo>
                    <a:pt x="6668" y="8427"/>
                  </a:lnTo>
                  <a:lnTo>
                    <a:pt x="6839" y="8378"/>
                  </a:lnTo>
                  <a:lnTo>
                    <a:pt x="7010" y="8280"/>
                  </a:lnTo>
                  <a:lnTo>
                    <a:pt x="7157" y="8158"/>
                  </a:lnTo>
                  <a:lnTo>
                    <a:pt x="7841" y="7474"/>
                  </a:lnTo>
                  <a:lnTo>
                    <a:pt x="7963" y="7328"/>
                  </a:lnTo>
                  <a:lnTo>
                    <a:pt x="8060" y="7157"/>
                  </a:lnTo>
                  <a:lnTo>
                    <a:pt x="8109" y="6986"/>
                  </a:lnTo>
                  <a:lnTo>
                    <a:pt x="8109" y="6815"/>
                  </a:lnTo>
                  <a:lnTo>
                    <a:pt x="8109" y="6619"/>
                  </a:lnTo>
                  <a:lnTo>
                    <a:pt x="8060" y="6448"/>
                  </a:lnTo>
                  <a:lnTo>
                    <a:pt x="7963" y="6277"/>
                  </a:lnTo>
                  <a:lnTo>
                    <a:pt x="7841" y="6131"/>
                  </a:lnTo>
                  <a:lnTo>
                    <a:pt x="1710" y="1"/>
                  </a:lnTo>
                  <a:close/>
                </a:path>
              </a:pathLst>
            </a:custGeom>
            <a:grpFill/>
            <a:ln>
              <a:noFill/>
            </a:ln>
          </p:spPr>
          <p:txBody>
            <a:bodyPr lIns="121896" tIns="121896" rIns="121896" bIns="121896" anchor="ctr" anchorCtr="0">
              <a:noAutofit/>
            </a:bodyPr>
            <a:lstStyle/>
            <a:p>
              <a:endParaRPr sz="3732"/>
            </a:p>
          </p:txBody>
        </p:sp>
        <p:sp>
          <p:nvSpPr>
            <p:cNvPr id="662" name="Shape 662"/>
            <p:cNvSpPr/>
            <p:nvPr/>
          </p:nvSpPr>
          <p:spPr>
            <a:xfrm>
              <a:off x="2606525" y="5003050"/>
              <a:ext cx="203975" cy="208225"/>
            </a:xfrm>
            <a:custGeom>
              <a:avLst/>
              <a:gdLst/>
              <a:ahLst/>
              <a:cxnLst/>
              <a:rect l="0" t="0" r="0" b="0"/>
              <a:pathLst>
                <a:path w="8159" h="8329" extrusionOk="0">
                  <a:moveTo>
                    <a:pt x="880" y="1"/>
                  </a:moveTo>
                  <a:lnTo>
                    <a:pt x="685" y="50"/>
                  </a:lnTo>
                  <a:lnTo>
                    <a:pt x="514" y="123"/>
                  </a:lnTo>
                  <a:lnTo>
                    <a:pt x="391" y="245"/>
                  </a:lnTo>
                  <a:lnTo>
                    <a:pt x="269" y="367"/>
                  </a:lnTo>
                  <a:lnTo>
                    <a:pt x="172" y="514"/>
                  </a:lnTo>
                  <a:lnTo>
                    <a:pt x="98" y="685"/>
                  </a:lnTo>
                  <a:lnTo>
                    <a:pt x="50" y="856"/>
                  </a:lnTo>
                  <a:lnTo>
                    <a:pt x="1" y="1026"/>
                  </a:lnTo>
                  <a:lnTo>
                    <a:pt x="1" y="1222"/>
                  </a:lnTo>
                  <a:lnTo>
                    <a:pt x="1" y="1417"/>
                  </a:lnTo>
                  <a:lnTo>
                    <a:pt x="1" y="1613"/>
                  </a:lnTo>
                  <a:lnTo>
                    <a:pt x="74" y="2028"/>
                  </a:lnTo>
                  <a:lnTo>
                    <a:pt x="221" y="2492"/>
                  </a:lnTo>
                  <a:lnTo>
                    <a:pt x="391" y="2931"/>
                  </a:lnTo>
                  <a:lnTo>
                    <a:pt x="611" y="3396"/>
                  </a:lnTo>
                  <a:lnTo>
                    <a:pt x="856" y="3884"/>
                  </a:lnTo>
                  <a:lnTo>
                    <a:pt x="1124" y="4324"/>
                  </a:lnTo>
                  <a:lnTo>
                    <a:pt x="1417" y="4788"/>
                  </a:lnTo>
                  <a:lnTo>
                    <a:pt x="1710" y="5203"/>
                  </a:lnTo>
                  <a:lnTo>
                    <a:pt x="2003" y="5594"/>
                  </a:lnTo>
                  <a:lnTo>
                    <a:pt x="2296" y="5960"/>
                  </a:lnTo>
                  <a:lnTo>
                    <a:pt x="2590" y="6302"/>
                  </a:lnTo>
                  <a:lnTo>
                    <a:pt x="2858" y="6571"/>
                  </a:lnTo>
                  <a:lnTo>
                    <a:pt x="3078" y="6790"/>
                  </a:lnTo>
                  <a:lnTo>
                    <a:pt x="3322" y="6986"/>
                  </a:lnTo>
                  <a:lnTo>
                    <a:pt x="3566" y="7157"/>
                  </a:lnTo>
                  <a:lnTo>
                    <a:pt x="3811" y="7328"/>
                  </a:lnTo>
                  <a:lnTo>
                    <a:pt x="4324" y="7621"/>
                  </a:lnTo>
                  <a:lnTo>
                    <a:pt x="4836" y="7841"/>
                  </a:lnTo>
                  <a:lnTo>
                    <a:pt x="5325" y="8036"/>
                  </a:lnTo>
                  <a:lnTo>
                    <a:pt x="5740" y="8182"/>
                  </a:lnTo>
                  <a:lnTo>
                    <a:pt x="6351" y="8329"/>
                  </a:lnTo>
                  <a:lnTo>
                    <a:pt x="8158" y="6668"/>
                  </a:lnTo>
                  <a:lnTo>
                    <a:pt x="4446" y="2956"/>
                  </a:lnTo>
                  <a:lnTo>
                    <a:pt x="1735" y="245"/>
                  </a:lnTo>
                  <a:lnTo>
                    <a:pt x="1588" y="123"/>
                  </a:lnTo>
                  <a:lnTo>
                    <a:pt x="1417" y="50"/>
                  </a:lnTo>
                  <a:lnTo>
                    <a:pt x="1246" y="1"/>
                  </a:lnTo>
                  <a:close/>
                </a:path>
              </a:pathLst>
            </a:custGeom>
            <a:grpFill/>
            <a:ln>
              <a:noFill/>
            </a:ln>
          </p:spPr>
          <p:txBody>
            <a:bodyPr lIns="121896" tIns="121896" rIns="121896" bIns="121896" anchor="ctr" anchorCtr="0">
              <a:noAutofit/>
            </a:bodyPr>
            <a:lstStyle/>
            <a:p>
              <a:endParaRPr sz="3732"/>
            </a:p>
          </p:txBody>
        </p:sp>
        <p:sp>
          <p:nvSpPr>
            <p:cNvPr id="663" name="Shape 663"/>
            <p:cNvSpPr/>
            <p:nvPr/>
          </p:nvSpPr>
          <p:spPr>
            <a:xfrm>
              <a:off x="2605300" y="5008550"/>
              <a:ext cx="418900" cy="418875"/>
            </a:xfrm>
            <a:custGeom>
              <a:avLst/>
              <a:gdLst/>
              <a:ahLst/>
              <a:cxnLst/>
              <a:rect l="0" t="0" r="0" b="0"/>
              <a:pathLst>
                <a:path w="16756" h="16755" extrusionOk="0">
                  <a:moveTo>
                    <a:pt x="13922" y="1"/>
                  </a:moveTo>
                  <a:lnTo>
                    <a:pt x="13824" y="49"/>
                  </a:lnTo>
                  <a:lnTo>
                    <a:pt x="13360" y="342"/>
                  </a:lnTo>
                  <a:lnTo>
                    <a:pt x="12261" y="1026"/>
                  </a:lnTo>
                  <a:lnTo>
                    <a:pt x="11602" y="1466"/>
                  </a:lnTo>
                  <a:lnTo>
                    <a:pt x="10942" y="1930"/>
                  </a:lnTo>
                  <a:lnTo>
                    <a:pt x="10381" y="2370"/>
                  </a:lnTo>
                  <a:lnTo>
                    <a:pt x="10112" y="2589"/>
                  </a:lnTo>
                  <a:lnTo>
                    <a:pt x="9917" y="2785"/>
                  </a:lnTo>
                  <a:lnTo>
                    <a:pt x="9795" y="2907"/>
                  </a:lnTo>
                  <a:lnTo>
                    <a:pt x="9697" y="3053"/>
                  </a:lnTo>
                  <a:lnTo>
                    <a:pt x="9599" y="3224"/>
                  </a:lnTo>
                  <a:lnTo>
                    <a:pt x="9526" y="3420"/>
                  </a:lnTo>
                  <a:lnTo>
                    <a:pt x="9404" y="3835"/>
                  </a:lnTo>
                  <a:lnTo>
                    <a:pt x="9330" y="4275"/>
                  </a:lnTo>
                  <a:lnTo>
                    <a:pt x="9282" y="4714"/>
                  </a:lnTo>
                  <a:lnTo>
                    <a:pt x="9306" y="5178"/>
                  </a:lnTo>
                  <a:lnTo>
                    <a:pt x="9355" y="5593"/>
                  </a:lnTo>
                  <a:lnTo>
                    <a:pt x="9379" y="5789"/>
                  </a:lnTo>
                  <a:lnTo>
                    <a:pt x="9453" y="5960"/>
                  </a:lnTo>
                  <a:lnTo>
                    <a:pt x="270" y="14459"/>
                  </a:lnTo>
                  <a:lnTo>
                    <a:pt x="147" y="14606"/>
                  </a:lnTo>
                  <a:lnTo>
                    <a:pt x="74" y="14776"/>
                  </a:lnTo>
                  <a:lnTo>
                    <a:pt x="1" y="14947"/>
                  </a:lnTo>
                  <a:lnTo>
                    <a:pt x="1" y="15118"/>
                  </a:lnTo>
                  <a:lnTo>
                    <a:pt x="1" y="15314"/>
                  </a:lnTo>
                  <a:lnTo>
                    <a:pt x="74" y="15485"/>
                  </a:lnTo>
                  <a:lnTo>
                    <a:pt x="147" y="15656"/>
                  </a:lnTo>
                  <a:lnTo>
                    <a:pt x="270" y="15802"/>
                  </a:lnTo>
                  <a:lnTo>
                    <a:pt x="953" y="16486"/>
                  </a:lnTo>
                  <a:lnTo>
                    <a:pt x="1100" y="16608"/>
                  </a:lnTo>
                  <a:lnTo>
                    <a:pt x="1271" y="16681"/>
                  </a:lnTo>
                  <a:lnTo>
                    <a:pt x="1442" y="16755"/>
                  </a:lnTo>
                  <a:lnTo>
                    <a:pt x="1808" y="16755"/>
                  </a:lnTo>
                  <a:lnTo>
                    <a:pt x="1979" y="16681"/>
                  </a:lnTo>
                  <a:lnTo>
                    <a:pt x="2150" y="16608"/>
                  </a:lnTo>
                  <a:lnTo>
                    <a:pt x="2297" y="16486"/>
                  </a:lnTo>
                  <a:lnTo>
                    <a:pt x="10796" y="7303"/>
                  </a:lnTo>
                  <a:lnTo>
                    <a:pt x="11162" y="7401"/>
                  </a:lnTo>
                  <a:lnTo>
                    <a:pt x="11577" y="7450"/>
                  </a:lnTo>
                  <a:lnTo>
                    <a:pt x="12041" y="7474"/>
                  </a:lnTo>
                  <a:lnTo>
                    <a:pt x="12481" y="7425"/>
                  </a:lnTo>
                  <a:lnTo>
                    <a:pt x="12921" y="7352"/>
                  </a:lnTo>
                  <a:lnTo>
                    <a:pt x="13336" y="7230"/>
                  </a:lnTo>
                  <a:lnTo>
                    <a:pt x="13531" y="7156"/>
                  </a:lnTo>
                  <a:lnTo>
                    <a:pt x="13702" y="7059"/>
                  </a:lnTo>
                  <a:lnTo>
                    <a:pt x="13849" y="6961"/>
                  </a:lnTo>
                  <a:lnTo>
                    <a:pt x="13971" y="6839"/>
                  </a:lnTo>
                  <a:lnTo>
                    <a:pt x="14166" y="6644"/>
                  </a:lnTo>
                  <a:lnTo>
                    <a:pt x="14386" y="6375"/>
                  </a:lnTo>
                  <a:lnTo>
                    <a:pt x="14826" y="5813"/>
                  </a:lnTo>
                  <a:lnTo>
                    <a:pt x="15290" y="5154"/>
                  </a:lnTo>
                  <a:lnTo>
                    <a:pt x="15729" y="4494"/>
                  </a:lnTo>
                  <a:lnTo>
                    <a:pt x="16413" y="3395"/>
                  </a:lnTo>
                  <a:lnTo>
                    <a:pt x="16706" y="2931"/>
                  </a:lnTo>
                  <a:lnTo>
                    <a:pt x="16755" y="2834"/>
                  </a:lnTo>
                  <a:lnTo>
                    <a:pt x="16755" y="2736"/>
                  </a:lnTo>
                  <a:lnTo>
                    <a:pt x="16755" y="2663"/>
                  </a:lnTo>
                  <a:lnTo>
                    <a:pt x="16706" y="2589"/>
                  </a:lnTo>
                  <a:lnTo>
                    <a:pt x="16633" y="2541"/>
                  </a:lnTo>
                  <a:lnTo>
                    <a:pt x="16462" y="2541"/>
                  </a:lnTo>
                  <a:lnTo>
                    <a:pt x="16364" y="2589"/>
                  </a:lnTo>
                  <a:lnTo>
                    <a:pt x="13653" y="4958"/>
                  </a:lnTo>
                  <a:lnTo>
                    <a:pt x="13580" y="5007"/>
                  </a:lnTo>
                  <a:lnTo>
                    <a:pt x="13458" y="5007"/>
                  </a:lnTo>
                  <a:lnTo>
                    <a:pt x="13360" y="4983"/>
                  </a:lnTo>
                  <a:lnTo>
                    <a:pt x="13238" y="4885"/>
                  </a:lnTo>
                  <a:lnTo>
                    <a:pt x="13140" y="4763"/>
                  </a:lnTo>
                  <a:lnTo>
                    <a:pt x="13092" y="4641"/>
                  </a:lnTo>
                  <a:lnTo>
                    <a:pt x="13092" y="4543"/>
                  </a:lnTo>
                  <a:lnTo>
                    <a:pt x="13140" y="4446"/>
                  </a:lnTo>
                  <a:lnTo>
                    <a:pt x="15607" y="1490"/>
                  </a:lnTo>
                  <a:lnTo>
                    <a:pt x="15656" y="1393"/>
                  </a:lnTo>
                  <a:lnTo>
                    <a:pt x="15656" y="1319"/>
                  </a:lnTo>
                  <a:lnTo>
                    <a:pt x="15656" y="1222"/>
                  </a:lnTo>
                  <a:lnTo>
                    <a:pt x="15607" y="1148"/>
                  </a:lnTo>
                  <a:lnTo>
                    <a:pt x="15534" y="1100"/>
                  </a:lnTo>
                  <a:lnTo>
                    <a:pt x="15363" y="1100"/>
                  </a:lnTo>
                  <a:lnTo>
                    <a:pt x="15265" y="1148"/>
                  </a:lnTo>
                  <a:lnTo>
                    <a:pt x="12310" y="3615"/>
                  </a:lnTo>
                  <a:lnTo>
                    <a:pt x="12212" y="3664"/>
                  </a:lnTo>
                  <a:lnTo>
                    <a:pt x="12115" y="3664"/>
                  </a:lnTo>
                  <a:lnTo>
                    <a:pt x="11993" y="3615"/>
                  </a:lnTo>
                  <a:lnTo>
                    <a:pt x="11895" y="3517"/>
                  </a:lnTo>
                  <a:lnTo>
                    <a:pt x="11797" y="3395"/>
                  </a:lnTo>
                  <a:lnTo>
                    <a:pt x="11748" y="3298"/>
                  </a:lnTo>
                  <a:lnTo>
                    <a:pt x="11748" y="3176"/>
                  </a:lnTo>
                  <a:lnTo>
                    <a:pt x="11797" y="3102"/>
                  </a:lnTo>
                  <a:lnTo>
                    <a:pt x="14166" y="391"/>
                  </a:lnTo>
                  <a:lnTo>
                    <a:pt x="14215" y="294"/>
                  </a:lnTo>
                  <a:lnTo>
                    <a:pt x="14215" y="220"/>
                  </a:lnTo>
                  <a:lnTo>
                    <a:pt x="14215" y="123"/>
                  </a:lnTo>
                  <a:lnTo>
                    <a:pt x="14166" y="49"/>
                  </a:lnTo>
                  <a:lnTo>
                    <a:pt x="14093" y="1"/>
                  </a:lnTo>
                  <a:close/>
                </a:path>
              </a:pathLst>
            </a:custGeom>
            <a:grpFill/>
            <a:ln>
              <a:noFill/>
            </a:ln>
          </p:spPr>
          <p:txBody>
            <a:bodyPr lIns="121896" tIns="121896" rIns="121896" bIns="121896" anchor="ctr" anchorCtr="0">
              <a:noAutofit/>
            </a:bodyPr>
            <a:lstStyle/>
            <a:p>
              <a:endParaRPr sz="3732"/>
            </a:p>
          </p:txBody>
        </p:sp>
      </p:grpSp>
      <p:grpSp>
        <p:nvGrpSpPr>
          <p:cNvPr id="664" name="Shape 664"/>
          <p:cNvGrpSpPr/>
          <p:nvPr/>
        </p:nvGrpSpPr>
        <p:grpSpPr>
          <a:xfrm>
            <a:off x="7190990" y="5874878"/>
            <a:ext cx="558094" cy="458724"/>
            <a:chOff x="3238475" y="5012225"/>
            <a:chExt cx="500700" cy="411550"/>
          </a:xfrm>
          <a:solidFill>
            <a:schemeClr val="tx1"/>
          </a:solidFill>
        </p:grpSpPr>
        <p:sp>
          <p:nvSpPr>
            <p:cNvPr id="665" name="Shape 665"/>
            <p:cNvSpPr/>
            <p:nvPr/>
          </p:nvSpPr>
          <p:spPr>
            <a:xfrm>
              <a:off x="3238475" y="5315050"/>
              <a:ext cx="500700" cy="108725"/>
            </a:xfrm>
            <a:custGeom>
              <a:avLst/>
              <a:gdLst/>
              <a:ahLst/>
              <a:cxnLst/>
              <a:rect l="0" t="0" r="0" b="0"/>
              <a:pathLst>
                <a:path w="20028" h="4349" extrusionOk="0">
                  <a:moveTo>
                    <a:pt x="17683" y="856"/>
                  </a:moveTo>
                  <a:lnTo>
                    <a:pt x="17781" y="880"/>
                  </a:lnTo>
                  <a:lnTo>
                    <a:pt x="17854" y="929"/>
                  </a:lnTo>
                  <a:lnTo>
                    <a:pt x="17903" y="1002"/>
                  </a:lnTo>
                  <a:lnTo>
                    <a:pt x="17927" y="1100"/>
                  </a:lnTo>
                  <a:lnTo>
                    <a:pt x="17903" y="1198"/>
                  </a:lnTo>
                  <a:lnTo>
                    <a:pt x="17854" y="1271"/>
                  </a:lnTo>
                  <a:lnTo>
                    <a:pt x="17781" y="1320"/>
                  </a:lnTo>
                  <a:lnTo>
                    <a:pt x="17683" y="1344"/>
                  </a:lnTo>
                  <a:lnTo>
                    <a:pt x="2345" y="1344"/>
                  </a:lnTo>
                  <a:lnTo>
                    <a:pt x="2247" y="1320"/>
                  </a:lnTo>
                  <a:lnTo>
                    <a:pt x="2174" y="1271"/>
                  </a:lnTo>
                  <a:lnTo>
                    <a:pt x="2125" y="1198"/>
                  </a:lnTo>
                  <a:lnTo>
                    <a:pt x="2101" y="1100"/>
                  </a:lnTo>
                  <a:lnTo>
                    <a:pt x="2125" y="1002"/>
                  </a:lnTo>
                  <a:lnTo>
                    <a:pt x="2174" y="929"/>
                  </a:lnTo>
                  <a:lnTo>
                    <a:pt x="2247" y="880"/>
                  </a:lnTo>
                  <a:lnTo>
                    <a:pt x="2345" y="856"/>
                  </a:lnTo>
                  <a:close/>
                  <a:moveTo>
                    <a:pt x="367" y="1"/>
                  </a:moveTo>
                  <a:lnTo>
                    <a:pt x="269" y="25"/>
                  </a:lnTo>
                  <a:lnTo>
                    <a:pt x="196" y="74"/>
                  </a:lnTo>
                  <a:lnTo>
                    <a:pt x="123" y="123"/>
                  </a:lnTo>
                  <a:lnTo>
                    <a:pt x="74" y="196"/>
                  </a:lnTo>
                  <a:lnTo>
                    <a:pt x="49" y="270"/>
                  </a:lnTo>
                  <a:lnTo>
                    <a:pt x="25" y="343"/>
                  </a:lnTo>
                  <a:lnTo>
                    <a:pt x="1" y="441"/>
                  </a:lnTo>
                  <a:lnTo>
                    <a:pt x="25" y="514"/>
                  </a:lnTo>
                  <a:lnTo>
                    <a:pt x="49" y="587"/>
                  </a:lnTo>
                  <a:lnTo>
                    <a:pt x="74" y="660"/>
                  </a:lnTo>
                  <a:lnTo>
                    <a:pt x="123" y="734"/>
                  </a:lnTo>
                  <a:lnTo>
                    <a:pt x="196" y="782"/>
                  </a:lnTo>
                  <a:lnTo>
                    <a:pt x="269" y="831"/>
                  </a:lnTo>
                  <a:lnTo>
                    <a:pt x="367" y="856"/>
                  </a:lnTo>
                  <a:lnTo>
                    <a:pt x="440" y="856"/>
                  </a:lnTo>
                  <a:lnTo>
                    <a:pt x="489" y="880"/>
                  </a:lnTo>
                  <a:lnTo>
                    <a:pt x="562" y="905"/>
                  </a:lnTo>
                  <a:lnTo>
                    <a:pt x="709" y="1051"/>
                  </a:lnTo>
                  <a:lnTo>
                    <a:pt x="855" y="1246"/>
                  </a:lnTo>
                  <a:lnTo>
                    <a:pt x="1026" y="1491"/>
                  </a:lnTo>
                  <a:lnTo>
                    <a:pt x="1344" y="2028"/>
                  </a:lnTo>
                  <a:lnTo>
                    <a:pt x="1637" y="2516"/>
                  </a:lnTo>
                  <a:lnTo>
                    <a:pt x="1906" y="3005"/>
                  </a:lnTo>
                  <a:lnTo>
                    <a:pt x="2174" y="3469"/>
                  </a:lnTo>
                  <a:lnTo>
                    <a:pt x="2467" y="3884"/>
                  </a:lnTo>
                  <a:lnTo>
                    <a:pt x="2589" y="4055"/>
                  </a:lnTo>
                  <a:lnTo>
                    <a:pt x="2736" y="4226"/>
                  </a:lnTo>
                  <a:lnTo>
                    <a:pt x="2809" y="4275"/>
                  </a:lnTo>
                  <a:lnTo>
                    <a:pt x="2882" y="4299"/>
                  </a:lnTo>
                  <a:lnTo>
                    <a:pt x="2980" y="4324"/>
                  </a:lnTo>
                  <a:lnTo>
                    <a:pt x="3053" y="4348"/>
                  </a:lnTo>
                  <a:lnTo>
                    <a:pt x="16975" y="4348"/>
                  </a:lnTo>
                  <a:lnTo>
                    <a:pt x="17048" y="4324"/>
                  </a:lnTo>
                  <a:lnTo>
                    <a:pt x="17146" y="4299"/>
                  </a:lnTo>
                  <a:lnTo>
                    <a:pt x="17219" y="4275"/>
                  </a:lnTo>
                  <a:lnTo>
                    <a:pt x="17292" y="4226"/>
                  </a:lnTo>
                  <a:lnTo>
                    <a:pt x="17439" y="4055"/>
                  </a:lnTo>
                  <a:lnTo>
                    <a:pt x="17561" y="3884"/>
                  </a:lnTo>
                  <a:lnTo>
                    <a:pt x="17854" y="3469"/>
                  </a:lnTo>
                  <a:lnTo>
                    <a:pt x="18122" y="3005"/>
                  </a:lnTo>
                  <a:lnTo>
                    <a:pt x="18391" y="2516"/>
                  </a:lnTo>
                  <a:lnTo>
                    <a:pt x="18684" y="2028"/>
                  </a:lnTo>
                  <a:lnTo>
                    <a:pt x="19002" y="1491"/>
                  </a:lnTo>
                  <a:lnTo>
                    <a:pt x="19173" y="1246"/>
                  </a:lnTo>
                  <a:lnTo>
                    <a:pt x="19319" y="1051"/>
                  </a:lnTo>
                  <a:lnTo>
                    <a:pt x="19466" y="905"/>
                  </a:lnTo>
                  <a:lnTo>
                    <a:pt x="19539" y="880"/>
                  </a:lnTo>
                  <a:lnTo>
                    <a:pt x="19588" y="856"/>
                  </a:lnTo>
                  <a:lnTo>
                    <a:pt x="19661" y="856"/>
                  </a:lnTo>
                  <a:lnTo>
                    <a:pt x="19759" y="831"/>
                  </a:lnTo>
                  <a:lnTo>
                    <a:pt x="19832" y="782"/>
                  </a:lnTo>
                  <a:lnTo>
                    <a:pt x="19905" y="734"/>
                  </a:lnTo>
                  <a:lnTo>
                    <a:pt x="19954" y="660"/>
                  </a:lnTo>
                  <a:lnTo>
                    <a:pt x="19979" y="587"/>
                  </a:lnTo>
                  <a:lnTo>
                    <a:pt x="20003" y="514"/>
                  </a:lnTo>
                  <a:lnTo>
                    <a:pt x="20027" y="441"/>
                  </a:lnTo>
                  <a:lnTo>
                    <a:pt x="20003" y="343"/>
                  </a:lnTo>
                  <a:lnTo>
                    <a:pt x="19979" y="270"/>
                  </a:lnTo>
                  <a:lnTo>
                    <a:pt x="19954" y="196"/>
                  </a:lnTo>
                  <a:lnTo>
                    <a:pt x="19881" y="123"/>
                  </a:lnTo>
                  <a:lnTo>
                    <a:pt x="19832" y="74"/>
                  </a:lnTo>
                  <a:lnTo>
                    <a:pt x="19759" y="25"/>
                  </a:lnTo>
                  <a:lnTo>
                    <a:pt x="19661" y="1"/>
                  </a:lnTo>
                  <a:close/>
                </a:path>
              </a:pathLst>
            </a:custGeom>
            <a:grpFill/>
            <a:ln>
              <a:noFill/>
            </a:ln>
          </p:spPr>
          <p:txBody>
            <a:bodyPr lIns="121896" tIns="121896" rIns="121896" bIns="121896" anchor="ctr" anchorCtr="0">
              <a:noAutofit/>
            </a:bodyPr>
            <a:lstStyle/>
            <a:p>
              <a:endParaRPr sz="3732"/>
            </a:p>
          </p:txBody>
        </p:sp>
        <p:sp>
          <p:nvSpPr>
            <p:cNvPr id="666" name="Shape 666"/>
            <p:cNvSpPr/>
            <p:nvPr/>
          </p:nvSpPr>
          <p:spPr>
            <a:xfrm>
              <a:off x="3282450" y="5160575"/>
              <a:ext cx="412750" cy="140475"/>
            </a:xfrm>
            <a:custGeom>
              <a:avLst/>
              <a:gdLst/>
              <a:ahLst/>
              <a:cxnLst/>
              <a:rect l="0" t="0" r="0" b="0"/>
              <a:pathLst>
                <a:path w="16510" h="5619" extrusionOk="0">
                  <a:moveTo>
                    <a:pt x="8475" y="1"/>
                  </a:moveTo>
                  <a:lnTo>
                    <a:pt x="8157" y="50"/>
                  </a:lnTo>
                  <a:lnTo>
                    <a:pt x="7840" y="99"/>
                  </a:lnTo>
                  <a:lnTo>
                    <a:pt x="7522" y="172"/>
                  </a:lnTo>
                  <a:lnTo>
                    <a:pt x="7229" y="270"/>
                  </a:lnTo>
                  <a:lnTo>
                    <a:pt x="6936" y="367"/>
                  </a:lnTo>
                  <a:lnTo>
                    <a:pt x="6643" y="514"/>
                  </a:lnTo>
                  <a:lnTo>
                    <a:pt x="6374" y="660"/>
                  </a:lnTo>
                  <a:lnTo>
                    <a:pt x="6106" y="807"/>
                  </a:lnTo>
                  <a:lnTo>
                    <a:pt x="5862" y="1002"/>
                  </a:lnTo>
                  <a:lnTo>
                    <a:pt x="5617" y="1173"/>
                  </a:lnTo>
                  <a:lnTo>
                    <a:pt x="5398" y="1393"/>
                  </a:lnTo>
                  <a:lnTo>
                    <a:pt x="5202" y="1613"/>
                  </a:lnTo>
                  <a:lnTo>
                    <a:pt x="5007" y="1857"/>
                  </a:lnTo>
                  <a:lnTo>
                    <a:pt x="4811" y="2101"/>
                  </a:lnTo>
                  <a:lnTo>
                    <a:pt x="4640" y="2370"/>
                  </a:lnTo>
                  <a:lnTo>
                    <a:pt x="4372" y="2272"/>
                  </a:lnTo>
                  <a:lnTo>
                    <a:pt x="4103" y="2223"/>
                  </a:lnTo>
                  <a:lnTo>
                    <a:pt x="3834" y="2199"/>
                  </a:lnTo>
                  <a:lnTo>
                    <a:pt x="3541" y="2175"/>
                  </a:lnTo>
                  <a:lnTo>
                    <a:pt x="3199" y="2199"/>
                  </a:lnTo>
                  <a:lnTo>
                    <a:pt x="2858" y="2248"/>
                  </a:lnTo>
                  <a:lnTo>
                    <a:pt x="2516" y="2345"/>
                  </a:lnTo>
                  <a:lnTo>
                    <a:pt x="2198" y="2443"/>
                  </a:lnTo>
                  <a:lnTo>
                    <a:pt x="1881" y="2590"/>
                  </a:lnTo>
                  <a:lnTo>
                    <a:pt x="1588" y="2761"/>
                  </a:lnTo>
                  <a:lnTo>
                    <a:pt x="1319" y="2956"/>
                  </a:lnTo>
                  <a:lnTo>
                    <a:pt x="1075" y="3176"/>
                  </a:lnTo>
                  <a:lnTo>
                    <a:pt x="855" y="3420"/>
                  </a:lnTo>
                  <a:lnTo>
                    <a:pt x="635" y="3689"/>
                  </a:lnTo>
                  <a:lnTo>
                    <a:pt x="464" y="3982"/>
                  </a:lnTo>
                  <a:lnTo>
                    <a:pt x="318" y="4275"/>
                  </a:lnTo>
                  <a:lnTo>
                    <a:pt x="195" y="4592"/>
                  </a:lnTo>
                  <a:lnTo>
                    <a:pt x="98" y="4910"/>
                  </a:lnTo>
                  <a:lnTo>
                    <a:pt x="24" y="5252"/>
                  </a:lnTo>
                  <a:lnTo>
                    <a:pt x="0" y="5618"/>
                  </a:lnTo>
                  <a:lnTo>
                    <a:pt x="16510" y="5618"/>
                  </a:lnTo>
                  <a:lnTo>
                    <a:pt x="16437" y="5423"/>
                  </a:lnTo>
                  <a:lnTo>
                    <a:pt x="16339" y="5252"/>
                  </a:lnTo>
                  <a:lnTo>
                    <a:pt x="16119" y="4934"/>
                  </a:lnTo>
                  <a:lnTo>
                    <a:pt x="15851" y="4641"/>
                  </a:lnTo>
                  <a:lnTo>
                    <a:pt x="15533" y="4397"/>
                  </a:lnTo>
                  <a:lnTo>
                    <a:pt x="15362" y="4299"/>
                  </a:lnTo>
                  <a:lnTo>
                    <a:pt x="15191" y="4202"/>
                  </a:lnTo>
                  <a:lnTo>
                    <a:pt x="15020" y="4104"/>
                  </a:lnTo>
                  <a:lnTo>
                    <a:pt x="14825" y="4055"/>
                  </a:lnTo>
                  <a:lnTo>
                    <a:pt x="14629" y="3982"/>
                  </a:lnTo>
                  <a:lnTo>
                    <a:pt x="14434" y="3957"/>
                  </a:lnTo>
                  <a:lnTo>
                    <a:pt x="14214" y="3933"/>
                  </a:lnTo>
                  <a:lnTo>
                    <a:pt x="14019" y="3909"/>
                  </a:lnTo>
                  <a:lnTo>
                    <a:pt x="13775" y="3933"/>
                  </a:lnTo>
                  <a:lnTo>
                    <a:pt x="13555" y="3957"/>
                  </a:lnTo>
                  <a:lnTo>
                    <a:pt x="13457" y="3542"/>
                  </a:lnTo>
                  <a:lnTo>
                    <a:pt x="13335" y="3151"/>
                  </a:lnTo>
                  <a:lnTo>
                    <a:pt x="13164" y="2761"/>
                  </a:lnTo>
                  <a:lnTo>
                    <a:pt x="12969" y="2394"/>
                  </a:lnTo>
                  <a:lnTo>
                    <a:pt x="12749" y="2052"/>
                  </a:lnTo>
                  <a:lnTo>
                    <a:pt x="12505" y="1710"/>
                  </a:lnTo>
                  <a:lnTo>
                    <a:pt x="12212" y="1417"/>
                  </a:lnTo>
                  <a:lnTo>
                    <a:pt x="11918" y="1124"/>
                  </a:lnTo>
                  <a:lnTo>
                    <a:pt x="11577" y="880"/>
                  </a:lnTo>
                  <a:lnTo>
                    <a:pt x="11235" y="660"/>
                  </a:lnTo>
                  <a:lnTo>
                    <a:pt x="10868" y="465"/>
                  </a:lnTo>
                  <a:lnTo>
                    <a:pt x="10477" y="294"/>
                  </a:lnTo>
                  <a:lnTo>
                    <a:pt x="10087" y="172"/>
                  </a:lnTo>
                  <a:lnTo>
                    <a:pt x="9672" y="74"/>
                  </a:lnTo>
                  <a:lnTo>
                    <a:pt x="9232" y="25"/>
                  </a:lnTo>
                  <a:lnTo>
                    <a:pt x="8792" y="1"/>
                  </a:lnTo>
                  <a:close/>
                </a:path>
              </a:pathLst>
            </a:custGeom>
            <a:grpFill/>
            <a:ln>
              <a:noFill/>
            </a:ln>
          </p:spPr>
          <p:txBody>
            <a:bodyPr lIns="121896" tIns="121896" rIns="121896" bIns="121896" anchor="ctr" anchorCtr="0">
              <a:noAutofit/>
            </a:bodyPr>
            <a:lstStyle/>
            <a:p>
              <a:endParaRPr sz="3732"/>
            </a:p>
          </p:txBody>
        </p:sp>
        <p:sp>
          <p:nvSpPr>
            <p:cNvPr id="667" name="Shape 667"/>
            <p:cNvSpPr/>
            <p:nvPr/>
          </p:nvSpPr>
          <p:spPr>
            <a:xfrm>
              <a:off x="3473550" y="5012225"/>
              <a:ext cx="30550" cy="129450"/>
            </a:xfrm>
            <a:custGeom>
              <a:avLst/>
              <a:gdLst/>
              <a:ahLst/>
              <a:cxnLst/>
              <a:rect l="0" t="0" r="0" b="0"/>
              <a:pathLst>
                <a:path w="1222" h="5178" extrusionOk="0">
                  <a:moveTo>
                    <a:pt x="953" y="0"/>
                  </a:moveTo>
                  <a:lnTo>
                    <a:pt x="831" y="24"/>
                  </a:lnTo>
                  <a:lnTo>
                    <a:pt x="758" y="98"/>
                  </a:lnTo>
                  <a:lnTo>
                    <a:pt x="684" y="171"/>
                  </a:lnTo>
                  <a:lnTo>
                    <a:pt x="660" y="293"/>
                  </a:lnTo>
                  <a:lnTo>
                    <a:pt x="635" y="464"/>
                  </a:lnTo>
                  <a:lnTo>
                    <a:pt x="587" y="611"/>
                  </a:lnTo>
                  <a:lnTo>
                    <a:pt x="513" y="733"/>
                  </a:lnTo>
                  <a:lnTo>
                    <a:pt x="391" y="879"/>
                  </a:lnTo>
                  <a:lnTo>
                    <a:pt x="269" y="1026"/>
                  </a:lnTo>
                  <a:lnTo>
                    <a:pt x="123" y="1246"/>
                  </a:lnTo>
                  <a:lnTo>
                    <a:pt x="74" y="1368"/>
                  </a:lnTo>
                  <a:lnTo>
                    <a:pt x="25" y="1490"/>
                  </a:lnTo>
                  <a:lnTo>
                    <a:pt x="0" y="1636"/>
                  </a:lnTo>
                  <a:lnTo>
                    <a:pt x="0" y="1832"/>
                  </a:lnTo>
                  <a:lnTo>
                    <a:pt x="0" y="2003"/>
                  </a:lnTo>
                  <a:lnTo>
                    <a:pt x="25" y="2149"/>
                  </a:lnTo>
                  <a:lnTo>
                    <a:pt x="74" y="2271"/>
                  </a:lnTo>
                  <a:lnTo>
                    <a:pt x="123" y="2394"/>
                  </a:lnTo>
                  <a:lnTo>
                    <a:pt x="269" y="2613"/>
                  </a:lnTo>
                  <a:lnTo>
                    <a:pt x="391" y="2784"/>
                  </a:lnTo>
                  <a:lnTo>
                    <a:pt x="513" y="2906"/>
                  </a:lnTo>
                  <a:lnTo>
                    <a:pt x="587" y="3029"/>
                  </a:lnTo>
                  <a:lnTo>
                    <a:pt x="635" y="3175"/>
                  </a:lnTo>
                  <a:lnTo>
                    <a:pt x="660" y="3346"/>
                  </a:lnTo>
                  <a:lnTo>
                    <a:pt x="635" y="3541"/>
                  </a:lnTo>
                  <a:lnTo>
                    <a:pt x="587" y="3688"/>
                  </a:lnTo>
                  <a:lnTo>
                    <a:pt x="513" y="3810"/>
                  </a:lnTo>
                  <a:lnTo>
                    <a:pt x="391" y="3932"/>
                  </a:lnTo>
                  <a:lnTo>
                    <a:pt x="269" y="4103"/>
                  </a:lnTo>
                  <a:lnTo>
                    <a:pt x="123" y="4299"/>
                  </a:lnTo>
                  <a:lnTo>
                    <a:pt x="74" y="4421"/>
                  </a:lnTo>
                  <a:lnTo>
                    <a:pt x="25" y="4567"/>
                  </a:lnTo>
                  <a:lnTo>
                    <a:pt x="0" y="4714"/>
                  </a:lnTo>
                  <a:lnTo>
                    <a:pt x="0" y="4885"/>
                  </a:lnTo>
                  <a:lnTo>
                    <a:pt x="0" y="5007"/>
                  </a:lnTo>
                  <a:lnTo>
                    <a:pt x="74" y="5080"/>
                  </a:lnTo>
                  <a:lnTo>
                    <a:pt x="171" y="5153"/>
                  </a:lnTo>
                  <a:lnTo>
                    <a:pt x="269" y="5178"/>
                  </a:lnTo>
                  <a:lnTo>
                    <a:pt x="391" y="5153"/>
                  </a:lnTo>
                  <a:lnTo>
                    <a:pt x="464" y="5080"/>
                  </a:lnTo>
                  <a:lnTo>
                    <a:pt x="538" y="5007"/>
                  </a:lnTo>
                  <a:lnTo>
                    <a:pt x="562" y="4885"/>
                  </a:lnTo>
                  <a:lnTo>
                    <a:pt x="587" y="4714"/>
                  </a:lnTo>
                  <a:lnTo>
                    <a:pt x="635" y="4567"/>
                  </a:lnTo>
                  <a:lnTo>
                    <a:pt x="709" y="4445"/>
                  </a:lnTo>
                  <a:lnTo>
                    <a:pt x="831" y="4299"/>
                  </a:lnTo>
                  <a:lnTo>
                    <a:pt x="953" y="4152"/>
                  </a:lnTo>
                  <a:lnTo>
                    <a:pt x="1099" y="3932"/>
                  </a:lnTo>
                  <a:lnTo>
                    <a:pt x="1148" y="3810"/>
                  </a:lnTo>
                  <a:lnTo>
                    <a:pt x="1197" y="3688"/>
                  </a:lnTo>
                  <a:lnTo>
                    <a:pt x="1222" y="3517"/>
                  </a:lnTo>
                  <a:lnTo>
                    <a:pt x="1222" y="3346"/>
                  </a:lnTo>
                  <a:lnTo>
                    <a:pt x="1222" y="3175"/>
                  </a:lnTo>
                  <a:lnTo>
                    <a:pt x="1197" y="3029"/>
                  </a:lnTo>
                  <a:lnTo>
                    <a:pt x="1148" y="2882"/>
                  </a:lnTo>
                  <a:lnTo>
                    <a:pt x="1099" y="2760"/>
                  </a:lnTo>
                  <a:lnTo>
                    <a:pt x="953" y="2564"/>
                  </a:lnTo>
                  <a:lnTo>
                    <a:pt x="831" y="2394"/>
                  </a:lnTo>
                  <a:lnTo>
                    <a:pt x="709" y="2271"/>
                  </a:lnTo>
                  <a:lnTo>
                    <a:pt x="635" y="2149"/>
                  </a:lnTo>
                  <a:lnTo>
                    <a:pt x="587" y="2003"/>
                  </a:lnTo>
                  <a:lnTo>
                    <a:pt x="562" y="1832"/>
                  </a:lnTo>
                  <a:lnTo>
                    <a:pt x="587" y="1636"/>
                  </a:lnTo>
                  <a:lnTo>
                    <a:pt x="635" y="1490"/>
                  </a:lnTo>
                  <a:lnTo>
                    <a:pt x="709" y="1368"/>
                  </a:lnTo>
                  <a:lnTo>
                    <a:pt x="831" y="1246"/>
                  </a:lnTo>
                  <a:lnTo>
                    <a:pt x="953" y="1075"/>
                  </a:lnTo>
                  <a:lnTo>
                    <a:pt x="1099" y="879"/>
                  </a:lnTo>
                  <a:lnTo>
                    <a:pt x="1148" y="757"/>
                  </a:lnTo>
                  <a:lnTo>
                    <a:pt x="1197" y="611"/>
                  </a:lnTo>
                  <a:lnTo>
                    <a:pt x="1222" y="464"/>
                  </a:lnTo>
                  <a:lnTo>
                    <a:pt x="1222" y="293"/>
                  </a:lnTo>
                  <a:lnTo>
                    <a:pt x="1222" y="171"/>
                  </a:lnTo>
                  <a:lnTo>
                    <a:pt x="1148" y="98"/>
                  </a:lnTo>
                  <a:lnTo>
                    <a:pt x="1051" y="24"/>
                  </a:lnTo>
                  <a:lnTo>
                    <a:pt x="953" y="0"/>
                  </a:lnTo>
                  <a:close/>
                </a:path>
              </a:pathLst>
            </a:custGeom>
            <a:grpFill/>
            <a:ln>
              <a:noFill/>
            </a:ln>
          </p:spPr>
          <p:txBody>
            <a:bodyPr lIns="121896" tIns="121896" rIns="121896" bIns="121896" anchor="ctr" anchorCtr="0">
              <a:noAutofit/>
            </a:bodyPr>
            <a:lstStyle/>
            <a:p>
              <a:endParaRPr sz="3732"/>
            </a:p>
          </p:txBody>
        </p:sp>
        <p:sp>
          <p:nvSpPr>
            <p:cNvPr id="668" name="Shape 668"/>
            <p:cNvSpPr/>
            <p:nvPr/>
          </p:nvSpPr>
          <p:spPr>
            <a:xfrm>
              <a:off x="3429575" y="5012225"/>
              <a:ext cx="31175" cy="129450"/>
            </a:xfrm>
            <a:custGeom>
              <a:avLst/>
              <a:gdLst/>
              <a:ahLst/>
              <a:cxnLst/>
              <a:rect l="0" t="0" r="0" b="0"/>
              <a:pathLst>
                <a:path w="1247" h="5178" extrusionOk="0">
                  <a:moveTo>
                    <a:pt x="953" y="0"/>
                  </a:moveTo>
                  <a:lnTo>
                    <a:pt x="856" y="24"/>
                  </a:lnTo>
                  <a:lnTo>
                    <a:pt x="758" y="98"/>
                  </a:lnTo>
                  <a:lnTo>
                    <a:pt x="709" y="171"/>
                  </a:lnTo>
                  <a:lnTo>
                    <a:pt x="685" y="293"/>
                  </a:lnTo>
                  <a:lnTo>
                    <a:pt x="660" y="464"/>
                  </a:lnTo>
                  <a:lnTo>
                    <a:pt x="612" y="611"/>
                  </a:lnTo>
                  <a:lnTo>
                    <a:pt x="514" y="733"/>
                  </a:lnTo>
                  <a:lnTo>
                    <a:pt x="416" y="879"/>
                  </a:lnTo>
                  <a:lnTo>
                    <a:pt x="270" y="1026"/>
                  </a:lnTo>
                  <a:lnTo>
                    <a:pt x="148" y="1246"/>
                  </a:lnTo>
                  <a:lnTo>
                    <a:pt x="74" y="1368"/>
                  </a:lnTo>
                  <a:lnTo>
                    <a:pt x="50" y="1490"/>
                  </a:lnTo>
                  <a:lnTo>
                    <a:pt x="1" y="1636"/>
                  </a:lnTo>
                  <a:lnTo>
                    <a:pt x="1" y="1832"/>
                  </a:lnTo>
                  <a:lnTo>
                    <a:pt x="1" y="2003"/>
                  </a:lnTo>
                  <a:lnTo>
                    <a:pt x="50" y="2149"/>
                  </a:lnTo>
                  <a:lnTo>
                    <a:pt x="74" y="2271"/>
                  </a:lnTo>
                  <a:lnTo>
                    <a:pt x="148" y="2394"/>
                  </a:lnTo>
                  <a:lnTo>
                    <a:pt x="270" y="2613"/>
                  </a:lnTo>
                  <a:lnTo>
                    <a:pt x="416" y="2784"/>
                  </a:lnTo>
                  <a:lnTo>
                    <a:pt x="514" y="2906"/>
                  </a:lnTo>
                  <a:lnTo>
                    <a:pt x="612" y="3029"/>
                  </a:lnTo>
                  <a:lnTo>
                    <a:pt x="660" y="3175"/>
                  </a:lnTo>
                  <a:lnTo>
                    <a:pt x="685" y="3346"/>
                  </a:lnTo>
                  <a:lnTo>
                    <a:pt x="660" y="3541"/>
                  </a:lnTo>
                  <a:lnTo>
                    <a:pt x="612" y="3688"/>
                  </a:lnTo>
                  <a:lnTo>
                    <a:pt x="514" y="3810"/>
                  </a:lnTo>
                  <a:lnTo>
                    <a:pt x="416" y="3932"/>
                  </a:lnTo>
                  <a:lnTo>
                    <a:pt x="270" y="4103"/>
                  </a:lnTo>
                  <a:lnTo>
                    <a:pt x="148" y="4299"/>
                  </a:lnTo>
                  <a:lnTo>
                    <a:pt x="74" y="4421"/>
                  </a:lnTo>
                  <a:lnTo>
                    <a:pt x="50" y="4567"/>
                  </a:lnTo>
                  <a:lnTo>
                    <a:pt x="1" y="4714"/>
                  </a:lnTo>
                  <a:lnTo>
                    <a:pt x="1" y="4885"/>
                  </a:lnTo>
                  <a:lnTo>
                    <a:pt x="25" y="5007"/>
                  </a:lnTo>
                  <a:lnTo>
                    <a:pt x="74" y="5080"/>
                  </a:lnTo>
                  <a:lnTo>
                    <a:pt x="172" y="5153"/>
                  </a:lnTo>
                  <a:lnTo>
                    <a:pt x="294" y="5178"/>
                  </a:lnTo>
                  <a:lnTo>
                    <a:pt x="392" y="5153"/>
                  </a:lnTo>
                  <a:lnTo>
                    <a:pt x="489" y="5080"/>
                  </a:lnTo>
                  <a:lnTo>
                    <a:pt x="538" y="5007"/>
                  </a:lnTo>
                  <a:lnTo>
                    <a:pt x="563" y="4885"/>
                  </a:lnTo>
                  <a:lnTo>
                    <a:pt x="587" y="4714"/>
                  </a:lnTo>
                  <a:lnTo>
                    <a:pt x="636" y="4567"/>
                  </a:lnTo>
                  <a:lnTo>
                    <a:pt x="734" y="4445"/>
                  </a:lnTo>
                  <a:lnTo>
                    <a:pt x="831" y="4299"/>
                  </a:lnTo>
                  <a:lnTo>
                    <a:pt x="978" y="4152"/>
                  </a:lnTo>
                  <a:lnTo>
                    <a:pt x="1100" y="3932"/>
                  </a:lnTo>
                  <a:lnTo>
                    <a:pt x="1149" y="3810"/>
                  </a:lnTo>
                  <a:lnTo>
                    <a:pt x="1198" y="3688"/>
                  </a:lnTo>
                  <a:lnTo>
                    <a:pt x="1222" y="3517"/>
                  </a:lnTo>
                  <a:lnTo>
                    <a:pt x="1247" y="3346"/>
                  </a:lnTo>
                  <a:lnTo>
                    <a:pt x="1222" y="3175"/>
                  </a:lnTo>
                  <a:lnTo>
                    <a:pt x="1198" y="3029"/>
                  </a:lnTo>
                  <a:lnTo>
                    <a:pt x="1149" y="2882"/>
                  </a:lnTo>
                  <a:lnTo>
                    <a:pt x="1100" y="2760"/>
                  </a:lnTo>
                  <a:lnTo>
                    <a:pt x="978" y="2564"/>
                  </a:lnTo>
                  <a:lnTo>
                    <a:pt x="831" y="2394"/>
                  </a:lnTo>
                  <a:lnTo>
                    <a:pt x="734" y="2271"/>
                  </a:lnTo>
                  <a:lnTo>
                    <a:pt x="636" y="2149"/>
                  </a:lnTo>
                  <a:lnTo>
                    <a:pt x="587" y="2003"/>
                  </a:lnTo>
                  <a:lnTo>
                    <a:pt x="563" y="1832"/>
                  </a:lnTo>
                  <a:lnTo>
                    <a:pt x="587" y="1636"/>
                  </a:lnTo>
                  <a:lnTo>
                    <a:pt x="636" y="1490"/>
                  </a:lnTo>
                  <a:lnTo>
                    <a:pt x="734" y="1368"/>
                  </a:lnTo>
                  <a:lnTo>
                    <a:pt x="831" y="1246"/>
                  </a:lnTo>
                  <a:lnTo>
                    <a:pt x="978" y="1075"/>
                  </a:lnTo>
                  <a:lnTo>
                    <a:pt x="1100" y="879"/>
                  </a:lnTo>
                  <a:lnTo>
                    <a:pt x="1149" y="757"/>
                  </a:lnTo>
                  <a:lnTo>
                    <a:pt x="1198" y="611"/>
                  </a:lnTo>
                  <a:lnTo>
                    <a:pt x="1222" y="464"/>
                  </a:lnTo>
                  <a:lnTo>
                    <a:pt x="1247" y="293"/>
                  </a:lnTo>
                  <a:lnTo>
                    <a:pt x="1222" y="171"/>
                  </a:lnTo>
                  <a:lnTo>
                    <a:pt x="1149" y="98"/>
                  </a:lnTo>
                  <a:lnTo>
                    <a:pt x="1076" y="24"/>
                  </a:lnTo>
                  <a:lnTo>
                    <a:pt x="953" y="0"/>
                  </a:lnTo>
                  <a:close/>
                </a:path>
              </a:pathLst>
            </a:custGeom>
            <a:grpFill/>
            <a:ln>
              <a:noFill/>
            </a:ln>
          </p:spPr>
          <p:txBody>
            <a:bodyPr lIns="121896" tIns="121896" rIns="121896" bIns="121896" anchor="ctr" anchorCtr="0">
              <a:noAutofit/>
            </a:bodyPr>
            <a:lstStyle/>
            <a:p>
              <a:endParaRPr sz="3732"/>
            </a:p>
          </p:txBody>
        </p:sp>
        <p:sp>
          <p:nvSpPr>
            <p:cNvPr id="669" name="Shape 669"/>
            <p:cNvSpPr/>
            <p:nvPr/>
          </p:nvSpPr>
          <p:spPr>
            <a:xfrm>
              <a:off x="3516900" y="5012225"/>
              <a:ext cx="31175" cy="129450"/>
            </a:xfrm>
            <a:custGeom>
              <a:avLst/>
              <a:gdLst/>
              <a:ahLst/>
              <a:cxnLst/>
              <a:rect l="0" t="0" r="0" b="0"/>
              <a:pathLst>
                <a:path w="1247" h="5178" extrusionOk="0">
                  <a:moveTo>
                    <a:pt x="953" y="0"/>
                  </a:moveTo>
                  <a:lnTo>
                    <a:pt x="855" y="24"/>
                  </a:lnTo>
                  <a:lnTo>
                    <a:pt x="758" y="98"/>
                  </a:lnTo>
                  <a:lnTo>
                    <a:pt x="709" y="171"/>
                  </a:lnTo>
                  <a:lnTo>
                    <a:pt x="684" y="293"/>
                  </a:lnTo>
                  <a:lnTo>
                    <a:pt x="660" y="464"/>
                  </a:lnTo>
                  <a:lnTo>
                    <a:pt x="611" y="611"/>
                  </a:lnTo>
                  <a:lnTo>
                    <a:pt x="513" y="733"/>
                  </a:lnTo>
                  <a:lnTo>
                    <a:pt x="416" y="879"/>
                  </a:lnTo>
                  <a:lnTo>
                    <a:pt x="269" y="1026"/>
                  </a:lnTo>
                  <a:lnTo>
                    <a:pt x="147" y="1246"/>
                  </a:lnTo>
                  <a:lnTo>
                    <a:pt x="98" y="1368"/>
                  </a:lnTo>
                  <a:lnTo>
                    <a:pt x="49" y="1490"/>
                  </a:lnTo>
                  <a:lnTo>
                    <a:pt x="25" y="1636"/>
                  </a:lnTo>
                  <a:lnTo>
                    <a:pt x="0" y="1832"/>
                  </a:lnTo>
                  <a:lnTo>
                    <a:pt x="25" y="2003"/>
                  </a:lnTo>
                  <a:lnTo>
                    <a:pt x="49" y="2149"/>
                  </a:lnTo>
                  <a:lnTo>
                    <a:pt x="98" y="2271"/>
                  </a:lnTo>
                  <a:lnTo>
                    <a:pt x="147" y="2394"/>
                  </a:lnTo>
                  <a:lnTo>
                    <a:pt x="269" y="2613"/>
                  </a:lnTo>
                  <a:lnTo>
                    <a:pt x="416" y="2784"/>
                  </a:lnTo>
                  <a:lnTo>
                    <a:pt x="513" y="2906"/>
                  </a:lnTo>
                  <a:lnTo>
                    <a:pt x="611" y="3029"/>
                  </a:lnTo>
                  <a:lnTo>
                    <a:pt x="660" y="3175"/>
                  </a:lnTo>
                  <a:lnTo>
                    <a:pt x="684" y="3346"/>
                  </a:lnTo>
                  <a:lnTo>
                    <a:pt x="660" y="3541"/>
                  </a:lnTo>
                  <a:lnTo>
                    <a:pt x="611" y="3688"/>
                  </a:lnTo>
                  <a:lnTo>
                    <a:pt x="513" y="3810"/>
                  </a:lnTo>
                  <a:lnTo>
                    <a:pt x="416" y="3932"/>
                  </a:lnTo>
                  <a:lnTo>
                    <a:pt x="269" y="4103"/>
                  </a:lnTo>
                  <a:lnTo>
                    <a:pt x="147" y="4299"/>
                  </a:lnTo>
                  <a:lnTo>
                    <a:pt x="98" y="4421"/>
                  </a:lnTo>
                  <a:lnTo>
                    <a:pt x="49" y="4567"/>
                  </a:lnTo>
                  <a:lnTo>
                    <a:pt x="25" y="4714"/>
                  </a:lnTo>
                  <a:lnTo>
                    <a:pt x="0" y="4885"/>
                  </a:lnTo>
                  <a:lnTo>
                    <a:pt x="25" y="5007"/>
                  </a:lnTo>
                  <a:lnTo>
                    <a:pt x="98" y="5080"/>
                  </a:lnTo>
                  <a:lnTo>
                    <a:pt x="171" y="5153"/>
                  </a:lnTo>
                  <a:lnTo>
                    <a:pt x="294" y="5178"/>
                  </a:lnTo>
                  <a:lnTo>
                    <a:pt x="391" y="5153"/>
                  </a:lnTo>
                  <a:lnTo>
                    <a:pt x="489" y="5080"/>
                  </a:lnTo>
                  <a:lnTo>
                    <a:pt x="538" y="5007"/>
                  </a:lnTo>
                  <a:lnTo>
                    <a:pt x="562" y="4885"/>
                  </a:lnTo>
                  <a:lnTo>
                    <a:pt x="587" y="4714"/>
                  </a:lnTo>
                  <a:lnTo>
                    <a:pt x="635" y="4567"/>
                  </a:lnTo>
                  <a:lnTo>
                    <a:pt x="733" y="4445"/>
                  </a:lnTo>
                  <a:lnTo>
                    <a:pt x="831" y="4299"/>
                  </a:lnTo>
                  <a:lnTo>
                    <a:pt x="977" y="4152"/>
                  </a:lnTo>
                  <a:lnTo>
                    <a:pt x="1099" y="3932"/>
                  </a:lnTo>
                  <a:lnTo>
                    <a:pt x="1173" y="3810"/>
                  </a:lnTo>
                  <a:lnTo>
                    <a:pt x="1197" y="3688"/>
                  </a:lnTo>
                  <a:lnTo>
                    <a:pt x="1246" y="3517"/>
                  </a:lnTo>
                  <a:lnTo>
                    <a:pt x="1246" y="3346"/>
                  </a:lnTo>
                  <a:lnTo>
                    <a:pt x="1246" y="3175"/>
                  </a:lnTo>
                  <a:lnTo>
                    <a:pt x="1197" y="3029"/>
                  </a:lnTo>
                  <a:lnTo>
                    <a:pt x="1173" y="2882"/>
                  </a:lnTo>
                  <a:lnTo>
                    <a:pt x="1099" y="2760"/>
                  </a:lnTo>
                  <a:lnTo>
                    <a:pt x="977" y="2564"/>
                  </a:lnTo>
                  <a:lnTo>
                    <a:pt x="831" y="2394"/>
                  </a:lnTo>
                  <a:lnTo>
                    <a:pt x="733" y="2271"/>
                  </a:lnTo>
                  <a:lnTo>
                    <a:pt x="635" y="2149"/>
                  </a:lnTo>
                  <a:lnTo>
                    <a:pt x="587" y="2003"/>
                  </a:lnTo>
                  <a:lnTo>
                    <a:pt x="562" y="1832"/>
                  </a:lnTo>
                  <a:lnTo>
                    <a:pt x="587" y="1636"/>
                  </a:lnTo>
                  <a:lnTo>
                    <a:pt x="635" y="1490"/>
                  </a:lnTo>
                  <a:lnTo>
                    <a:pt x="733" y="1368"/>
                  </a:lnTo>
                  <a:lnTo>
                    <a:pt x="831" y="1246"/>
                  </a:lnTo>
                  <a:lnTo>
                    <a:pt x="977" y="1075"/>
                  </a:lnTo>
                  <a:lnTo>
                    <a:pt x="1099" y="879"/>
                  </a:lnTo>
                  <a:lnTo>
                    <a:pt x="1173" y="757"/>
                  </a:lnTo>
                  <a:lnTo>
                    <a:pt x="1197" y="611"/>
                  </a:lnTo>
                  <a:lnTo>
                    <a:pt x="1246" y="464"/>
                  </a:lnTo>
                  <a:lnTo>
                    <a:pt x="1246" y="293"/>
                  </a:lnTo>
                  <a:lnTo>
                    <a:pt x="1222" y="171"/>
                  </a:lnTo>
                  <a:lnTo>
                    <a:pt x="1173" y="98"/>
                  </a:lnTo>
                  <a:lnTo>
                    <a:pt x="1075" y="24"/>
                  </a:lnTo>
                  <a:lnTo>
                    <a:pt x="953" y="0"/>
                  </a:lnTo>
                  <a:close/>
                </a:path>
              </a:pathLst>
            </a:custGeom>
            <a:grpFill/>
            <a:ln>
              <a:noFill/>
            </a:ln>
          </p:spPr>
          <p:txBody>
            <a:bodyPr lIns="121896" tIns="121896" rIns="121896" bIns="121896" anchor="ctr" anchorCtr="0">
              <a:noAutofit/>
            </a:bodyPr>
            <a:lstStyle/>
            <a:p>
              <a:endParaRPr sz="3732"/>
            </a:p>
          </p:txBody>
        </p:sp>
      </p:grpSp>
      <p:grpSp>
        <p:nvGrpSpPr>
          <p:cNvPr id="670" name="Shape 670"/>
          <p:cNvGrpSpPr/>
          <p:nvPr/>
        </p:nvGrpSpPr>
        <p:grpSpPr>
          <a:xfrm>
            <a:off x="8666449" y="5825861"/>
            <a:ext cx="612543" cy="556729"/>
            <a:chOff x="4562200" y="4968250"/>
            <a:chExt cx="549550" cy="499475"/>
          </a:xfrm>
          <a:solidFill>
            <a:schemeClr val="tx1"/>
          </a:solidFill>
        </p:grpSpPr>
        <p:sp>
          <p:nvSpPr>
            <p:cNvPr id="671" name="Shape 671"/>
            <p:cNvSpPr/>
            <p:nvPr/>
          </p:nvSpPr>
          <p:spPr>
            <a:xfrm>
              <a:off x="4842450" y="5242400"/>
              <a:ext cx="213125" cy="225325"/>
            </a:xfrm>
            <a:custGeom>
              <a:avLst/>
              <a:gdLst/>
              <a:ahLst/>
              <a:cxnLst/>
              <a:rect l="0" t="0" r="0" b="0"/>
              <a:pathLst>
                <a:path w="8525" h="9013" extrusionOk="0">
                  <a:moveTo>
                    <a:pt x="8524" y="1"/>
                  </a:moveTo>
                  <a:lnTo>
                    <a:pt x="2272" y="3542"/>
                  </a:lnTo>
                  <a:lnTo>
                    <a:pt x="2150" y="3591"/>
                  </a:lnTo>
                  <a:lnTo>
                    <a:pt x="2028" y="3615"/>
                  </a:lnTo>
                  <a:lnTo>
                    <a:pt x="1906" y="3591"/>
                  </a:lnTo>
                  <a:lnTo>
                    <a:pt x="1808" y="3566"/>
                  </a:lnTo>
                  <a:lnTo>
                    <a:pt x="1735" y="3517"/>
                  </a:lnTo>
                  <a:lnTo>
                    <a:pt x="1662" y="3444"/>
                  </a:lnTo>
                  <a:lnTo>
                    <a:pt x="1588" y="3371"/>
                  </a:lnTo>
                  <a:lnTo>
                    <a:pt x="1" y="440"/>
                  </a:lnTo>
                  <a:lnTo>
                    <a:pt x="1" y="9013"/>
                  </a:lnTo>
                  <a:lnTo>
                    <a:pt x="8524" y="4104"/>
                  </a:lnTo>
                  <a:lnTo>
                    <a:pt x="8524" y="1"/>
                  </a:lnTo>
                  <a:close/>
                </a:path>
              </a:pathLst>
            </a:custGeom>
            <a:grpFill/>
            <a:ln>
              <a:noFill/>
            </a:ln>
          </p:spPr>
          <p:txBody>
            <a:bodyPr lIns="121896" tIns="121896" rIns="121896" bIns="121896" anchor="ctr" anchorCtr="0">
              <a:noAutofit/>
            </a:bodyPr>
            <a:lstStyle/>
            <a:p>
              <a:endParaRPr sz="3732"/>
            </a:p>
          </p:txBody>
        </p:sp>
        <p:sp>
          <p:nvSpPr>
            <p:cNvPr id="672" name="Shape 672"/>
            <p:cNvSpPr/>
            <p:nvPr/>
          </p:nvSpPr>
          <p:spPr>
            <a:xfrm>
              <a:off x="4617775" y="5241800"/>
              <a:ext cx="212500" cy="225925"/>
            </a:xfrm>
            <a:custGeom>
              <a:avLst/>
              <a:gdLst/>
              <a:ahLst/>
              <a:cxnLst/>
              <a:rect l="0" t="0" r="0" b="0"/>
              <a:pathLst>
                <a:path w="8500" h="9037" extrusionOk="0">
                  <a:moveTo>
                    <a:pt x="0" y="0"/>
                  </a:moveTo>
                  <a:lnTo>
                    <a:pt x="0" y="4128"/>
                  </a:lnTo>
                  <a:lnTo>
                    <a:pt x="8499" y="9037"/>
                  </a:lnTo>
                  <a:lnTo>
                    <a:pt x="8499" y="586"/>
                  </a:lnTo>
                  <a:lnTo>
                    <a:pt x="6961" y="3395"/>
                  </a:lnTo>
                  <a:lnTo>
                    <a:pt x="6887" y="3468"/>
                  </a:lnTo>
                  <a:lnTo>
                    <a:pt x="6814" y="3541"/>
                  </a:lnTo>
                  <a:lnTo>
                    <a:pt x="6741" y="3590"/>
                  </a:lnTo>
                  <a:lnTo>
                    <a:pt x="6643" y="3615"/>
                  </a:lnTo>
                  <a:lnTo>
                    <a:pt x="6521" y="3639"/>
                  </a:lnTo>
                  <a:lnTo>
                    <a:pt x="6399" y="3615"/>
                  </a:lnTo>
                  <a:lnTo>
                    <a:pt x="6277" y="3566"/>
                  </a:lnTo>
                  <a:lnTo>
                    <a:pt x="0" y="0"/>
                  </a:lnTo>
                  <a:close/>
                </a:path>
              </a:pathLst>
            </a:custGeom>
            <a:grpFill/>
            <a:ln>
              <a:noFill/>
            </a:ln>
          </p:spPr>
          <p:txBody>
            <a:bodyPr lIns="121896" tIns="121896" rIns="121896" bIns="121896" anchor="ctr" anchorCtr="0">
              <a:noAutofit/>
            </a:bodyPr>
            <a:lstStyle/>
            <a:p>
              <a:endParaRPr sz="3732"/>
            </a:p>
          </p:txBody>
        </p:sp>
        <p:sp>
          <p:nvSpPr>
            <p:cNvPr id="673" name="Shape 673"/>
            <p:cNvSpPr/>
            <p:nvPr/>
          </p:nvSpPr>
          <p:spPr>
            <a:xfrm>
              <a:off x="4631200" y="4968250"/>
              <a:ext cx="411550" cy="236325"/>
            </a:xfrm>
            <a:custGeom>
              <a:avLst/>
              <a:gdLst/>
              <a:ahLst/>
              <a:cxnLst/>
              <a:rect l="0" t="0" r="0" b="0"/>
              <a:pathLst>
                <a:path w="16462" h="9453" extrusionOk="0">
                  <a:moveTo>
                    <a:pt x="8182" y="1"/>
                  </a:moveTo>
                  <a:lnTo>
                    <a:pt x="0" y="4763"/>
                  </a:lnTo>
                  <a:lnTo>
                    <a:pt x="8231" y="9452"/>
                  </a:lnTo>
                  <a:lnTo>
                    <a:pt x="16462" y="4763"/>
                  </a:lnTo>
                  <a:lnTo>
                    <a:pt x="8182" y="1"/>
                  </a:lnTo>
                  <a:close/>
                </a:path>
              </a:pathLst>
            </a:custGeom>
            <a:grpFill/>
            <a:ln>
              <a:noFill/>
            </a:ln>
          </p:spPr>
          <p:txBody>
            <a:bodyPr lIns="121896" tIns="121896" rIns="121896" bIns="121896" anchor="ctr" anchorCtr="0">
              <a:noAutofit/>
            </a:bodyPr>
            <a:lstStyle/>
            <a:p>
              <a:endParaRPr sz="3732"/>
            </a:p>
          </p:txBody>
        </p:sp>
        <p:sp>
          <p:nvSpPr>
            <p:cNvPr id="674" name="Shape 674"/>
            <p:cNvSpPr/>
            <p:nvPr/>
          </p:nvSpPr>
          <p:spPr>
            <a:xfrm>
              <a:off x="4562200" y="5094025"/>
              <a:ext cx="274800" cy="226550"/>
            </a:xfrm>
            <a:custGeom>
              <a:avLst/>
              <a:gdLst/>
              <a:ahLst/>
              <a:cxnLst/>
              <a:rect l="0" t="0" r="0" b="0"/>
              <a:pathLst>
                <a:path w="10992" h="9062" extrusionOk="0">
                  <a:moveTo>
                    <a:pt x="2248" y="1"/>
                  </a:moveTo>
                  <a:lnTo>
                    <a:pt x="1" y="4079"/>
                  </a:lnTo>
                  <a:lnTo>
                    <a:pt x="8744" y="9062"/>
                  </a:lnTo>
                  <a:lnTo>
                    <a:pt x="10991" y="4983"/>
                  </a:lnTo>
                  <a:lnTo>
                    <a:pt x="2248" y="1"/>
                  </a:lnTo>
                  <a:close/>
                </a:path>
              </a:pathLst>
            </a:custGeom>
            <a:grpFill/>
            <a:ln>
              <a:noFill/>
            </a:ln>
          </p:spPr>
          <p:txBody>
            <a:bodyPr lIns="121896" tIns="121896" rIns="121896" bIns="121896" anchor="ctr" anchorCtr="0">
              <a:noAutofit/>
            </a:bodyPr>
            <a:lstStyle/>
            <a:p>
              <a:endParaRPr sz="3732"/>
            </a:p>
          </p:txBody>
        </p:sp>
        <p:sp>
          <p:nvSpPr>
            <p:cNvPr id="675" name="Shape 675"/>
            <p:cNvSpPr/>
            <p:nvPr/>
          </p:nvSpPr>
          <p:spPr>
            <a:xfrm>
              <a:off x="4836975" y="5094025"/>
              <a:ext cx="274775" cy="226550"/>
            </a:xfrm>
            <a:custGeom>
              <a:avLst/>
              <a:gdLst/>
              <a:ahLst/>
              <a:cxnLst/>
              <a:rect l="0" t="0" r="0" b="0"/>
              <a:pathLst>
                <a:path w="10991" h="9062" extrusionOk="0">
                  <a:moveTo>
                    <a:pt x="8743" y="1"/>
                  </a:moveTo>
                  <a:lnTo>
                    <a:pt x="0" y="4983"/>
                  </a:lnTo>
                  <a:lnTo>
                    <a:pt x="2247" y="9062"/>
                  </a:lnTo>
                  <a:lnTo>
                    <a:pt x="10990" y="4079"/>
                  </a:lnTo>
                  <a:lnTo>
                    <a:pt x="8743" y="1"/>
                  </a:lnTo>
                  <a:close/>
                </a:path>
              </a:pathLst>
            </a:custGeom>
            <a:grpFill/>
            <a:ln>
              <a:noFill/>
            </a:ln>
          </p:spPr>
          <p:txBody>
            <a:bodyPr lIns="121896" tIns="121896" rIns="121896" bIns="121896" anchor="ctr" anchorCtr="0">
              <a:noAutofit/>
            </a:bodyPr>
            <a:lstStyle/>
            <a:p>
              <a:endParaRPr sz="3732"/>
            </a:p>
          </p:txBody>
        </p:sp>
      </p:grpSp>
      <p:grpSp>
        <p:nvGrpSpPr>
          <p:cNvPr id="676" name="Shape 676"/>
          <p:cNvGrpSpPr/>
          <p:nvPr/>
        </p:nvGrpSpPr>
        <p:grpSpPr>
          <a:xfrm>
            <a:off x="8009041" y="5857183"/>
            <a:ext cx="424673" cy="493417"/>
            <a:chOff x="3972400" y="4996350"/>
            <a:chExt cx="381000" cy="442675"/>
          </a:xfrm>
          <a:solidFill>
            <a:schemeClr val="tx1"/>
          </a:solidFill>
        </p:grpSpPr>
        <p:sp>
          <p:nvSpPr>
            <p:cNvPr id="677" name="Shape 677"/>
            <p:cNvSpPr/>
            <p:nvPr/>
          </p:nvSpPr>
          <p:spPr>
            <a:xfrm>
              <a:off x="4157400" y="4996350"/>
              <a:ext cx="86725" cy="103200"/>
            </a:xfrm>
            <a:custGeom>
              <a:avLst/>
              <a:gdLst/>
              <a:ahLst/>
              <a:cxnLst/>
              <a:rect l="0" t="0" r="0" b="0"/>
              <a:pathLst>
                <a:path w="3469" h="4128" extrusionOk="0">
                  <a:moveTo>
                    <a:pt x="3395" y="0"/>
                  </a:moveTo>
                  <a:lnTo>
                    <a:pt x="3029" y="98"/>
                  </a:lnTo>
                  <a:lnTo>
                    <a:pt x="2638" y="195"/>
                  </a:lnTo>
                  <a:lnTo>
                    <a:pt x="2149" y="342"/>
                  </a:lnTo>
                  <a:lnTo>
                    <a:pt x="1661" y="537"/>
                  </a:lnTo>
                  <a:lnTo>
                    <a:pt x="1392" y="659"/>
                  </a:lnTo>
                  <a:lnTo>
                    <a:pt x="1148" y="806"/>
                  </a:lnTo>
                  <a:lnTo>
                    <a:pt x="904" y="953"/>
                  </a:lnTo>
                  <a:lnTo>
                    <a:pt x="684" y="1124"/>
                  </a:lnTo>
                  <a:lnTo>
                    <a:pt x="489" y="1319"/>
                  </a:lnTo>
                  <a:lnTo>
                    <a:pt x="318" y="1514"/>
                  </a:lnTo>
                  <a:lnTo>
                    <a:pt x="196" y="1710"/>
                  </a:lnTo>
                  <a:lnTo>
                    <a:pt x="98" y="1929"/>
                  </a:lnTo>
                  <a:lnTo>
                    <a:pt x="49" y="2149"/>
                  </a:lnTo>
                  <a:lnTo>
                    <a:pt x="0" y="2369"/>
                  </a:lnTo>
                  <a:lnTo>
                    <a:pt x="0" y="2589"/>
                  </a:lnTo>
                  <a:lnTo>
                    <a:pt x="25" y="2784"/>
                  </a:lnTo>
                  <a:lnTo>
                    <a:pt x="49" y="2980"/>
                  </a:lnTo>
                  <a:lnTo>
                    <a:pt x="98" y="3175"/>
                  </a:lnTo>
                  <a:lnTo>
                    <a:pt x="220" y="3517"/>
                  </a:lnTo>
                  <a:lnTo>
                    <a:pt x="342" y="3786"/>
                  </a:lnTo>
                  <a:lnTo>
                    <a:pt x="489" y="4030"/>
                  </a:lnTo>
                  <a:lnTo>
                    <a:pt x="757" y="4079"/>
                  </a:lnTo>
                  <a:lnTo>
                    <a:pt x="1050" y="4103"/>
                  </a:lnTo>
                  <a:lnTo>
                    <a:pt x="1392" y="4128"/>
                  </a:lnTo>
                  <a:lnTo>
                    <a:pt x="1588" y="4103"/>
                  </a:lnTo>
                  <a:lnTo>
                    <a:pt x="1808" y="4079"/>
                  </a:lnTo>
                  <a:lnTo>
                    <a:pt x="2003" y="4030"/>
                  </a:lnTo>
                  <a:lnTo>
                    <a:pt x="2198" y="3957"/>
                  </a:lnTo>
                  <a:lnTo>
                    <a:pt x="2394" y="3859"/>
                  </a:lnTo>
                  <a:lnTo>
                    <a:pt x="2589" y="3737"/>
                  </a:lnTo>
                  <a:lnTo>
                    <a:pt x="2760" y="3590"/>
                  </a:lnTo>
                  <a:lnTo>
                    <a:pt x="2931" y="3395"/>
                  </a:lnTo>
                  <a:lnTo>
                    <a:pt x="3053" y="3175"/>
                  </a:lnTo>
                  <a:lnTo>
                    <a:pt x="3175" y="2931"/>
                  </a:lnTo>
                  <a:lnTo>
                    <a:pt x="3273" y="2662"/>
                  </a:lnTo>
                  <a:lnTo>
                    <a:pt x="3346" y="2394"/>
                  </a:lnTo>
                  <a:lnTo>
                    <a:pt x="3395" y="2125"/>
                  </a:lnTo>
                  <a:lnTo>
                    <a:pt x="3419" y="1832"/>
                  </a:lnTo>
                  <a:lnTo>
                    <a:pt x="3468" y="1294"/>
                  </a:lnTo>
                  <a:lnTo>
                    <a:pt x="3468" y="782"/>
                  </a:lnTo>
                  <a:lnTo>
                    <a:pt x="3444" y="391"/>
                  </a:lnTo>
                  <a:lnTo>
                    <a:pt x="3395" y="0"/>
                  </a:lnTo>
                  <a:close/>
                </a:path>
              </a:pathLst>
            </a:custGeom>
            <a:grpFill/>
            <a:ln>
              <a:noFill/>
            </a:ln>
          </p:spPr>
          <p:txBody>
            <a:bodyPr lIns="121896" tIns="121896" rIns="121896" bIns="121896" anchor="ctr" anchorCtr="0">
              <a:noAutofit/>
            </a:bodyPr>
            <a:lstStyle/>
            <a:p>
              <a:endParaRPr sz="3732"/>
            </a:p>
          </p:txBody>
        </p:sp>
        <p:sp>
          <p:nvSpPr>
            <p:cNvPr id="678" name="Shape 678"/>
            <p:cNvSpPr/>
            <p:nvPr/>
          </p:nvSpPr>
          <p:spPr>
            <a:xfrm>
              <a:off x="3972400" y="5048250"/>
              <a:ext cx="381000" cy="390775"/>
            </a:xfrm>
            <a:custGeom>
              <a:avLst/>
              <a:gdLst/>
              <a:ahLst/>
              <a:cxnLst/>
              <a:rect l="0" t="0" r="0" b="0"/>
              <a:pathLst>
                <a:path w="15240" h="15631" extrusionOk="0">
                  <a:moveTo>
                    <a:pt x="4689" y="3810"/>
                  </a:moveTo>
                  <a:lnTo>
                    <a:pt x="4787" y="3834"/>
                  </a:lnTo>
                  <a:lnTo>
                    <a:pt x="4860" y="3908"/>
                  </a:lnTo>
                  <a:lnTo>
                    <a:pt x="4885" y="4005"/>
                  </a:lnTo>
                  <a:lnTo>
                    <a:pt x="4885" y="4103"/>
                  </a:lnTo>
                  <a:lnTo>
                    <a:pt x="4836" y="4176"/>
                  </a:lnTo>
                  <a:lnTo>
                    <a:pt x="4787" y="4250"/>
                  </a:lnTo>
                  <a:lnTo>
                    <a:pt x="4689" y="4298"/>
                  </a:lnTo>
                  <a:lnTo>
                    <a:pt x="4421" y="4347"/>
                  </a:lnTo>
                  <a:lnTo>
                    <a:pt x="4176" y="4421"/>
                  </a:lnTo>
                  <a:lnTo>
                    <a:pt x="3957" y="4518"/>
                  </a:lnTo>
                  <a:lnTo>
                    <a:pt x="3737" y="4640"/>
                  </a:lnTo>
                  <a:lnTo>
                    <a:pt x="3566" y="4787"/>
                  </a:lnTo>
                  <a:lnTo>
                    <a:pt x="3395" y="4933"/>
                  </a:lnTo>
                  <a:lnTo>
                    <a:pt x="3248" y="5080"/>
                  </a:lnTo>
                  <a:lnTo>
                    <a:pt x="3102" y="5251"/>
                  </a:lnTo>
                  <a:lnTo>
                    <a:pt x="3004" y="5422"/>
                  </a:lnTo>
                  <a:lnTo>
                    <a:pt x="2882" y="5617"/>
                  </a:lnTo>
                  <a:lnTo>
                    <a:pt x="2735" y="5984"/>
                  </a:lnTo>
                  <a:lnTo>
                    <a:pt x="2613" y="6374"/>
                  </a:lnTo>
                  <a:lnTo>
                    <a:pt x="2516" y="6765"/>
                  </a:lnTo>
                  <a:lnTo>
                    <a:pt x="2491" y="6838"/>
                  </a:lnTo>
                  <a:lnTo>
                    <a:pt x="2442" y="6912"/>
                  </a:lnTo>
                  <a:lnTo>
                    <a:pt x="2369" y="6936"/>
                  </a:lnTo>
                  <a:lnTo>
                    <a:pt x="2296" y="6961"/>
                  </a:lnTo>
                  <a:lnTo>
                    <a:pt x="2247" y="6961"/>
                  </a:lnTo>
                  <a:lnTo>
                    <a:pt x="2149" y="6912"/>
                  </a:lnTo>
                  <a:lnTo>
                    <a:pt x="2076" y="6863"/>
                  </a:lnTo>
                  <a:lnTo>
                    <a:pt x="2052" y="6765"/>
                  </a:lnTo>
                  <a:lnTo>
                    <a:pt x="2052" y="6668"/>
                  </a:lnTo>
                  <a:lnTo>
                    <a:pt x="2100" y="6374"/>
                  </a:lnTo>
                  <a:lnTo>
                    <a:pt x="2174" y="6106"/>
                  </a:lnTo>
                  <a:lnTo>
                    <a:pt x="2271" y="5837"/>
                  </a:lnTo>
                  <a:lnTo>
                    <a:pt x="2369" y="5593"/>
                  </a:lnTo>
                  <a:lnTo>
                    <a:pt x="2491" y="5349"/>
                  </a:lnTo>
                  <a:lnTo>
                    <a:pt x="2613" y="5129"/>
                  </a:lnTo>
                  <a:lnTo>
                    <a:pt x="2760" y="4933"/>
                  </a:lnTo>
                  <a:lnTo>
                    <a:pt x="2906" y="4738"/>
                  </a:lnTo>
                  <a:lnTo>
                    <a:pt x="3077" y="4567"/>
                  </a:lnTo>
                  <a:lnTo>
                    <a:pt x="3248" y="4396"/>
                  </a:lnTo>
                  <a:lnTo>
                    <a:pt x="3444" y="4250"/>
                  </a:lnTo>
                  <a:lnTo>
                    <a:pt x="3663" y="4128"/>
                  </a:lnTo>
                  <a:lnTo>
                    <a:pt x="3883" y="4030"/>
                  </a:lnTo>
                  <a:lnTo>
                    <a:pt x="4103" y="3932"/>
                  </a:lnTo>
                  <a:lnTo>
                    <a:pt x="4347" y="3859"/>
                  </a:lnTo>
                  <a:lnTo>
                    <a:pt x="4616" y="3810"/>
                  </a:lnTo>
                  <a:close/>
                  <a:moveTo>
                    <a:pt x="6374" y="0"/>
                  </a:moveTo>
                  <a:lnTo>
                    <a:pt x="6008" y="293"/>
                  </a:lnTo>
                  <a:lnTo>
                    <a:pt x="6301" y="953"/>
                  </a:lnTo>
                  <a:lnTo>
                    <a:pt x="7083" y="2687"/>
                  </a:lnTo>
                  <a:lnTo>
                    <a:pt x="6619" y="2662"/>
                  </a:lnTo>
                  <a:lnTo>
                    <a:pt x="6179" y="2638"/>
                  </a:lnTo>
                  <a:lnTo>
                    <a:pt x="5373" y="2516"/>
                  </a:lnTo>
                  <a:lnTo>
                    <a:pt x="4592" y="2516"/>
                  </a:lnTo>
                  <a:lnTo>
                    <a:pt x="4421" y="2540"/>
                  </a:lnTo>
                  <a:lnTo>
                    <a:pt x="4225" y="2589"/>
                  </a:lnTo>
                  <a:lnTo>
                    <a:pt x="4030" y="2662"/>
                  </a:lnTo>
                  <a:lnTo>
                    <a:pt x="3834" y="2735"/>
                  </a:lnTo>
                  <a:lnTo>
                    <a:pt x="3419" y="2955"/>
                  </a:lnTo>
                  <a:lnTo>
                    <a:pt x="3004" y="3175"/>
                  </a:lnTo>
                  <a:lnTo>
                    <a:pt x="2638" y="3444"/>
                  </a:lnTo>
                  <a:lnTo>
                    <a:pt x="2271" y="3712"/>
                  </a:lnTo>
                  <a:lnTo>
                    <a:pt x="1929" y="4030"/>
                  </a:lnTo>
                  <a:lnTo>
                    <a:pt x="1612" y="4347"/>
                  </a:lnTo>
                  <a:lnTo>
                    <a:pt x="1319" y="4689"/>
                  </a:lnTo>
                  <a:lnTo>
                    <a:pt x="1075" y="5056"/>
                  </a:lnTo>
                  <a:lnTo>
                    <a:pt x="830" y="5446"/>
                  </a:lnTo>
                  <a:lnTo>
                    <a:pt x="611" y="5862"/>
                  </a:lnTo>
                  <a:lnTo>
                    <a:pt x="440" y="6301"/>
                  </a:lnTo>
                  <a:lnTo>
                    <a:pt x="293" y="6741"/>
                  </a:lnTo>
                  <a:lnTo>
                    <a:pt x="171" y="7205"/>
                  </a:lnTo>
                  <a:lnTo>
                    <a:pt x="73" y="7693"/>
                  </a:lnTo>
                  <a:lnTo>
                    <a:pt x="24" y="8206"/>
                  </a:lnTo>
                  <a:lnTo>
                    <a:pt x="0" y="8719"/>
                  </a:lnTo>
                  <a:lnTo>
                    <a:pt x="24" y="9256"/>
                  </a:lnTo>
                  <a:lnTo>
                    <a:pt x="73" y="9794"/>
                  </a:lnTo>
                  <a:lnTo>
                    <a:pt x="171" y="10307"/>
                  </a:lnTo>
                  <a:lnTo>
                    <a:pt x="293" y="10795"/>
                  </a:lnTo>
                  <a:lnTo>
                    <a:pt x="464" y="11308"/>
                  </a:lnTo>
                  <a:lnTo>
                    <a:pt x="659" y="11772"/>
                  </a:lnTo>
                  <a:lnTo>
                    <a:pt x="879" y="12236"/>
                  </a:lnTo>
                  <a:lnTo>
                    <a:pt x="1123" y="12676"/>
                  </a:lnTo>
                  <a:lnTo>
                    <a:pt x="1392" y="13091"/>
                  </a:lnTo>
                  <a:lnTo>
                    <a:pt x="1710" y="13506"/>
                  </a:lnTo>
                  <a:lnTo>
                    <a:pt x="2027" y="13872"/>
                  </a:lnTo>
                  <a:lnTo>
                    <a:pt x="2393" y="14239"/>
                  </a:lnTo>
                  <a:lnTo>
                    <a:pt x="2760" y="14581"/>
                  </a:lnTo>
                  <a:lnTo>
                    <a:pt x="3151" y="14874"/>
                  </a:lnTo>
                  <a:lnTo>
                    <a:pt x="3590" y="15167"/>
                  </a:lnTo>
                  <a:lnTo>
                    <a:pt x="4030" y="15411"/>
                  </a:lnTo>
                  <a:lnTo>
                    <a:pt x="4225" y="15509"/>
                  </a:lnTo>
                  <a:lnTo>
                    <a:pt x="4421" y="15582"/>
                  </a:lnTo>
                  <a:lnTo>
                    <a:pt x="4640" y="15631"/>
                  </a:lnTo>
                  <a:lnTo>
                    <a:pt x="5275" y="15631"/>
                  </a:lnTo>
                  <a:lnTo>
                    <a:pt x="5739" y="15558"/>
                  </a:lnTo>
                  <a:lnTo>
                    <a:pt x="6668" y="15362"/>
                  </a:lnTo>
                  <a:lnTo>
                    <a:pt x="7132" y="15289"/>
                  </a:lnTo>
                  <a:lnTo>
                    <a:pt x="7376" y="15264"/>
                  </a:lnTo>
                  <a:lnTo>
                    <a:pt x="7864" y="15264"/>
                  </a:lnTo>
                  <a:lnTo>
                    <a:pt x="8108" y="15289"/>
                  </a:lnTo>
                  <a:lnTo>
                    <a:pt x="8597" y="15362"/>
                  </a:lnTo>
                  <a:lnTo>
                    <a:pt x="9549" y="15558"/>
                  </a:lnTo>
                  <a:lnTo>
                    <a:pt x="9989" y="15606"/>
                  </a:lnTo>
                  <a:lnTo>
                    <a:pt x="10209" y="15631"/>
                  </a:lnTo>
                  <a:lnTo>
                    <a:pt x="10429" y="15631"/>
                  </a:lnTo>
                  <a:lnTo>
                    <a:pt x="10648" y="15606"/>
                  </a:lnTo>
                  <a:lnTo>
                    <a:pt x="10868" y="15558"/>
                  </a:lnTo>
                  <a:lnTo>
                    <a:pt x="11064" y="15484"/>
                  </a:lnTo>
                  <a:lnTo>
                    <a:pt x="11283" y="15387"/>
                  </a:lnTo>
                  <a:lnTo>
                    <a:pt x="11723" y="15142"/>
                  </a:lnTo>
                  <a:lnTo>
                    <a:pt x="12114" y="14849"/>
                  </a:lnTo>
                  <a:lnTo>
                    <a:pt x="12529" y="14532"/>
                  </a:lnTo>
                  <a:lnTo>
                    <a:pt x="12895" y="14214"/>
                  </a:lnTo>
                  <a:lnTo>
                    <a:pt x="13237" y="13848"/>
                  </a:lnTo>
                  <a:lnTo>
                    <a:pt x="13555" y="13457"/>
                  </a:lnTo>
                  <a:lnTo>
                    <a:pt x="13872" y="13066"/>
                  </a:lnTo>
                  <a:lnTo>
                    <a:pt x="14141" y="12651"/>
                  </a:lnTo>
                  <a:lnTo>
                    <a:pt x="14385" y="12212"/>
                  </a:lnTo>
                  <a:lnTo>
                    <a:pt x="14605" y="11748"/>
                  </a:lnTo>
                  <a:lnTo>
                    <a:pt x="14800" y="11283"/>
                  </a:lnTo>
                  <a:lnTo>
                    <a:pt x="14947" y="10795"/>
                  </a:lnTo>
                  <a:lnTo>
                    <a:pt x="15069" y="10282"/>
                  </a:lnTo>
                  <a:lnTo>
                    <a:pt x="15167" y="9769"/>
                  </a:lnTo>
                  <a:lnTo>
                    <a:pt x="15216" y="9256"/>
                  </a:lnTo>
                  <a:lnTo>
                    <a:pt x="15240" y="8719"/>
                  </a:lnTo>
                  <a:lnTo>
                    <a:pt x="15216" y="8182"/>
                  </a:lnTo>
                  <a:lnTo>
                    <a:pt x="15167" y="7669"/>
                  </a:lnTo>
                  <a:lnTo>
                    <a:pt x="15069" y="7180"/>
                  </a:lnTo>
                  <a:lnTo>
                    <a:pt x="14947" y="6692"/>
                  </a:lnTo>
                  <a:lnTo>
                    <a:pt x="14776" y="6252"/>
                  </a:lnTo>
                  <a:lnTo>
                    <a:pt x="14605" y="5813"/>
                  </a:lnTo>
                  <a:lnTo>
                    <a:pt x="14385" y="5398"/>
                  </a:lnTo>
                  <a:lnTo>
                    <a:pt x="14141" y="5007"/>
                  </a:lnTo>
                  <a:lnTo>
                    <a:pt x="13848" y="4616"/>
                  </a:lnTo>
                  <a:lnTo>
                    <a:pt x="13555" y="4274"/>
                  </a:lnTo>
                  <a:lnTo>
                    <a:pt x="13213" y="3957"/>
                  </a:lnTo>
                  <a:lnTo>
                    <a:pt x="12871" y="3639"/>
                  </a:lnTo>
                  <a:lnTo>
                    <a:pt x="12505" y="3370"/>
                  </a:lnTo>
                  <a:lnTo>
                    <a:pt x="12089" y="3102"/>
                  </a:lnTo>
                  <a:lnTo>
                    <a:pt x="11674" y="2858"/>
                  </a:lnTo>
                  <a:lnTo>
                    <a:pt x="11259" y="2662"/>
                  </a:lnTo>
                  <a:lnTo>
                    <a:pt x="11064" y="2589"/>
                  </a:lnTo>
                  <a:lnTo>
                    <a:pt x="10893" y="2540"/>
                  </a:lnTo>
                  <a:lnTo>
                    <a:pt x="10697" y="2516"/>
                  </a:lnTo>
                  <a:lnTo>
                    <a:pt x="10526" y="2491"/>
                  </a:lnTo>
                  <a:lnTo>
                    <a:pt x="10111" y="2491"/>
                  </a:lnTo>
                  <a:lnTo>
                    <a:pt x="9696" y="2516"/>
                  </a:lnTo>
                  <a:lnTo>
                    <a:pt x="8841" y="2613"/>
                  </a:lnTo>
                  <a:lnTo>
                    <a:pt x="8426" y="2662"/>
                  </a:lnTo>
                  <a:lnTo>
                    <a:pt x="7986" y="2687"/>
                  </a:lnTo>
                  <a:lnTo>
                    <a:pt x="6374" y="0"/>
                  </a:lnTo>
                  <a:close/>
                </a:path>
              </a:pathLst>
            </a:custGeom>
            <a:grpFill/>
            <a:ln>
              <a:noFill/>
            </a:ln>
          </p:spPr>
          <p:txBody>
            <a:bodyPr lIns="121896" tIns="121896" rIns="121896" bIns="121896" anchor="ctr" anchorCtr="0">
              <a:noAutofit/>
            </a:bodyPr>
            <a:lstStyle/>
            <a:p>
              <a:endParaRPr sz="3732"/>
            </a:p>
          </p:txBody>
        </p:sp>
      </p:grpSp>
      <p:grpSp>
        <p:nvGrpSpPr>
          <p:cNvPr id="679" name="Shape 679"/>
          <p:cNvGrpSpPr/>
          <p:nvPr/>
        </p:nvGrpSpPr>
        <p:grpSpPr>
          <a:xfrm>
            <a:off x="9423254" y="5815664"/>
            <a:ext cx="601647" cy="577125"/>
            <a:chOff x="5241175" y="4959100"/>
            <a:chExt cx="539775" cy="517775"/>
          </a:xfrm>
          <a:solidFill>
            <a:schemeClr val="tx1"/>
          </a:solidFill>
        </p:grpSpPr>
        <p:sp>
          <p:nvSpPr>
            <p:cNvPr id="680" name="Shape 680"/>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grpFill/>
            <a:ln>
              <a:noFill/>
            </a:ln>
          </p:spPr>
          <p:txBody>
            <a:bodyPr lIns="121896" tIns="121896" rIns="121896" bIns="121896" anchor="ctr" anchorCtr="0">
              <a:noAutofit/>
            </a:bodyPr>
            <a:lstStyle/>
            <a:p>
              <a:endParaRPr sz="3732"/>
            </a:p>
          </p:txBody>
        </p:sp>
        <p:sp>
          <p:nvSpPr>
            <p:cNvPr id="681" name="Shape 681"/>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grpFill/>
            <a:ln>
              <a:noFill/>
            </a:ln>
          </p:spPr>
          <p:txBody>
            <a:bodyPr lIns="121896" tIns="121896" rIns="121896" bIns="121896" anchor="ctr" anchorCtr="0">
              <a:noAutofit/>
            </a:bodyPr>
            <a:lstStyle/>
            <a:p>
              <a:endParaRPr sz="3732"/>
            </a:p>
          </p:txBody>
        </p:sp>
        <p:sp>
          <p:nvSpPr>
            <p:cNvPr id="682" name="Shape 682"/>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grpFill/>
            <a:ln>
              <a:noFill/>
            </a:ln>
          </p:spPr>
          <p:txBody>
            <a:bodyPr lIns="121896" tIns="121896" rIns="121896" bIns="121896" anchor="ctr" anchorCtr="0">
              <a:noAutofit/>
            </a:bodyPr>
            <a:lstStyle/>
            <a:p>
              <a:endParaRPr sz="3732"/>
            </a:p>
          </p:txBody>
        </p:sp>
        <p:sp>
          <p:nvSpPr>
            <p:cNvPr id="683" name="Shape 683"/>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grpFill/>
            <a:ln>
              <a:noFill/>
            </a:ln>
          </p:spPr>
          <p:txBody>
            <a:bodyPr lIns="121896" tIns="121896" rIns="121896" bIns="121896" anchor="ctr" anchorCtr="0">
              <a:noAutofit/>
            </a:bodyPr>
            <a:lstStyle/>
            <a:p>
              <a:endParaRPr sz="3732"/>
            </a:p>
          </p:txBody>
        </p:sp>
        <p:sp>
          <p:nvSpPr>
            <p:cNvPr id="684" name="Shape 684"/>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grpFill/>
            <a:ln>
              <a:noFill/>
            </a:ln>
          </p:spPr>
          <p:txBody>
            <a:bodyPr lIns="121896" tIns="121896" rIns="121896" bIns="121896" anchor="ctr" anchorCtr="0">
              <a:noAutofit/>
            </a:bodyPr>
            <a:lstStyle/>
            <a:p>
              <a:endParaRPr sz="3732"/>
            </a:p>
          </p:txBody>
        </p:sp>
        <p:sp>
          <p:nvSpPr>
            <p:cNvPr id="685" name="Shape 685"/>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grpFill/>
            <a:ln>
              <a:noFill/>
            </a:ln>
          </p:spPr>
          <p:txBody>
            <a:bodyPr lIns="121896" tIns="121896" rIns="121896" bIns="121896" anchor="ctr" anchorCtr="0">
              <a:noAutofit/>
            </a:bodyPr>
            <a:lstStyle/>
            <a:p>
              <a:endParaRPr sz="3732"/>
            </a:p>
          </p:txBody>
        </p:sp>
      </p:grpSp>
      <p:sp>
        <p:nvSpPr>
          <p:cNvPr id="686" name="Shape 686"/>
          <p:cNvSpPr/>
          <p:nvPr/>
        </p:nvSpPr>
        <p:spPr>
          <a:xfrm>
            <a:off x="10210910" y="5958109"/>
            <a:ext cx="529502" cy="292673"/>
          </a:xfrm>
          <a:custGeom>
            <a:avLst/>
            <a:gdLst/>
            <a:ahLst/>
            <a:cxnLst/>
            <a:rect l="0" t="0" r="0" b="0"/>
            <a:pathLst>
              <a:path w="19002" h="10503" extrusionOk="0">
                <a:moveTo>
                  <a:pt x="17072" y="1100"/>
                </a:moveTo>
                <a:lnTo>
                  <a:pt x="17145" y="1124"/>
                </a:lnTo>
                <a:lnTo>
                  <a:pt x="17268" y="1197"/>
                </a:lnTo>
                <a:lnTo>
                  <a:pt x="17365" y="1320"/>
                </a:lnTo>
                <a:lnTo>
                  <a:pt x="17390" y="1393"/>
                </a:lnTo>
                <a:lnTo>
                  <a:pt x="17390" y="1490"/>
                </a:lnTo>
                <a:lnTo>
                  <a:pt x="17390" y="1564"/>
                </a:lnTo>
                <a:lnTo>
                  <a:pt x="17365" y="1637"/>
                </a:lnTo>
                <a:lnTo>
                  <a:pt x="17268" y="1759"/>
                </a:lnTo>
                <a:lnTo>
                  <a:pt x="17145" y="1832"/>
                </a:lnTo>
                <a:lnTo>
                  <a:pt x="17072" y="1857"/>
                </a:lnTo>
                <a:lnTo>
                  <a:pt x="16926" y="1857"/>
                </a:lnTo>
                <a:lnTo>
                  <a:pt x="16852" y="1832"/>
                </a:lnTo>
                <a:lnTo>
                  <a:pt x="16730" y="1759"/>
                </a:lnTo>
                <a:lnTo>
                  <a:pt x="16657" y="1637"/>
                </a:lnTo>
                <a:lnTo>
                  <a:pt x="16633" y="1564"/>
                </a:lnTo>
                <a:lnTo>
                  <a:pt x="16608" y="1490"/>
                </a:lnTo>
                <a:lnTo>
                  <a:pt x="16633" y="1393"/>
                </a:lnTo>
                <a:lnTo>
                  <a:pt x="16657" y="1320"/>
                </a:lnTo>
                <a:lnTo>
                  <a:pt x="16730" y="1197"/>
                </a:lnTo>
                <a:lnTo>
                  <a:pt x="16852" y="1124"/>
                </a:lnTo>
                <a:lnTo>
                  <a:pt x="16926" y="1100"/>
                </a:lnTo>
                <a:close/>
                <a:moveTo>
                  <a:pt x="15924" y="1"/>
                </a:moveTo>
                <a:lnTo>
                  <a:pt x="15656" y="25"/>
                </a:lnTo>
                <a:lnTo>
                  <a:pt x="15387" y="74"/>
                </a:lnTo>
                <a:lnTo>
                  <a:pt x="15192" y="123"/>
                </a:lnTo>
                <a:lnTo>
                  <a:pt x="14996" y="172"/>
                </a:lnTo>
                <a:lnTo>
                  <a:pt x="14801" y="269"/>
                </a:lnTo>
                <a:lnTo>
                  <a:pt x="14605" y="367"/>
                </a:lnTo>
                <a:lnTo>
                  <a:pt x="14435" y="489"/>
                </a:lnTo>
                <a:lnTo>
                  <a:pt x="14264" y="611"/>
                </a:lnTo>
                <a:lnTo>
                  <a:pt x="14093" y="758"/>
                </a:lnTo>
                <a:lnTo>
                  <a:pt x="13970" y="929"/>
                </a:lnTo>
                <a:lnTo>
                  <a:pt x="13824" y="1100"/>
                </a:lnTo>
                <a:lnTo>
                  <a:pt x="13726" y="1271"/>
                </a:lnTo>
                <a:lnTo>
                  <a:pt x="13629" y="1466"/>
                </a:lnTo>
                <a:lnTo>
                  <a:pt x="13531" y="1661"/>
                </a:lnTo>
                <a:lnTo>
                  <a:pt x="13482" y="1881"/>
                </a:lnTo>
                <a:lnTo>
                  <a:pt x="13433" y="2101"/>
                </a:lnTo>
                <a:lnTo>
                  <a:pt x="13409" y="2345"/>
                </a:lnTo>
                <a:lnTo>
                  <a:pt x="13409" y="2565"/>
                </a:lnTo>
                <a:lnTo>
                  <a:pt x="6668" y="4372"/>
                </a:lnTo>
                <a:lnTo>
                  <a:pt x="6986" y="4592"/>
                </a:lnTo>
                <a:lnTo>
                  <a:pt x="7303" y="4812"/>
                </a:lnTo>
                <a:lnTo>
                  <a:pt x="7621" y="5032"/>
                </a:lnTo>
                <a:lnTo>
                  <a:pt x="7938" y="5203"/>
                </a:lnTo>
                <a:lnTo>
                  <a:pt x="8280" y="5374"/>
                </a:lnTo>
                <a:lnTo>
                  <a:pt x="8597" y="5496"/>
                </a:lnTo>
                <a:lnTo>
                  <a:pt x="8939" y="5618"/>
                </a:lnTo>
                <a:lnTo>
                  <a:pt x="9257" y="5740"/>
                </a:lnTo>
                <a:lnTo>
                  <a:pt x="9599" y="5813"/>
                </a:lnTo>
                <a:lnTo>
                  <a:pt x="9941" y="5862"/>
                </a:lnTo>
                <a:lnTo>
                  <a:pt x="10258" y="5911"/>
                </a:lnTo>
                <a:lnTo>
                  <a:pt x="10600" y="5935"/>
                </a:lnTo>
                <a:lnTo>
                  <a:pt x="10942" y="5935"/>
                </a:lnTo>
                <a:lnTo>
                  <a:pt x="11284" y="5911"/>
                </a:lnTo>
                <a:lnTo>
                  <a:pt x="11626" y="5862"/>
                </a:lnTo>
                <a:lnTo>
                  <a:pt x="11968" y="5813"/>
                </a:lnTo>
                <a:lnTo>
                  <a:pt x="12285" y="5716"/>
                </a:lnTo>
                <a:lnTo>
                  <a:pt x="12603" y="5642"/>
                </a:lnTo>
                <a:lnTo>
                  <a:pt x="13140" y="5423"/>
                </a:lnTo>
                <a:lnTo>
                  <a:pt x="13629" y="5203"/>
                </a:lnTo>
                <a:lnTo>
                  <a:pt x="14044" y="4983"/>
                </a:lnTo>
                <a:lnTo>
                  <a:pt x="14386" y="4763"/>
                </a:lnTo>
                <a:lnTo>
                  <a:pt x="14630" y="4592"/>
                </a:lnTo>
                <a:lnTo>
                  <a:pt x="14850" y="4421"/>
                </a:lnTo>
                <a:lnTo>
                  <a:pt x="14923" y="4372"/>
                </a:lnTo>
                <a:lnTo>
                  <a:pt x="15021" y="4348"/>
                </a:lnTo>
                <a:lnTo>
                  <a:pt x="15118" y="4372"/>
                </a:lnTo>
                <a:lnTo>
                  <a:pt x="15192" y="4421"/>
                </a:lnTo>
                <a:lnTo>
                  <a:pt x="15240" y="4519"/>
                </a:lnTo>
                <a:lnTo>
                  <a:pt x="15240" y="4592"/>
                </a:lnTo>
                <a:lnTo>
                  <a:pt x="15240" y="4690"/>
                </a:lnTo>
                <a:lnTo>
                  <a:pt x="15167" y="4763"/>
                </a:lnTo>
                <a:lnTo>
                  <a:pt x="15045" y="4861"/>
                </a:lnTo>
                <a:lnTo>
                  <a:pt x="14752" y="5105"/>
                </a:lnTo>
                <a:lnTo>
                  <a:pt x="14312" y="5398"/>
                </a:lnTo>
                <a:lnTo>
                  <a:pt x="14019" y="5569"/>
                </a:lnTo>
                <a:lnTo>
                  <a:pt x="13702" y="5716"/>
                </a:lnTo>
                <a:lnTo>
                  <a:pt x="13213" y="5935"/>
                </a:lnTo>
                <a:lnTo>
                  <a:pt x="12969" y="6033"/>
                </a:lnTo>
                <a:lnTo>
                  <a:pt x="12676" y="6131"/>
                </a:lnTo>
                <a:lnTo>
                  <a:pt x="12090" y="6277"/>
                </a:lnTo>
                <a:lnTo>
                  <a:pt x="11797" y="6326"/>
                </a:lnTo>
                <a:lnTo>
                  <a:pt x="11479" y="6375"/>
                </a:lnTo>
                <a:lnTo>
                  <a:pt x="11137" y="6400"/>
                </a:lnTo>
                <a:lnTo>
                  <a:pt x="10796" y="6424"/>
                </a:lnTo>
                <a:lnTo>
                  <a:pt x="10429" y="6400"/>
                </a:lnTo>
                <a:lnTo>
                  <a:pt x="10063" y="6375"/>
                </a:lnTo>
                <a:lnTo>
                  <a:pt x="9696" y="6326"/>
                </a:lnTo>
                <a:lnTo>
                  <a:pt x="9306" y="6229"/>
                </a:lnTo>
                <a:lnTo>
                  <a:pt x="8915" y="6131"/>
                </a:lnTo>
                <a:lnTo>
                  <a:pt x="8500" y="5984"/>
                </a:lnTo>
                <a:lnTo>
                  <a:pt x="8085" y="5813"/>
                </a:lnTo>
                <a:lnTo>
                  <a:pt x="7669" y="5594"/>
                </a:lnTo>
                <a:lnTo>
                  <a:pt x="7572" y="5569"/>
                </a:lnTo>
                <a:lnTo>
                  <a:pt x="7376" y="5471"/>
                </a:lnTo>
                <a:lnTo>
                  <a:pt x="7254" y="5471"/>
                </a:lnTo>
                <a:lnTo>
                  <a:pt x="7132" y="5496"/>
                </a:lnTo>
                <a:lnTo>
                  <a:pt x="318" y="7694"/>
                </a:lnTo>
                <a:lnTo>
                  <a:pt x="245" y="7743"/>
                </a:lnTo>
                <a:lnTo>
                  <a:pt x="147" y="7792"/>
                </a:lnTo>
                <a:lnTo>
                  <a:pt x="98" y="7865"/>
                </a:lnTo>
                <a:lnTo>
                  <a:pt x="49" y="7938"/>
                </a:lnTo>
                <a:lnTo>
                  <a:pt x="1" y="8036"/>
                </a:lnTo>
                <a:lnTo>
                  <a:pt x="1" y="8134"/>
                </a:lnTo>
                <a:lnTo>
                  <a:pt x="1" y="8207"/>
                </a:lnTo>
                <a:lnTo>
                  <a:pt x="25" y="8305"/>
                </a:lnTo>
                <a:lnTo>
                  <a:pt x="98" y="8451"/>
                </a:lnTo>
                <a:lnTo>
                  <a:pt x="196" y="8549"/>
                </a:lnTo>
                <a:lnTo>
                  <a:pt x="318" y="8622"/>
                </a:lnTo>
                <a:lnTo>
                  <a:pt x="489" y="8646"/>
                </a:lnTo>
                <a:lnTo>
                  <a:pt x="611" y="8622"/>
                </a:lnTo>
                <a:lnTo>
                  <a:pt x="269" y="8793"/>
                </a:lnTo>
                <a:lnTo>
                  <a:pt x="171" y="8842"/>
                </a:lnTo>
                <a:lnTo>
                  <a:pt x="123" y="8915"/>
                </a:lnTo>
                <a:lnTo>
                  <a:pt x="49" y="8988"/>
                </a:lnTo>
                <a:lnTo>
                  <a:pt x="25" y="9086"/>
                </a:lnTo>
                <a:lnTo>
                  <a:pt x="1" y="9159"/>
                </a:lnTo>
                <a:lnTo>
                  <a:pt x="1" y="9257"/>
                </a:lnTo>
                <a:lnTo>
                  <a:pt x="1" y="9355"/>
                </a:lnTo>
                <a:lnTo>
                  <a:pt x="49" y="9452"/>
                </a:lnTo>
                <a:lnTo>
                  <a:pt x="123" y="9575"/>
                </a:lnTo>
                <a:lnTo>
                  <a:pt x="220" y="9648"/>
                </a:lnTo>
                <a:lnTo>
                  <a:pt x="342" y="9697"/>
                </a:lnTo>
                <a:lnTo>
                  <a:pt x="489" y="9721"/>
                </a:lnTo>
                <a:lnTo>
                  <a:pt x="587" y="9721"/>
                </a:lnTo>
                <a:lnTo>
                  <a:pt x="684" y="9672"/>
                </a:lnTo>
                <a:lnTo>
                  <a:pt x="855" y="9599"/>
                </a:lnTo>
                <a:lnTo>
                  <a:pt x="782" y="9721"/>
                </a:lnTo>
                <a:lnTo>
                  <a:pt x="758" y="9868"/>
                </a:lnTo>
                <a:lnTo>
                  <a:pt x="782" y="10014"/>
                </a:lnTo>
                <a:lnTo>
                  <a:pt x="831" y="10161"/>
                </a:lnTo>
                <a:lnTo>
                  <a:pt x="929" y="10258"/>
                </a:lnTo>
                <a:lnTo>
                  <a:pt x="1026" y="10307"/>
                </a:lnTo>
                <a:lnTo>
                  <a:pt x="1124" y="10356"/>
                </a:lnTo>
                <a:lnTo>
                  <a:pt x="1246" y="10380"/>
                </a:lnTo>
                <a:lnTo>
                  <a:pt x="1393" y="10356"/>
                </a:lnTo>
                <a:lnTo>
                  <a:pt x="1515" y="10283"/>
                </a:lnTo>
                <a:lnTo>
                  <a:pt x="6082" y="7303"/>
                </a:lnTo>
                <a:lnTo>
                  <a:pt x="6546" y="7523"/>
                </a:lnTo>
                <a:lnTo>
                  <a:pt x="7108" y="7743"/>
                </a:lnTo>
                <a:lnTo>
                  <a:pt x="7791" y="7987"/>
                </a:lnTo>
                <a:lnTo>
                  <a:pt x="8524" y="8207"/>
                </a:lnTo>
                <a:lnTo>
                  <a:pt x="9306" y="8402"/>
                </a:lnTo>
                <a:lnTo>
                  <a:pt x="10087" y="8549"/>
                </a:lnTo>
                <a:lnTo>
                  <a:pt x="10454" y="8598"/>
                </a:lnTo>
                <a:lnTo>
                  <a:pt x="10820" y="8646"/>
                </a:lnTo>
                <a:lnTo>
                  <a:pt x="11528" y="8646"/>
                </a:lnTo>
                <a:lnTo>
                  <a:pt x="12212" y="10356"/>
                </a:lnTo>
                <a:lnTo>
                  <a:pt x="12261" y="10405"/>
                </a:lnTo>
                <a:lnTo>
                  <a:pt x="12310" y="10454"/>
                </a:lnTo>
                <a:lnTo>
                  <a:pt x="12383" y="10478"/>
                </a:lnTo>
                <a:lnTo>
                  <a:pt x="12456" y="10503"/>
                </a:lnTo>
                <a:lnTo>
                  <a:pt x="13384" y="10503"/>
                </a:lnTo>
                <a:lnTo>
                  <a:pt x="13482" y="10478"/>
                </a:lnTo>
                <a:lnTo>
                  <a:pt x="13555" y="10454"/>
                </a:lnTo>
                <a:lnTo>
                  <a:pt x="13604" y="10405"/>
                </a:lnTo>
                <a:lnTo>
                  <a:pt x="13629" y="10332"/>
                </a:lnTo>
                <a:lnTo>
                  <a:pt x="13629" y="10234"/>
                </a:lnTo>
                <a:lnTo>
                  <a:pt x="13580" y="10161"/>
                </a:lnTo>
                <a:lnTo>
                  <a:pt x="13506" y="10087"/>
                </a:lnTo>
                <a:lnTo>
                  <a:pt x="13409" y="10087"/>
                </a:lnTo>
                <a:lnTo>
                  <a:pt x="12603" y="10014"/>
                </a:lnTo>
                <a:lnTo>
                  <a:pt x="12163" y="8646"/>
                </a:lnTo>
                <a:lnTo>
                  <a:pt x="12700" y="8598"/>
                </a:lnTo>
                <a:lnTo>
                  <a:pt x="13067" y="8549"/>
                </a:lnTo>
                <a:lnTo>
                  <a:pt x="13482" y="8475"/>
                </a:lnTo>
                <a:lnTo>
                  <a:pt x="13922" y="8378"/>
                </a:lnTo>
                <a:lnTo>
                  <a:pt x="14386" y="8280"/>
                </a:lnTo>
                <a:lnTo>
                  <a:pt x="14874" y="8109"/>
                </a:lnTo>
                <a:lnTo>
                  <a:pt x="15363" y="7914"/>
                </a:lnTo>
                <a:lnTo>
                  <a:pt x="15827" y="7670"/>
                </a:lnTo>
                <a:lnTo>
                  <a:pt x="16046" y="7547"/>
                </a:lnTo>
                <a:lnTo>
                  <a:pt x="16291" y="7376"/>
                </a:lnTo>
                <a:lnTo>
                  <a:pt x="16486" y="7205"/>
                </a:lnTo>
                <a:lnTo>
                  <a:pt x="16681" y="7035"/>
                </a:lnTo>
                <a:lnTo>
                  <a:pt x="16877" y="6839"/>
                </a:lnTo>
                <a:lnTo>
                  <a:pt x="17072" y="6619"/>
                </a:lnTo>
                <a:lnTo>
                  <a:pt x="17219" y="6375"/>
                </a:lnTo>
                <a:lnTo>
                  <a:pt x="17365" y="6131"/>
                </a:lnTo>
                <a:lnTo>
                  <a:pt x="17512" y="5862"/>
                </a:lnTo>
                <a:lnTo>
                  <a:pt x="17610" y="5569"/>
                </a:lnTo>
                <a:lnTo>
                  <a:pt x="17707" y="5276"/>
                </a:lnTo>
                <a:lnTo>
                  <a:pt x="17780" y="4959"/>
                </a:lnTo>
                <a:lnTo>
                  <a:pt x="17829" y="4592"/>
                </a:lnTo>
                <a:lnTo>
                  <a:pt x="17854" y="4226"/>
                </a:lnTo>
                <a:lnTo>
                  <a:pt x="17854" y="3884"/>
                </a:lnTo>
                <a:lnTo>
                  <a:pt x="17829" y="3444"/>
                </a:lnTo>
                <a:lnTo>
                  <a:pt x="17829" y="2980"/>
                </a:lnTo>
                <a:lnTo>
                  <a:pt x="17829" y="2760"/>
                </a:lnTo>
                <a:lnTo>
                  <a:pt x="17878" y="2590"/>
                </a:lnTo>
                <a:lnTo>
                  <a:pt x="18440" y="2370"/>
                </a:lnTo>
                <a:lnTo>
                  <a:pt x="18733" y="2272"/>
                </a:lnTo>
                <a:lnTo>
                  <a:pt x="18293" y="2125"/>
                </a:lnTo>
                <a:lnTo>
                  <a:pt x="18586" y="1979"/>
                </a:lnTo>
                <a:lnTo>
                  <a:pt x="18855" y="1857"/>
                </a:lnTo>
                <a:lnTo>
                  <a:pt x="18953" y="1808"/>
                </a:lnTo>
                <a:lnTo>
                  <a:pt x="19002" y="1759"/>
                </a:lnTo>
                <a:lnTo>
                  <a:pt x="19002" y="1710"/>
                </a:lnTo>
                <a:lnTo>
                  <a:pt x="18953" y="1686"/>
                </a:lnTo>
                <a:lnTo>
                  <a:pt x="18000" y="1271"/>
                </a:lnTo>
                <a:lnTo>
                  <a:pt x="17780" y="1026"/>
                </a:lnTo>
                <a:lnTo>
                  <a:pt x="17561" y="782"/>
                </a:lnTo>
                <a:lnTo>
                  <a:pt x="17243" y="514"/>
                </a:lnTo>
                <a:lnTo>
                  <a:pt x="17048" y="391"/>
                </a:lnTo>
                <a:lnTo>
                  <a:pt x="16852" y="269"/>
                </a:lnTo>
                <a:lnTo>
                  <a:pt x="16633" y="172"/>
                </a:lnTo>
                <a:lnTo>
                  <a:pt x="16413" y="98"/>
                </a:lnTo>
                <a:lnTo>
                  <a:pt x="16169" y="25"/>
                </a:lnTo>
                <a:lnTo>
                  <a:pt x="15924" y="1"/>
                </a:lnTo>
                <a:close/>
              </a:path>
            </a:pathLst>
          </a:custGeom>
          <a:solidFill>
            <a:schemeClr val="tx1"/>
          </a:solidFill>
          <a:ln>
            <a:noFill/>
          </a:ln>
        </p:spPr>
        <p:txBody>
          <a:bodyPr lIns="121896" tIns="121896" rIns="121896" bIns="121896" anchor="ctr" anchorCtr="0">
            <a:noAutofit/>
          </a:bodyPr>
          <a:lstStyle/>
          <a:p>
            <a:endParaRPr sz="3732"/>
          </a:p>
        </p:txBody>
      </p:sp>
      <p:grpSp>
        <p:nvGrpSpPr>
          <p:cNvPr id="687" name="Shape 687"/>
          <p:cNvGrpSpPr/>
          <p:nvPr/>
        </p:nvGrpSpPr>
        <p:grpSpPr>
          <a:xfrm>
            <a:off x="11032777" y="5901404"/>
            <a:ext cx="385912" cy="443760"/>
            <a:chOff x="6685175" y="5036025"/>
            <a:chExt cx="346225" cy="398125"/>
          </a:xfrm>
          <a:solidFill>
            <a:schemeClr val="tx1"/>
          </a:solidFill>
        </p:grpSpPr>
        <p:sp>
          <p:nvSpPr>
            <p:cNvPr id="688" name="Shape 688"/>
            <p:cNvSpPr/>
            <p:nvPr/>
          </p:nvSpPr>
          <p:spPr>
            <a:xfrm>
              <a:off x="6743800" y="5036025"/>
              <a:ext cx="105650" cy="147775"/>
            </a:xfrm>
            <a:custGeom>
              <a:avLst/>
              <a:gdLst/>
              <a:ahLst/>
              <a:cxnLst/>
              <a:rect l="0" t="0" r="0" b="0"/>
              <a:pathLst>
                <a:path w="4226" h="5911" extrusionOk="0">
                  <a:moveTo>
                    <a:pt x="2931" y="1"/>
                  </a:moveTo>
                  <a:lnTo>
                    <a:pt x="2736" y="25"/>
                  </a:lnTo>
                  <a:lnTo>
                    <a:pt x="2516" y="74"/>
                  </a:lnTo>
                  <a:lnTo>
                    <a:pt x="2272" y="147"/>
                  </a:lnTo>
                  <a:lnTo>
                    <a:pt x="2027" y="269"/>
                  </a:lnTo>
                  <a:lnTo>
                    <a:pt x="1783" y="416"/>
                  </a:lnTo>
                  <a:lnTo>
                    <a:pt x="1539" y="611"/>
                  </a:lnTo>
                  <a:lnTo>
                    <a:pt x="1319" y="807"/>
                  </a:lnTo>
                  <a:lnTo>
                    <a:pt x="1075" y="1026"/>
                  </a:lnTo>
                  <a:lnTo>
                    <a:pt x="855" y="1271"/>
                  </a:lnTo>
                  <a:lnTo>
                    <a:pt x="660" y="1539"/>
                  </a:lnTo>
                  <a:lnTo>
                    <a:pt x="489" y="1808"/>
                  </a:lnTo>
                  <a:lnTo>
                    <a:pt x="318" y="2101"/>
                  </a:lnTo>
                  <a:lnTo>
                    <a:pt x="196" y="2370"/>
                  </a:lnTo>
                  <a:lnTo>
                    <a:pt x="98" y="2663"/>
                  </a:lnTo>
                  <a:lnTo>
                    <a:pt x="25" y="2956"/>
                  </a:lnTo>
                  <a:lnTo>
                    <a:pt x="0" y="3249"/>
                  </a:lnTo>
                  <a:lnTo>
                    <a:pt x="0" y="3517"/>
                  </a:lnTo>
                  <a:lnTo>
                    <a:pt x="49" y="3786"/>
                  </a:lnTo>
                  <a:lnTo>
                    <a:pt x="122" y="4055"/>
                  </a:lnTo>
                  <a:lnTo>
                    <a:pt x="196" y="4299"/>
                  </a:lnTo>
                  <a:lnTo>
                    <a:pt x="293" y="4543"/>
                  </a:lnTo>
                  <a:lnTo>
                    <a:pt x="415" y="4763"/>
                  </a:lnTo>
                  <a:lnTo>
                    <a:pt x="562" y="4958"/>
                  </a:lnTo>
                  <a:lnTo>
                    <a:pt x="708" y="5154"/>
                  </a:lnTo>
                  <a:lnTo>
                    <a:pt x="855" y="5325"/>
                  </a:lnTo>
                  <a:lnTo>
                    <a:pt x="1026" y="5471"/>
                  </a:lnTo>
                  <a:lnTo>
                    <a:pt x="1221" y="5618"/>
                  </a:lnTo>
                  <a:lnTo>
                    <a:pt x="1392" y="5716"/>
                  </a:lnTo>
                  <a:lnTo>
                    <a:pt x="1588" y="5813"/>
                  </a:lnTo>
                  <a:lnTo>
                    <a:pt x="1807" y="5862"/>
                  </a:lnTo>
                  <a:lnTo>
                    <a:pt x="2003" y="5911"/>
                  </a:lnTo>
                  <a:lnTo>
                    <a:pt x="2442" y="5911"/>
                  </a:lnTo>
                  <a:lnTo>
                    <a:pt x="2662" y="5862"/>
                  </a:lnTo>
                  <a:lnTo>
                    <a:pt x="2858" y="5789"/>
                  </a:lnTo>
                  <a:lnTo>
                    <a:pt x="3053" y="5716"/>
                  </a:lnTo>
                  <a:lnTo>
                    <a:pt x="3224" y="5593"/>
                  </a:lnTo>
                  <a:lnTo>
                    <a:pt x="3395" y="5471"/>
                  </a:lnTo>
                  <a:lnTo>
                    <a:pt x="3541" y="5300"/>
                  </a:lnTo>
                  <a:lnTo>
                    <a:pt x="3688" y="5129"/>
                  </a:lnTo>
                  <a:lnTo>
                    <a:pt x="3810" y="4934"/>
                  </a:lnTo>
                  <a:lnTo>
                    <a:pt x="3932" y="4739"/>
                  </a:lnTo>
                  <a:lnTo>
                    <a:pt x="4030" y="4519"/>
                  </a:lnTo>
                  <a:lnTo>
                    <a:pt x="4103" y="4275"/>
                  </a:lnTo>
                  <a:lnTo>
                    <a:pt x="4152" y="4030"/>
                  </a:lnTo>
                  <a:lnTo>
                    <a:pt x="4201" y="3786"/>
                  </a:lnTo>
                  <a:lnTo>
                    <a:pt x="4225" y="3517"/>
                  </a:lnTo>
                  <a:lnTo>
                    <a:pt x="4201" y="3249"/>
                  </a:lnTo>
                  <a:lnTo>
                    <a:pt x="4176" y="2980"/>
                  </a:lnTo>
                  <a:lnTo>
                    <a:pt x="4054" y="1881"/>
                  </a:lnTo>
                  <a:lnTo>
                    <a:pt x="3957" y="1368"/>
                  </a:lnTo>
                  <a:lnTo>
                    <a:pt x="3835" y="904"/>
                  </a:lnTo>
                  <a:lnTo>
                    <a:pt x="3737" y="684"/>
                  </a:lnTo>
                  <a:lnTo>
                    <a:pt x="3664" y="513"/>
                  </a:lnTo>
                  <a:lnTo>
                    <a:pt x="3541" y="342"/>
                  </a:lnTo>
                  <a:lnTo>
                    <a:pt x="3419" y="220"/>
                  </a:lnTo>
                  <a:lnTo>
                    <a:pt x="3273" y="123"/>
                  </a:lnTo>
                  <a:lnTo>
                    <a:pt x="3126" y="49"/>
                  </a:lnTo>
                  <a:lnTo>
                    <a:pt x="2931" y="1"/>
                  </a:lnTo>
                  <a:close/>
                </a:path>
              </a:pathLst>
            </a:custGeom>
            <a:grpFill/>
            <a:ln>
              <a:noFill/>
            </a:ln>
          </p:spPr>
          <p:txBody>
            <a:bodyPr lIns="121896" tIns="121896" rIns="121896" bIns="121896" anchor="ctr" anchorCtr="0">
              <a:noAutofit/>
            </a:bodyPr>
            <a:lstStyle/>
            <a:p>
              <a:endParaRPr sz="3732"/>
            </a:p>
          </p:txBody>
        </p:sp>
        <p:sp>
          <p:nvSpPr>
            <p:cNvPr id="689" name="Shape 689"/>
            <p:cNvSpPr/>
            <p:nvPr/>
          </p:nvSpPr>
          <p:spPr>
            <a:xfrm>
              <a:off x="6685175" y="5152025"/>
              <a:ext cx="84275" cy="117275"/>
            </a:xfrm>
            <a:custGeom>
              <a:avLst/>
              <a:gdLst/>
              <a:ahLst/>
              <a:cxnLst/>
              <a:rect l="0" t="0" r="0" b="0"/>
              <a:pathLst>
                <a:path w="3371" h="4691" extrusionOk="0">
                  <a:moveTo>
                    <a:pt x="1368" y="1"/>
                  </a:moveTo>
                  <a:lnTo>
                    <a:pt x="1197" y="25"/>
                  </a:lnTo>
                  <a:lnTo>
                    <a:pt x="1026" y="99"/>
                  </a:lnTo>
                  <a:lnTo>
                    <a:pt x="855" y="172"/>
                  </a:lnTo>
                  <a:lnTo>
                    <a:pt x="709" y="270"/>
                  </a:lnTo>
                  <a:lnTo>
                    <a:pt x="562" y="392"/>
                  </a:lnTo>
                  <a:lnTo>
                    <a:pt x="440" y="538"/>
                  </a:lnTo>
                  <a:lnTo>
                    <a:pt x="318" y="685"/>
                  </a:lnTo>
                  <a:lnTo>
                    <a:pt x="220" y="856"/>
                  </a:lnTo>
                  <a:lnTo>
                    <a:pt x="147" y="1051"/>
                  </a:lnTo>
                  <a:lnTo>
                    <a:pt x="74" y="1247"/>
                  </a:lnTo>
                  <a:lnTo>
                    <a:pt x="49" y="1442"/>
                  </a:lnTo>
                  <a:lnTo>
                    <a:pt x="1" y="1662"/>
                  </a:lnTo>
                  <a:lnTo>
                    <a:pt x="1" y="1882"/>
                  </a:lnTo>
                  <a:lnTo>
                    <a:pt x="1" y="2101"/>
                  </a:lnTo>
                  <a:lnTo>
                    <a:pt x="25" y="2346"/>
                  </a:lnTo>
                  <a:lnTo>
                    <a:pt x="74" y="2565"/>
                  </a:lnTo>
                  <a:lnTo>
                    <a:pt x="147" y="2810"/>
                  </a:lnTo>
                  <a:lnTo>
                    <a:pt x="220" y="3054"/>
                  </a:lnTo>
                  <a:lnTo>
                    <a:pt x="342" y="3274"/>
                  </a:lnTo>
                  <a:lnTo>
                    <a:pt x="440" y="3493"/>
                  </a:lnTo>
                  <a:lnTo>
                    <a:pt x="587" y="3689"/>
                  </a:lnTo>
                  <a:lnTo>
                    <a:pt x="733" y="3860"/>
                  </a:lnTo>
                  <a:lnTo>
                    <a:pt x="880" y="4031"/>
                  </a:lnTo>
                  <a:lnTo>
                    <a:pt x="1051" y="4177"/>
                  </a:lnTo>
                  <a:lnTo>
                    <a:pt x="1222" y="4324"/>
                  </a:lnTo>
                  <a:lnTo>
                    <a:pt x="1393" y="4422"/>
                  </a:lnTo>
                  <a:lnTo>
                    <a:pt x="1564" y="4519"/>
                  </a:lnTo>
                  <a:lnTo>
                    <a:pt x="1759" y="4592"/>
                  </a:lnTo>
                  <a:lnTo>
                    <a:pt x="1954" y="4641"/>
                  </a:lnTo>
                  <a:lnTo>
                    <a:pt x="2125" y="4690"/>
                  </a:lnTo>
                  <a:lnTo>
                    <a:pt x="2516" y="4690"/>
                  </a:lnTo>
                  <a:lnTo>
                    <a:pt x="2687" y="4641"/>
                  </a:lnTo>
                  <a:lnTo>
                    <a:pt x="2882" y="4592"/>
                  </a:lnTo>
                  <a:lnTo>
                    <a:pt x="3029" y="4495"/>
                  </a:lnTo>
                  <a:lnTo>
                    <a:pt x="3151" y="4397"/>
                  </a:lnTo>
                  <a:lnTo>
                    <a:pt x="3249" y="4299"/>
                  </a:lnTo>
                  <a:lnTo>
                    <a:pt x="3322" y="4153"/>
                  </a:lnTo>
                  <a:lnTo>
                    <a:pt x="3371" y="4006"/>
                  </a:lnTo>
                  <a:lnTo>
                    <a:pt x="3371" y="3860"/>
                  </a:lnTo>
                  <a:lnTo>
                    <a:pt x="3371" y="3689"/>
                  </a:lnTo>
                  <a:lnTo>
                    <a:pt x="3347" y="3518"/>
                  </a:lnTo>
                  <a:lnTo>
                    <a:pt x="3249" y="3127"/>
                  </a:lnTo>
                  <a:lnTo>
                    <a:pt x="3078" y="2712"/>
                  </a:lnTo>
                  <a:lnTo>
                    <a:pt x="2712" y="1808"/>
                  </a:lnTo>
                  <a:lnTo>
                    <a:pt x="2370" y="953"/>
                  </a:lnTo>
                  <a:lnTo>
                    <a:pt x="2199" y="612"/>
                  </a:lnTo>
                  <a:lnTo>
                    <a:pt x="2028" y="343"/>
                  </a:lnTo>
                  <a:lnTo>
                    <a:pt x="1954" y="221"/>
                  </a:lnTo>
                  <a:lnTo>
                    <a:pt x="1857" y="123"/>
                  </a:lnTo>
                  <a:lnTo>
                    <a:pt x="1735" y="74"/>
                  </a:lnTo>
                  <a:lnTo>
                    <a:pt x="1637" y="25"/>
                  </a:lnTo>
                  <a:lnTo>
                    <a:pt x="1490" y="1"/>
                  </a:lnTo>
                  <a:close/>
                </a:path>
              </a:pathLst>
            </a:custGeom>
            <a:grpFill/>
            <a:ln>
              <a:noFill/>
            </a:ln>
          </p:spPr>
          <p:txBody>
            <a:bodyPr lIns="121896" tIns="121896" rIns="121896" bIns="121896" anchor="ctr" anchorCtr="0">
              <a:noAutofit/>
            </a:bodyPr>
            <a:lstStyle/>
            <a:p>
              <a:endParaRPr sz="3732"/>
            </a:p>
          </p:txBody>
        </p:sp>
        <p:sp>
          <p:nvSpPr>
            <p:cNvPr id="690" name="Shape 690"/>
            <p:cNvSpPr/>
            <p:nvPr/>
          </p:nvSpPr>
          <p:spPr>
            <a:xfrm>
              <a:off x="6871400" y="5038475"/>
              <a:ext cx="105650" cy="145325"/>
            </a:xfrm>
            <a:custGeom>
              <a:avLst/>
              <a:gdLst/>
              <a:ahLst/>
              <a:cxnLst/>
              <a:rect l="0" t="0" r="0" b="0"/>
              <a:pathLst>
                <a:path w="4226" h="5813" extrusionOk="0">
                  <a:moveTo>
                    <a:pt x="1295" y="0"/>
                  </a:moveTo>
                  <a:lnTo>
                    <a:pt x="1100" y="49"/>
                  </a:lnTo>
                  <a:lnTo>
                    <a:pt x="953" y="98"/>
                  </a:lnTo>
                  <a:lnTo>
                    <a:pt x="807" y="196"/>
                  </a:lnTo>
                  <a:lnTo>
                    <a:pt x="684" y="318"/>
                  </a:lnTo>
                  <a:lnTo>
                    <a:pt x="587" y="464"/>
                  </a:lnTo>
                  <a:lnTo>
                    <a:pt x="489" y="660"/>
                  </a:lnTo>
                  <a:lnTo>
                    <a:pt x="391" y="855"/>
                  </a:lnTo>
                  <a:lnTo>
                    <a:pt x="269" y="1295"/>
                  </a:lnTo>
                  <a:lnTo>
                    <a:pt x="172" y="1808"/>
                  </a:lnTo>
                  <a:lnTo>
                    <a:pt x="49" y="2882"/>
                  </a:lnTo>
                  <a:lnTo>
                    <a:pt x="1" y="3151"/>
                  </a:lnTo>
                  <a:lnTo>
                    <a:pt x="1" y="3419"/>
                  </a:lnTo>
                  <a:lnTo>
                    <a:pt x="25" y="3688"/>
                  </a:lnTo>
                  <a:lnTo>
                    <a:pt x="74" y="3932"/>
                  </a:lnTo>
                  <a:lnTo>
                    <a:pt x="123" y="4177"/>
                  </a:lnTo>
                  <a:lnTo>
                    <a:pt x="196" y="4421"/>
                  </a:lnTo>
                  <a:lnTo>
                    <a:pt x="294" y="4641"/>
                  </a:lnTo>
                  <a:lnTo>
                    <a:pt x="416" y="4836"/>
                  </a:lnTo>
                  <a:lnTo>
                    <a:pt x="538" y="5031"/>
                  </a:lnTo>
                  <a:lnTo>
                    <a:pt x="684" y="5202"/>
                  </a:lnTo>
                  <a:lnTo>
                    <a:pt x="831" y="5373"/>
                  </a:lnTo>
                  <a:lnTo>
                    <a:pt x="1002" y="5495"/>
                  </a:lnTo>
                  <a:lnTo>
                    <a:pt x="1173" y="5618"/>
                  </a:lnTo>
                  <a:lnTo>
                    <a:pt x="1368" y="5691"/>
                  </a:lnTo>
                  <a:lnTo>
                    <a:pt x="1588" y="5764"/>
                  </a:lnTo>
                  <a:lnTo>
                    <a:pt x="1783" y="5813"/>
                  </a:lnTo>
                  <a:lnTo>
                    <a:pt x="2223" y="5813"/>
                  </a:lnTo>
                  <a:lnTo>
                    <a:pt x="2418" y="5764"/>
                  </a:lnTo>
                  <a:lnTo>
                    <a:pt x="2638" y="5715"/>
                  </a:lnTo>
                  <a:lnTo>
                    <a:pt x="2834" y="5618"/>
                  </a:lnTo>
                  <a:lnTo>
                    <a:pt x="3005" y="5520"/>
                  </a:lnTo>
                  <a:lnTo>
                    <a:pt x="3200" y="5373"/>
                  </a:lnTo>
                  <a:lnTo>
                    <a:pt x="3371" y="5227"/>
                  </a:lnTo>
                  <a:lnTo>
                    <a:pt x="3517" y="5056"/>
                  </a:lnTo>
                  <a:lnTo>
                    <a:pt x="3664" y="4860"/>
                  </a:lnTo>
                  <a:lnTo>
                    <a:pt x="3811" y="4665"/>
                  </a:lnTo>
                  <a:lnTo>
                    <a:pt x="3933" y="4445"/>
                  </a:lnTo>
                  <a:lnTo>
                    <a:pt x="4030" y="4201"/>
                  </a:lnTo>
                  <a:lnTo>
                    <a:pt x="4104" y="3957"/>
                  </a:lnTo>
                  <a:lnTo>
                    <a:pt x="4177" y="3688"/>
                  </a:lnTo>
                  <a:lnTo>
                    <a:pt x="4226" y="3419"/>
                  </a:lnTo>
                  <a:lnTo>
                    <a:pt x="4226" y="3151"/>
                  </a:lnTo>
                  <a:lnTo>
                    <a:pt x="4201" y="2858"/>
                  </a:lnTo>
                  <a:lnTo>
                    <a:pt x="4128" y="2589"/>
                  </a:lnTo>
                  <a:lnTo>
                    <a:pt x="4030" y="2296"/>
                  </a:lnTo>
                  <a:lnTo>
                    <a:pt x="3908" y="2027"/>
                  </a:lnTo>
                  <a:lnTo>
                    <a:pt x="3737" y="1734"/>
                  </a:lnTo>
                  <a:lnTo>
                    <a:pt x="3566" y="1490"/>
                  </a:lnTo>
                  <a:lnTo>
                    <a:pt x="3371" y="1221"/>
                  </a:lnTo>
                  <a:lnTo>
                    <a:pt x="3151" y="1002"/>
                  </a:lnTo>
                  <a:lnTo>
                    <a:pt x="2907" y="782"/>
                  </a:lnTo>
                  <a:lnTo>
                    <a:pt x="2687" y="586"/>
                  </a:lnTo>
                  <a:lnTo>
                    <a:pt x="2443" y="415"/>
                  </a:lnTo>
                  <a:lnTo>
                    <a:pt x="2199" y="269"/>
                  </a:lnTo>
                  <a:lnTo>
                    <a:pt x="1954" y="147"/>
                  </a:lnTo>
                  <a:lnTo>
                    <a:pt x="1710" y="74"/>
                  </a:lnTo>
                  <a:lnTo>
                    <a:pt x="1490" y="25"/>
                  </a:lnTo>
                  <a:lnTo>
                    <a:pt x="1295" y="0"/>
                  </a:lnTo>
                  <a:close/>
                </a:path>
              </a:pathLst>
            </a:custGeom>
            <a:grpFill/>
            <a:ln>
              <a:noFill/>
            </a:ln>
          </p:spPr>
          <p:txBody>
            <a:bodyPr lIns="121896" tIns="121896" rIns="121896" bIns="121896" anchor="ctr" anchorCtr="0">
              <a:noAutofit/>
            </a:bodyPr>
            <a:lstStyle/>
            <a:p>
              <a:endParaRPr sz="3732"/>
            </a:p>
          </p:txBody>
        </p:sp>
        <p:sp>
          <p:nvSpPr>
            <p:cNvPr id="691" name="Shape 691"/>
            <p:cNvSpPr/>
            <p:nvPr/>
          </p:nvSpPr>
          <p:spPr>
            <a:xfrm>
              <a:off x="6944050" y="5155700"/>
              <a:ext cx="87350" cy="116025"/>
            </a:xfrm>
            <a:custGeom>
              <a:avLst/>
              <a:gdLst/>
              <a:ahLst/>
              <a:cxnLst/>
              <a:rect l="0" t="0" r="0" b="0"/>
              <a:pathLst>
                <a:path w="3494" h="4641" extrusionOk="0">
                  <a:moveTo>
                    <a:pt x="1979" y="0"/>
                  </a:moveTo>
                  <a:lnTo>
                    <a:pt x="1857" y="49"/>
                  </a:lnTo>
                  <a:lnTo>
                    <a:pt x="1735" y="98"/>
                  </a:lnTo>
                  <a:lnTo>
                    <a:pt x="1637" y="196"/>
                  </a:lnTo>
                  <a:lnTo>
                    <a:pt x="1540" y="294"/>
                  </a:lnTo>
                  <a:lnTo>
                    <a:pt x="1369" y="562"/>
                  </a:lnTo>
                  <a:lnTo>
                    <a:pt x="1173" y="904"/>
                  </a:lnTo>
                  <a:lnTo>
                    <a:pt x="782" y="1735"/>
                  </a:lnTo>
                  <a:lnTo>
                    <a:pt x="367" y="2614"/>
                  </a:lnTo>
                  <a:lnTo>
                    <a:pt x="196" y="3005"/>
                  </a:lnTo>
                  <a:lnTo>
                    <a:pt x="74" y="3395"/>
                  </a:lnTo>
                  <a:lnTo>
                    <a:pt x="25" y="3566"/>
                  </a:lnTo>
                  <a:lnTo>
                    <a:pt x="1" y="3737"/>
                  </a:lnTo>
                  <a:lnTo>
                    <a:pt x="25" y="3908"/>
                  </a:lnTo>
                  <a:lnTo>
                    <a:pt x="50" y="4055"/>
                  </a:lnTo>
                  <a:lnTo>
                    <a:pt x="99" y="4177"/>
                  </a:lnTo>
                  <a:lnTo>
                    <a:pt x="196" y="4299"/>
                  </a:lnTo>
                  <a:lnTo>
                    <a:pt x="318" y="4397"/>
                  </a:lnTo>
                  <a:lnTo>
                    <a:pt x="465" y="4494"/>
                  </a:lnTo>
                  <a:lnTo>
                    <a:pt x="636" y="4568"/>
                  </a:lnTo>
                  <a:lnTo>
                    <a:pt x="831" y="4616"/>
                  </a:lnTo>
                  <a:lnTo>
                    <a:pt x="1027" y="4641"/>
                  </a:lnTo>
                  <a:lnTo>
                    <a:pt x="1198" y="4641"/>
                  </a:lnTo>
                  <a:lnTo>
                    <a:pt x="1393" y="4616"/>
                  </a:lnTo>
                  <a:lnTo>
                    <a:pt x="1588" y="4568"/>
                  </a:lnTo>
                  <a:lnTo>
                    <a:pt x="1784" y="4494"/>
                  </a:lnTo>
                  <a:lnTo>
                    <a:pt x="1955" y="4421"/>
                  </a:lnTo>
                  <a:lnTo>
                    <a:pt x="2150" y="4323"/>
                  </a:lnTo>
                  <a:lnTo>
                    <a:pt x="2321" y="4201"/>
                  </a:lnTo>
                  <a:lnTo>
                    <a:pt x="2492" y="4055"/>
                  </a:lnTo>
                  <a:lnTo>
                    <a:pt x="2663" y="3884"/>
                  </a:lnTo>
                  <a:lnTo>
                    <a:pt x="2810" y="3713"/>
                  </a:lnTo>
                  <a:lnTo>
                    <a:pt x="2956" y="3517"/>
                  </a:lnTo>
                  <a:lnTo>
                    <a:pt x="3078" y="3322"/>
                  </a:lnTo>
                  <a:lnTo>
                    <a:pt x="3200" y="3102"/>
                  </a:lnTo>
                  <a:lnTo>
                    <a:pt x="3298" y="2882"/>
                  </a:lnTo>
                  <a:lnTo>
                    <a:pt x="3371" y="2638"/>
                  </a:lnTo>
                  <a:lnTo>
                    <a:pt x="3420" y="2418"/>
                  </a:lnTo>
                  <a:lnTo>
                    <a:pt x="3469" y="2174"/>
                  </a:lnTo>
                  <a:lnTo>
                    <a:pt x="3493" y="1954"/>
                  </a:lnTo>
                  <a:lnTo>
                    <a:pt x="3493" y="1735"/>
                  </a:lnTo>
                  <a:lnTo>
                    <a:pt x="3469" y="1515"/>
                  </a:lnTo>
                  <a:lnTo>
                    <a:pt x="3445" y="1319"/>
                  </a:lnTo>
                  <a:lnTo>
                    <a:pt x="3396" y="1124"/>
                  </a:lnTo>
                  <a:lnTo>
                    <a:pt x="3322" y="929"/>
                  </a:lnTo>
                  <a:lnTo>
                    <a:pt x="3249" y="758"/>
                  </a:lnTo>
                  <a:lnTo>
                    <a:pt x="3127" y="587"/>
                  </a:lnTo>
                  <a:lnTo>
                    <a:pt x="3005" y="440"/>
                  </a:lnTo>
                  <a:lnTo>
                    <a:pt x="2883" y="318"/>
                  </a:lnTo>
                  <a:lnTo>
                    <a:pt x="2736" y="196"/>
                  </a:lnTo>
                  <a:lnTo>
                    <a:pt x="2565" y="98"/>
                  </a:lnTo>
                  <a:lnTo>
                    <a:pt x="2394" y="49"/>
                  </a:lnTo>
                  <a:lnTo>
                    <a:pt x="2248" y="0"/>
                  </a:lnTo>
                  <a:close/>
                </a:path>
              </a:pathLst>
            </a:custGeom>
            <a:grpFill/>
            <a:ln>
              <a:noFill/>
            </a:ln>
          </p:spPr>
          <p:txBody>
            <a:bodyPr lIns="121896" tIns="121896" rIns="121896" bIns="121896" anchor="ctr" anchorCtr="0">
              <a:noAutofit/>
            </a:bodyPr>
            <a:lstStyle/>
            <a:p>
              <a:endParaRPr sz="3732"/>
            </a:p>
          </p:txBody>
        </p:sp>
        <p:sp>
          <p:nvSpPr>
            <p:cNvPr id="692" name="Shape 692"/>
            <p:cNvSpPr/>
            <p:nvPr/>
          </p:nvSpPr>
          <p:spPr>
            <a:xfrm>
              <a:off x="6727300" y="5185625"/>
              <a:ext cx="263800" cy="248525"/>
            </a:xfrm>
            <a:custGeom>
              <a:avLst/>
              <a:gdLst/>
              <a:ahLst/>
              <a:cxnLst/>
              <a:rect l="0" t="0" r="0" b="0"/>
              <a:pathLst>
                <a:path w="10552" h="9941" extrusionOk="0">
                  <a:moveTo>
                    <a:pt x="5252" y="0"/>
                  </a:moveTo>
                  <a:lnTo>
                    <a:pt x="4959" y="25"/>
                  </a:lnTo>
                  <a:lnTo>
                    <a:pt x="4666" y="73"/>
                  </a:lnTo>
                  <a:lnTo>
                    <a:pt x="4372" y="171"/>
                  </a:lnTo>
                  <a:lnTo>
                    <a:pt x="4104" y="293"/>
                  </a:lnTo>
                  <a:lnTo>
                    <a:pt x="3835" y="464"/>
                  </a:lnTo>
                  <a:lnTo>
                    <a:pt x="3591" y="635"/>
                  </a:lnTo>
                  <a:lnTo>
                    <a:pt x="3371" y="855"/>
                  </a:lnTo>
                  <a:lnTo>
                    <a:pt x="3176" y="1124"/>
                  </a:lnTo>
                  <a:lnTo>
                    <a:pt x="3029" y="1343"/>
                  </a:lnTo>
                  <a:lnTo>
                    <a:pt x="2907" y="1612"/>
                  </a:lnTo>
                  <a:lnTo>
                    <a:pt x="2809" y="1856"/>
                  </a:lnTo>
                  <a:lnTo>
                    <a:pt x="2736" y="2125"/>
                  </a:lnTo>
                  <a:lnTo>
                    <a:pt x="2565" y="2662"/>
                  </a:lnTo>
                  <a:lnTo>
                    <a:pt x="2492" y="2931"/>
                  </a:lnTo>
                  <a:lnTo>
                    <a:pt x="2394" y="3200"/>
                  </a:lnTo>
                  <a:lnTo>
                    <a:pt x="2248" y="3444"/>
                  </a:lnTo>
                  <a:lnTo>
                    <a:pt x="2101" y="3688"/>
                  </a:lnTo>
                  <a:lnTo>
                    <a:pt x="1906" y="3908"/>
                  </a:lnTo>
                  <a:lnTo>
                    <a:pt x="1735" y="4103"/>
                  </a:lnTo>
                  <a:lnTo>
                    <a:pt x="1320" y="4470"/>
                  </a:lnTo>
                  <a:lnTo>
                    <a:pt x="904" y="4860"/>
                  </a:lnTo>
                  <a:lnTo>
                    <a:pt x="709" y="5080"/>
                  </a:lnTo>
                  <a:lnTo>
                    <a:pt x="514" y="5324"/>
                  </a:lnTo>
                  <a:lnTo>
                    <a:pt x="367" y="5569"/>
                  </a:lnTo>
                  <a:lnTo>
                    <a:pt x="245" y="5837"/>
                  </a:lnTo>
                  <a:lnTo>
                    <a:pt x="147" y="6130"/>
                  </a:lnTo>
                  <a:lnTo>
                    <a:pt x="74" y="6423"/>
                  </a:lnTo>
                  <a:lnTo>
                    <a:pt x="25" y="6741"/>
                  </a:lnTo>
                  <a:lnTo>
                    <a:pt x="1" y="7034"/>
                  </a:lnTo>
                  <a:lnTo>
                    <a:pt x="25" y="7327"/>
                  </a:lnTo>
                  <a:lnTo>
                    <a:pt x="50" y="7620"/>
                  </a:lnTo>
                  <a:lnTo>
                    <a:pt x="123" y="7889"/>
                  </a:lnTo>
                  <a:lnTo>
                    <a:pt x="221" y="8158"/>
                  </a:lnTo>
                  <a:lnTo>
                    <a:pt x="318" y="8426"/>
                  </a:lnTo>
                  <a:lnTo>
                    <a:pt x="440" y="8646"/>
                  </a:lnTo>
                  <a:lnTo>
                    <a:pt x="611" y="8890"/>
                  </a:lnTo>
                  <a:lnTo>
                    <a:pt x="782" y="9086"/>
                  </a:lnTo>
                  <a:lnTo>
                    <a:pt x="953" y="9281"/>
                  </a:lnTo>
                  <a:lnTo>
                    <a:pt x="1149" y="9428"/>
                  </a:lnTo>
                  <a:lnTo>
                    <a:pt x="1368" y="9574"/>
                  </a:lnTo>
                  <a:lnTo>
                    <a:pt x="1613" y="9696"/>
                  </a:lnTo>
                  <a:lnTo>
                    <a:pt x="1857" y="9794"/>
                  </a:lnTo>
                  <a:lnTo>
                    <a:pt x="2101" y="9867"/>
                  </a:lnTo>
                  <a:lnTo>
                    <a:pt x="2370" y="9916"/>
                  </a:lnTo>
                  <a:lnTo>
                    <a:pt x="2614" y="9940"/>
                  </a:lnTo>
                  <a:lnTo>
                    <a:pt x="2980" y="9916"/>
                  </a:lnTo>
                  <a:lnTo>
                    <a:pt x="3347" y="9818"/>
                  </a:lnTo>
                  <a:lnTo>
                    <a:pt x="3689" y="9696"/>
                  </a:lnTo>
                  <a:lnTo>
                    <a:pt x="4006" y="9501"/>
                  </a:lnTo>
                  <a:lnTo>
                    <a:pt x="4153" y="9403"/>
                  </a:lnTo>
                  <a:lnTo>
                    <a:pt x="4299" y="9330"/>
                  </a:lnTo>
                  <a:lnTo>
                    <a:pt x="4446" y="9305"/>
                  </a:lnTo>
                  <a:lnTo>
                    <a:pt x="4592" y="9257"/>
                  </a:lnTo>
                  <a:lnTo>
                    <a:pt x="4910" y="9232"/>
                  </a:lnTo>
                  <a:lnTo>
                    <a:pt x="5642" y="9232"/>
                  </a:lnTo>
                  <a:lnTo>
                    <a:pt x="5960" y="9257"/>
                  </a:lnTo>
                  <a:lnTo>
                    <a:pt x="6106" y="9305"/>
                  </a:lnTo>
                  <a:lnTo>
                    <a:pt x="6253" y="9330"/>
                  </a:lnTo>
                  <a:lnTo>
                    <a:pt x="6400" y="9403"/>
                  </a:lnTo>
                  <a:lnTo>
                    <a:pt x="6546" y="9501"/>
                  </a:lnTo>
                  <a:lnTo>
                    <a:pt x="6864" y="9696"/>
                  </a:lnTo>
                  <a:lnTo>
                    <a:pt x="7206" y="9818"/>
                  </a:lnTo>
                  <a:lnTo>
                    <a:pt x="7572" y="9916"/>
                  </a:lnTo>
                  <a:lnTo>
                    <a:pt x="7938" y="9940"/>
                  </a:lnTo>
                  <a:lnTo>
                    <a:pt x="8207" y="9916"/>
                  </a:lnTo>
                  <a:lnTo>
                    <a:pt x="8451" y="9867"/>
                  </a:lnTo>
                  <a:lnTo>
                    <a:pt x="8695" y="9794"/>
                  </a:lnTo>
                  <a:lnTo>
                    <a:pt x="8940" y="9696"/>
                  </a:lnTo>
                  <a:lnTo>
                    <a:pt x="9184" y="9574"/>
                  </a:lnTo>
                  <a:lnTo>
                    <a:pt x="9404" y="9428"/>
                  </a:lnTo>
                  <a:lnTo>
                    <a:pt x="9599" y="9281"/>
                  </a:lnTo>
                  <a:lnTo>
                    <a:pt x="9770" y="9086"/>
                  </a:lnTo>
                  <a:lnTo>
                    <a:pt x="9941" y="8890"/>
                  </a:lnTo>
                  <a:lnTo>
                    <a:pt x="10112" y="8646"/>
                  </a:lnTo>
                  <a:lnTo>
                    <a:pt x="10234" y="8426"/>
                  </a:lnTo>
                  <a:lnTo>
                    <a:pt x="10332" y="8158"/>
                  </a:lnTo>
                  <a:lnTo>
                    <a:pt x="10429" y="7889"/>
                  </a:lnTo>
                  <a:lnTo>
                    <a:pt x="10503" y="7620"/>
                  </a:lnTo>
                  <a:lnTo>
                    <a:pt x="10527" y="7327"/>
                  </a:lnTo>
                  <a:lnTo>
                    <a:pt x="10551" y="7034"/>
                  </a:lnTo>
                  <a:lnTo>
                    <a:pt x="10527" y="6741"/>
                  </a:lnTo>
                  <a:lnTo>
                    <a:pt x="10478" y="6423"/>
                  </a:lnTo>
                  <a:lnTo>
                    <a:pt x="10405" y="6130"/>
                  </a:lnTo>
                  <a:lnTo>
                    <a:pt x="10307" y="5837"/>
                  </a:lnTo>
                  <a:lnTo>
                    <a:pt x="10185" y="5569"/>
                  </a:lnTo>
                  <a:lnTo>
                    <a:pt x="10039" y="5324"/>
                  </a:lnTo>
                  <a:lnTo>
                    <a:pt x="9843" y="5080"/>
                  </a:lnTo>
                  <a:lnTo>
                    <a:pt x="9648" y="4860"/>
                  </a:lnTo>
                  <a:lnTo>
                    <a:pt x="9233" y="4470"/>
                  </a:lnTo>
                  <a:lnTo>
                    <a:pt x="8817" y="4103"/>
                  </a:lnTo>
                  <a:lnTo>
                    <a:pt x="8646" y="3908"/>
                  </a:lnTo>
                  <a:lnTo>
                    <a:pt x="8451" y="3688"/>
                  </a:lnTo>
                  <a:lnTo>
                    <a:pt x="8305" y="3444"/>
                  </a:lnTo>
                  <a:lnTo>
                    <a:pt x="8158" y="3200"/>
                  </a:lnTo>
                  <a:lnTo>
                    <a:pt x="8060" y="2931"/>
                  </a:lnTo>
                  <a:lnTo>
                    <a:pt x="7963" y="2662"/>
                  </a:lnTo>
                  <a:lnTo>
                    <a:pt x="7816" y="2125"/>
                  </a:lnTo>
                  <a:lnTo>
                    <a:pt x="7743" y="1856"/>
                  </a:lnTo>
                  <a:lnTo>
                    <a:pt x="7645" y="1612"/>
                  </a:lnTo>
                  <a:lnTo>
                    <a:pt x="7523" y="1343"/>
                  </a:lnTo>
                  <a:lnTo>
                    <a:pt x="7376" y="1124"/>
                  </a:lnTo>
                  <a:lnTo>
                    <a:pt x="7181" y="855"/>
                  </a:lnTo>
                  <a:lnTo>
                    <a:pt x="6961" y="635"/>
                  </a:lnTo>
                  <a:lnTo>
                    <a:pt x="6717" y="464"/>
                  </a:lnTo>
                  <a:lnTo>
                    <a:pt x="6448" y="293"/>
                  </a:lnTo>
                  <a:lnTo>
                    <a:pt x="6180" y="171"/>
                  </a:lnTo>
                  <a:lnTo>
                    <a:pt x="5887" y="73"/>
                  </a:lnTo>
                  <a:lnTo>
                    <a:pt x="5594" y="25"/>
                  </a:lnTo>
                  <a:lnTo>
                    <a:pt x="5301" y="0"/>
                  </a:lnTo>
                  <a:close/>
                </a:path>
              </a:pathLst>
            </a:custGeom>
            <a:grpFill/>
            <a:ln>
              <a:noFill/>
            </a:ln>
          </p:spPr>
          <p:txBody>
            <a:bodyPr lIns="121896" tIns="121896" rIns="121896" bIns="121896" anchor="ctr" anchorCtr="0">
              <a:noAutofit/>
            </a:bodyPr>
            <a:lstStyle/>
            <a:p>
              <a:endParaRPr sz="3732"/>
            </a:p>
          </p:txBody>
        </p:sp>
      </p:grpSp>
      <p:sp>
        <p:nvSpPr>
          <p:cNvPr id="295" name="Rectangle 294">
            <a:extLst>
              <a:ext uri="{FF2B5EF4-FFF2-40B4-BE49-F238E27FC236}">
                <a16:creationId xmlns:a16="http://schemas.microsoft.com/office/drawing/2014/main" id="{80905095-88B8-450F-AF78-6C29FCB89C0B}"/>
              </a:ext>
            </a:extLst>
          </p:cNvPr>
          <p:cNvSpPr/>
          <p:nvPr/>
        </p:nvSpPr>
        <p:spPr>
          <a:xfrm>
            <a:off x="57664" y="1676462"/>
            <a:ext cx="2258311" cy="1569660"/>
          </a:xfrm>
          <a:prstGeom prst="rect">
            <a:avLst/>
          </a:prstGeom>
        </p:spPr>
        <p:txBody>
          <a:bodyPr wrap="none">
            <a:spAutoFit/>
          </a:bodyPr>
          <a:lstStyle/>
          <a:p>
            <a:r>
              <a:rPr lang="en-US" sz="4800" b="1">
                <a:solidFill>
                  <a:schemeClr val="bg1"/>
                </a:solidFill>
              </a:rPr>
              <a:t>Editable</a:t>
            </a:r>
          </a:p>
          <a:p>
            <a:r>
              <a:rPr lang="en-US" sz="4800" b="1">
                <a:solidFill>
                  <a:schemeClr val="bg1"/>
                </a:solidFill>
              </a:rPr>
              <a:t>Icons</a:t>
            </a:r>
            <a:endParaRPr lang="th-TH" sz="4800">
              <a:solidFill>
                <a:schemeClr val="bg1"/>
              </a:solidFill>
            </a:endParaRPr>
          </a:p>
        </p:txBody>
      </p:sp>
      <p:cxnSp>
        <p:nvCxnSpPr>
          <p:cNvPr id="296" name="Straight Connector 295">
            <a:extLst>
              <a:ext uri="{FF2B5EF4-FFF2-40B4-BE49-F238E27FC236}">
                <a16:creationId xmlns:a16="http://schemas.microsoft.com/office/drawing/2014/main" id="{E75AE070-2EEA-403F-A96B-F28B0B276DDC}"/>
              </a:ext>
            </a:extLst>
          </p:cNvPr>
          <p:cNvCxnSpPr>
            <a:cxnSpLocks/>
          </p:cNvCxnSpPr>
          <p:nvPr/>
        </p:nvCxnSpPr>
        <p:spPr>
          <a:xfrm>
            <a:off x="151240" y="3349963"/>
            <a:ext cx="164863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97" name="Rectangle 296">
            <a:extLst>
              <a:ext uri="{FF2B5EF4-FFF2-40B4-BE49-F238E27FC236}">
                <a16:creationId xmlns:a16="http://schemas.microsoft.com/office/drawing/2014/main" id="{882F99EB-4102-49B5-ACD6-EB09C0C221BE}"/>
              </a:ext>
            </a:extLst>
          </p:cNvPr>
          <p:cNvSpPr/>
          <p:nvPr/>
        </p:nvSpPr>
        <p:spPr>
          <a:xfrm>
            <a:off x="57664" y="3885086"/>
            <a:ext cx="2135393" cy="400110"/>
          </a:xfrm>
          <a:prstGeom prst="rect">
            <a:avLst/>
          </a:prstGeom>
        </p:spPr>
        <p:txBody>
          <a:bodyPr wrap="none">
            <a:spAutoFit/>
          </a:bodyPr>
          <a:lstStyle/>
          <a:p>
            <a:r>
              <a:rPr lang="en-US" sz="2000" b="1">
                <a:solidFill>
                  <a:schemeClr val="bg1"/>
                </a:solidFill>
                <a:latin typeface="+mj-lt"/>
                <a:cs typeface="Tahoma" panose="020B0604030504040204" pitchFamily="34" charset="0"/>
              </a:rPr>
              <a:t>slidescarnival.com</a:t>
            </a:r>
            <a:endParaRPr lang="th-TH" sz="2000" b="1">
              <a:solidFill>
                <a:schemeClr val="bg1"/>
              </a:solidFill>
              <a:latin typeface="+mj-lt"/>
              <a:cs typeface="Tahoma" panose="020B0604030504040204" pitchFamily="34" charset="0"/>
            </a:endParaRPr>
          </a:p>
        </p:txBody>
      </p:sp>
      <p:sp>
        <p:nvSpPr>
          <p:cNvPr id="331" name="Freeform 13">
            <a:extLst>
              <a:ext uri="{FF2B5EF4-FFF2-40B4-BE49-F238E27FC236}">
                <a16:creationId xmlns:a16="http://schemas.microsoft.com/office/drawing/2014/main" id="{FBA1C8CB-4749-4C71-9EF2-2E6D7EDBA8E4}"/>
              </a:ext>
            </a:extLst>
          </p:cNvPr>
          <p:cNvSpPr/>
          <p:nvPr/>
        </p:nvSpPr>
        <p:spPr>
          <a:xfrm>
            <a:off x="3295863" y="4998264"/>
            <a:ext cx="604314" cy="817399"/>
          </a:xfrm>
          <a:custGeom>
            <a:avLst/>
            <a:gdLst>
              <a:gd name="connsiteX0" fmla="*/ 360040 w 720080"/>
              <a:gd name="connsiteY0" fmla="*/ 0 h 973986"/>
              <a:gd name="connsiteX1" fmla="*/ 614627 w 720080"/>
              <a:gd name="connsiteY1" fmla="*/ 105453 h 973986"/>
              <a:gd name="connsiteX2" fmla="*/ 614627 w 720080"/>
              <a:gd name="connsiteY2" fmla="*/ 614627 h 973986"/>
              <a:gd name="connsiteX3" fmla="*/ 360040 w 720080"/>
              <a:gd name="connsiteY3" fmla="*/ 973986 h 973986"/>
              <a:gd name="connsiteX4" fmla="*/ 105453 w 720080"/>
              <a:gd name="connsiteY4" fmla="*/ 614627 h 973986"/>
              <a:gd name="connsiteX5" fmla="*/ 105453 w 720080"/>
              <a:gd name="connsiteY5" fmla="*/ 105453 h 973986"/>
              <a:gd name="connsiteX6" fmla="*/ 360040 w 720080"/>
              <a:gd name="connsiteY6" fmla="*/ 0 h 97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0080" h="973986">
                <a:moveTo>
                  <a:pt x="360040" y="0"/>
                </a:moveTo>
                <a:cubicBezTo>
                  <a:pt x="452182" y="0"/>
                  <a:pt x="544325" y="35151"/>
                  <a:pt x="614627" y="105453"/>
                </a:cubicBezTo>
                <a:cubicBezTo>
                  <a:pt x="755231" y="246058"/>
                  <a:pt x="755231" y="474022"/>
                  <a:pt x="614627" y="614627"/>
                </a:cubicBezTo>
                <a:cubicBezTo>
                  <a:pt x="512302" y="716952"/>
                  <a:pt x="427440" y="836738"/>
                  <a:pt x="360040" y="973986"/>
                </a:cubicBezTo>
                <a:cubicBezTo>
                  <a:pt x="292640" y="836738"/>
                  <a:pt x="207778" y="716952"/>
                  <a:pt x="105453" y="614627"/>
                </a:cubicBezTo>
                <a:cubicBezTo>
                  <a:pt x="-35151" y="474022"/>
                  <a:pt x="-35151" y="246058"/>
                  <a:pt x="105453" y="105453"/>
                </a:cubicBezTo>
                <a:cubicBezTo>
                  <a:pt x="175756" y="35151"/>
                  <a:pt x="267898" y="0"/>
                  <a:pt x="36004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110588" rtlCol="0" anchor="t"/>
          <a:lstStyle/>
          <a:p>
            <a:pPr algn="ctr"/>
            <a:endParaRPr lang="en-US" sz="3870">
              <a:latin typeface="Angsana New" panose="02020603050405020304" pitchFamily="18" charset="-34"/>
            </a:endParaRPr>
          </a:p>
        </p:txBody>
      </p:sp>
      <p:sp>
        <p:nvSpPr>
          <p:cNvPr id="334" name="Freeform: Shape 333">
            <a:extLst>
              <a:ext uri="{FF2B5EF4-FFF2-40B4-BE49-F238E27FC236}">
                <a16:creationId xmlns:a16="http://schemas.microsoft.com/office/drawing/2014/main" id="{D88ECBB4-1E1C-4D14-8086-F8651E994268}"/>
              </a:ext>
            </a:extLst>
          </p:cNvPr>
          <p:cNvSpPr/>
          <p:nvPr/>
        </p:nvSpPr>
        <p:spPr>
          <a:xfrm>
            <a:off x="3339781" y="5905989"/>
            <a:ext cx="556540" cy="570818"/>
          </a:xfrm>
          <a:custGeom>
            <a:avLst/>
            <a:gdLst>
              <a:gd name="connsiteX0" fmla="*/ 1135495 w 2714927"/>
              <a:gd name="connsiteY0" fmla="*/ 0 h 2784577"/>
              <a:gd name="connsiteX1" fmla="*/ 1422665 w 2714927"/>
              <a:gd name="connsiteY1" fmla="*/ 478674 h 2784577"/>
              <a:gd name="connsiteX2" fmla="*/ 1501048 w 2714927"/>
              <a:gd name="connsiteY2" fmla="*/ 474221 h 2784577"/>
              <a:gd name="connsiteX3" fmla="*/ 1574978 w 2714927"/>
              <a:gd name="connsiteY3" fmla="*/ 465491 h 2784577"/>
              <a:gd name="connsiteX4" fmla="*/ 1727292 w 2714927"/>
              <a:gd name="connsiteY4" fmla="*/ 448211 h 2784577"/>
              <a:gd name="connsiteX5" fmla="*/ 1801222 w 2714927"/>
              <a:gd name="connsiteY5" fmla="*/ 443758 h 2784577"/>
              <a:gd name="connsiteX6" fmla="*/ 1875152 w 2714927"/>
              <a:gd name="connsiteY6" fmla="*/ 443758 h 2784577"/>
              <a:gd name="connsiteX7" fmla="*/ 1905615 w 2714927"/>
              <a:gd name="connsiteY7" fmla="*/ 448211 h 2784577"/>
              <a:gd name="connsiteX8" fmla="*/ 1940531 w 2714927"/>
              <a:gd name="connsiteY8" fmla="*/ 452487 h 2784577"/>
              <a:gd name="connsiteX9" fmla="*/ 1970994 w 2714927"/>
              <a:gd name="connsiteY9" fmla="*/ 461216 h 2784577"/>
              <a:gd name="connsiteX10" fmla="*/ 2005733 w 2714927"/>
              <a:gd name="connsiteY10" fmla="*/ 474221 h 2784577"/>
              <a:gd name="connsiteX11" fmla="*/ 2079663 w 2714927"/>
              <a:gd name="connsiteY11" fmla="*/ 509137 h 2784577"/>
              <a:gd name="connsiteX12" fmla="*/ 2153593 w 2714927"/>
              <a:gd name="connsiteY12" fmla="*/ 552604 h 2784577"/>
              <a:gd name="connsiteX13" fmla="*/ 2227701 w 2714927"/>
              <a:gd name="connsiteY13" fmla="*/ 600347 h 2784577"/>
              <a:gd name="connsiteX14" fmla="*/ 2292902 w 2714927"/>
              <a:gd name="connsiteY14" fmla="*/ 648268 h 2784577"/>
              <a:gd name="connsiteX15" fmla="*/ 2353827 w 2714927"/>
              <a:gd name="connsiteY15" fmla="*/ 704918 h 2784577"/>
              <a:gd name="connsiteX16" fmla="*/ 2414753 w 2714927"/>
              <a:gd name="connsiteY16" fmla="*/ 761390 h 2784577"/>
              <a:gd name="connsiteX17" fmla="*/ 2466949 w 2714927"/>
              <a:gd name="connsiteY17" fmla="*/ 822315 h 2784577"/>
              <a:gd name="connsiteX18" fmla="*/ 2519146 w 2714927"/>
              <a:gd name="connsiteY18" fmla="*/ 891970 h 2784577"/>
              <a:gd name="connsiteX19" fmla="*/ 2562613 w 2714927"/>
              <a:gd name="connsiteY19" fmla="*/ 961624 h 2784577"/>
              <a:gd name="connsiteX20" fmla="*/ 2601805 w 2714927"/>
              <a:gd name="connsiteY20" fmla="*/ 1035554 h 2784577"/>
              <a:gd name="connsiteX21" fmla="*/ 2632268 w 2714927"/>
              <a:gd name="connsiteY21" fmla="*/ 1113760 h 2784577"/>
              <a:gd name="connsiteX22" fmla="*/ 2662731 w 2714927"/>
              <a:gd name="connsiteY22" fmla="*/ 1192143 h 2784577"/>
              <a:gd name="connsiteX23" fmla="*/ 2684464 w 2714927"/>
              <a:gd name="connsiteY23" fmla="*/ 1279078 h 2784577"/>
              <a:gd name="connsiteX24" fmla="*/ 2701923 w 2714927"/>
              <a:gd name="connsiteY24" fmla="*/ 1366191 h 2784577"/>
              <a:gd name="connsiteX25" fmla="*/ 2710651 w 2714927"/>
              <a:gd name="connsiteY25" fmla="*/ 1457579 h 2784577"/>
              <a:gd name="connsiteX26" fmla="*/ 2714927 w 2714927"/>
              <a:gd name="connsiteY26" fmla="*/ 1553242 h 2784577"/>
              <a:gd name="connsiteX27" fmla="*/ 2710651 w 2714927"/>
              <a:gd name="connsiteY27" fmla="*/ 1648906 h 2784577"/>
              <a:gd name="connsiteX28" fmla="*/ 2701923 w 2714927"/>
              <a:gd name="connsiteY28" fmla="*/ 1740294 h 2784577"/>
              <a:gd name="connsiteX29" fmla="*/ 2684464 w 2714927"/>
              <a:gd name="connsiteY29" fmla="*/ 1831682 h 2784577"/>
              <a:gd name="connsiteX30" fmla="*/ 2662731 w 2714927"/>
              <a:gd name="connsiteY30" fmla="*/ 1923070 h 2784577"/>
              <a:gd name="connsiteX31" fmla="*/ 2636543 w 2714927"/>
              <a:gd name="connsiteY31" fmla="*/ 2010005 h 2784577"/>
              <a:gd name="connsiteX32" fmla="*/ 2601805 w 2714927"/>
              <a:gd name="connsiteY32" fmla="*/ 2092842 h 2784577"/>
              <a:gd name="connsiteX33" fmla="*/ 2562613 w 2714927"/>
              <a:gd name="connsiteY33" fmla="*/ 2175501 h 2784577"/>
              <a:gd name="connsiteX34" fmla="*/ 2519146 w 2714927"/>
              <a:gd name="connsiteY34" fmla="*/ 2253706 h 2784577"/>
              <a:gd name="connsiteX35" fmla="*/ 2471225 w 2714927"/>
              <a:gd name="connsiteY35" fmla="*/ 2327636 h 2784577"/>
              <a:gd name="connsiteX36" fmla="*/ 2414753 w 2714927"/>
              <a:gd name="connsiteY36" fmla="*/ 2397291 h 2784577"/>
              <a:gd name="connsiteX37" fmla="*/ 2358103 w 2714927"/>
              <a:gd name="connsiteY37" fmla="*/ 2466945 h 2784577"/>
              <a:gd name="connsiteX38" fmla="*/ 2297177 w 2714927"/>
              <a:gd name="connsiteY38" fmla="*/ 2532146 h 2784577"/>
              <a:gd name="connsiteX39" fmla="*/ 2231977 w 2714927"/>
              <a:gd name="connsiteY39" fmla="*/ 2588796 h 2784577"/>
              <a:gd name="connsiteX40" fmla="*/ 2158046 w 2714927"/>
              <a:gd name="connsiteY40" fmla="*/ 2645268 h 2784577"/>
              <a:gd name="connsiteX41" fmla="*/ 2088392 w 2714927"/>
              <a:gd name="connsiteY41" fmla="*/ 2697464 h 2784577"/>
              <a:gd name="connsiteX42" fmla="*/ 2010008 w 2714927"/>
              <a:gd name="connsiteY42" fmla="*/ 2741110 h 2784577"/>
              <a:gd name="connsiteX43" fmla="*/ 1970994 w 2714927"/>
              <a:gd name="connsiteY43" fmla="*/ 2758390 h 2784577"/>
              <a:gd name="connsiteX44" fmla="*/ 1936078 w 2714927"/>
              <a:gd name="connsiteY44" fmla="*/ 2771573 h 2784577"/>
              <a:gd name="connsiteX45" fmla="*/ 1896886 w 2714927"/>
              <a:gd name="connsiteY45" fmla="*/ 2780124 h 2784577"/>
              <a:gd name="connsiteX46" fmla="*/ 1857872 w 2714927"/>
              <a:gd name="connsiteY46" fmla="*/ 2784577 h 2784577"/>
              <a:gd name="connsiteX47" fmla="*/ 1818680 w 2714927"/>
              <a:gd name="connsiteY47" fmla="*/ 2784577 h 2784577"/>
              <a:gd name="connsiteX48" fmla="*/ 1779489 w 2714927"/>
              <a:gd name="connsiteY48" fmla="*/ 2780124 h 2784577"/>
              <a:gd name="connsiteX49" fmla="*/ 1701105 w 2714927"/>
              <a:gd name="connsiteY49" fmla="*/ 2771573 h 2784577"/>
              <a:gd name="connsiteX50" fmla="*/ 1531511 w 2714927"/>
              <a:gd name="connsiteY50" fmla="*/ 2736656 h 2784577"/>
              <a:gd name="connsiteX51" fmla="*/ 1444398 w 2714927"/>
              <a:gd name="connsiteY51" fmla="*/ 2723652 h 2784577"/>
              <a:gd name="connsiteX52" fmla="*/ 1400931 w 2714927"/>
              <a:gd name="connsiteY52" fmla="*/ 2719198 h 2784577"/>
              <a:gd name="connsiteX53" fmla="*/ 1313996 w 2714927"/>
              <a:gd name="connsiteY53" fmla="*/ 2719198 h 2784577"/>
              <a:gd name="connsiteX54" fmla="*/ 1270529 w 2714927"/>
              <a:gd name="connsiteY54" fmla="*/ 2723652 h 2784577"/>
              <a:gd name="connsiteX55" fmla="*/ 1187870 w 2714927"/>
              <a:gd name="connsiteY55" fmla="*/ 2736656 h 2784577"/>
              <a:gd name="connsiteX56" fmla="*/ 1022373 w 2714927"/>
              <a:gd name="connsiteY56" fmla="*/ 2771573 h 2784577"/>
              <a:gd name="connsiteX57" fmla="*/ 939714 w 2714927"/>
              <a:gd name="connsiteY57" fmla="*/ 2784577 h 2784577"/>
              <a:gd name="connsiteX58" fmla="*/ 826592 w 2714927"/>
              <a:gd name="connsiteY58" fmla="*/ 2784577 h 2784577"/>
              <a:gd name="connsiteX59" fmla="*/ 787578 w 2714927"/>
              <a:gd name="connsiteY59" fmla="*/ 2775848 h 2784577"/>
              <a:gd name="connsiteX60" fmla="*/ 752662 w 2714927"/>
              <a:gd name="connsiteY60" fmla="*/ 2762843 h 2784577"/>
              <a:gd name="connsiteX61" fmla="*/ 717924 w 2714927"/>
              <a:gd name="connsiteY61" fmla="*/ 2745385 h 2784577"/>
              <a:gd name="connsiteX62" fmla="*/ 639540 w 2714927"/>
              <a:gd name="connsiteY62" fmla="*/ 2701918 h 2784577"/>
              <a:gd name="connsiteX63" fmla="*/ 561334 w 2714927"/>
              <a:gd name="connsiteY63" fmla="*/ 2649722 h 2784577"/>
              <a:gd name="connsiteX64" fmla="*/ 491680 w 2714927"/>
              <a:gd name="connsiteY64" fmla="*/ 2597525 h 2784577"/>
              <a:gd name="connsiteX65" fmla="*/ 426301 w 2714927"/>
              <a:gd name="connsiteY65" fmla="*/ 2536600 h 2784577"/>
              <a:gd name="connsiteX66" fmla="*/ 361100 w 2714927"/>
              <a:gd name="connsiteY66" fmla="*/ 2471221 h 2784577"/>
              <a:gd name="connsiteX67" fmla="*/ 304627 w 2714927"/>
              <a:gd name="connsiteY67" fmla="*/ 2406020 h 2784577"/>
              <a:gd name="connsiteX68" fmla="*/ 247977 w 2714927"/>
              <a:gd name="connsiteY68" fmla="*/ 2332090 h 2784577"/>
              <a:gd name="connsiteX69" fmla="*/ 200056 w 2714927"/>
              <a:gd name="connsiteY69" fmla="*/ 2258160 h 2784577"/>
              <a:gd name="connsiteX70" fmla="*/ 156589 w 2714927"/>
              <a:gd name="connsiteY70" fmla="*/ 2179776 h 2784577"/>
              <a:gd name="connsiteX71" fmla="*/ 117397 w 2714927"/>
              <a:gd name="connsiteY71" fmla="*/ 2097117 h 2784577"/>
              <a:gd name="connsiteX72" fmla="*/ 82659 w 2714927"/>
              <a:gd name="connsiteY72" fmla="*/ 2014458 h 2784577"/>
              <a:gd name="connsiteX73" fmla="*/ 52196 w 2714927"/>
              <a:gd name="connsiteY73" fmla="*/ 1923070 h 2784577"/>
              <a:gd name="connsiteX74" fmla="*/ 30463 w 2714927"/>
              <a:gd name="connsiteY74" fmla="*/ 1836136 h 2784577"/>
              <a:gd name="connsiteX75" fmla="*/ 13004 w 2714927"/>
              <a:gd name="connsiteY75" fmla="*/ 1744748 h 2784577"/>
              <a:gd name="connsiteX76" fmla="*/ 4275 w 2714927"/>
              <a:gd name="connsiteY76" fmla="*/ 1648906 h 2784577"/>
              <a:gd name="connsiteX77" fmla="*/ 0 w 2714927"/>
              <a:gd name="connsiteY77" fmla="*/ 1553242 h 2784577"/>
              <a:gd name="connsiteX78" fmla="*/ 4275 w 2714927"/>
              <a:gd name="connsiteY78" fmla="*/ 1461854 h 2784577"/>
              <a:gd name="connsiteX79" fmla="*/ 13004 w 2714927"/>
              <a:gd name="connsiteY79" fmla="*/ 1370466 h 2784577"/>
              <a:gd name="connsiteX80" fmla="*/ 30463 w 2714927"/>
              <a:gd name="connsiteY80" fmla="*/ 1283531 h 2784577"/>
              <a:gd name="connsiteX81" fmla="*/ 52196 w 2714927"/>
              <a:gd name="connsiteY81" fmla="*/ 1200872 h 2784577"/>
              <a:gd name="connsiteX82" fmla="*/ 78383 w 2714927"/>
              <a:gd name="connsiteY82" fmla="*/ 1122489 h 2784577"/>
              <a:gd name="connsiteX83" fmla="*/ 108846 w 2714927"/>
              <a:gd name="connsiteY83" fmla="*/ 1044283 h 2784577"/>
              <a:gd name="connsiteX84" fmla="*/ 147860 w 2714927"/>
              <a:gd name="connsiteY84" fmla="*/ 970175 h 2784577"/>
              <a:gd name="connsiteX85" fmla="*/ 191505 w 2714927"/>
              <a:gd name="connsiteY85" fmla="*/ 900699 h 2784577"/>
              <a:gd name="connsiteX86" fmla="*/ 234973 w 2714927"/>
              <a:gd name="connsiteY86" fmla="*/ 835320 h 2784577"/>
              <a:gd name="connsiteX87" fmla="*/ 287169 w 2714927"/>
              <a:gd name="connsiteY87" fmla="*/ 774394 h 2784577"/>
              <a:gd name="connsiteX88" fmla="*/ 343642 w 2714927"/>
              <a:gd name="connsiteY88" fmla="*/ 717922 h 2784577"/>
              <a:gd name="connsiteX89" fmla="*/ 404567 w 2714927"/>
              <a:gd name="connsiteY89" fmla="*/ 661272 h 2784577"/>
              <a:gd name="connsiteX90" fmla="*/ 469946 w 2714927"/>
              <a:gd name="connsiteY90" fmla="*/ 613530 h 2784577"/>
              <a:gd name="connsiteX91" fmla="*/ 535147 w 2714927"/>
              <a:gd name="connsiteY91" fmla="*/ 565609 h 2784577"/>
              <a:gd name="connsiteX92" fmla="*/ 609077 w 2714927"/>
              <a:gd name="connsiteY92" fmla="*/ 526417 h 2784577"/>
              <a:gd name="connsiteX93" fmla="*/ 683007 w 2714927"/>
              <a:gd name="connsiteY93" fmla="*/ 487225 h 2784577"/>
              <a:gd name="connsiteX94" fmla="*/ 717924 w 2714927"/>
              <a:gd name="connsiteY94" fmla="*/ 474221 h 2784577"/>
              <a:gd name="connsiteX95" fmla="*/ 752662 w 2714927"/>
              <a:gd name="connsiteY95" fmla="*/ 461216 h 2784577"/>
              <a:gd name="connsiteX96" fmla="*/ 787578 w 2714927"/>
              <a:gd name="connsiteY96" fmla="*/ 452487 h 2784577"/>
              <a:gd name="connsiteX97" fmla="*/ 818041 w 2714927"/>
              <a:gd name="connsiteY97" fmla="*/ 448211 h 2784577"/>
              <a:gd name="connsiteX98" fmla="*/ 957172 w 2714927"/>
              <a:gd name="connsiteY98" fmla="*/ 448211 h 2784577"/>
              <a:gd name="connsiteX99" fmla="*/ 1100757 w 2714927"/>
              <a:gd name="connsiteY99" fmla="*/ 469945 h 2784577"/>
              <a:gd name="connsiteX100" fmla="*/ 1179141 w 2714927"/>
              <a:gd name="connsiteY100" fmla="*/ 474221 h 2784577"/>
              <a:gd name="connsiteX101" fmla="*/ 1261800 w 2714927"/>
              <a:gd name="connsiteY101" fmla="*/ 478674 h 2784577"/>
              <a:gd name="connsiteX102" fmla="*/ 1122491 w 2714927"/>
              <a:gd name="connsiteY102" fmla="*/ 169772 h 2784577"/>
              <a:gd name="connsiteX103" fmla="*/ 1070294 w 2714927"/>
              <a:gd name="connsiteY103" fmla="*/ 52196 h 278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714927" h="2784577">
                <a:moveTo>
                  <a:pt x="1135495" y="0"/>
                </a:moveTo>
                <a:lnTo>
                  <a:pt x="1422665" y="478674"/>
                </a:lnTo>
                <a:lnTo>
                  <a:pt x="1501048" y="474221"/>
                </a:lnTo>
                <a:lnTo>
                  <a:pt x="1574978" y="465491"/>
                </a:lnTo>
                <a:lnTo>
                  <a:pt x="1727292" y="448211"/>
                </a:lnTo>
                <a:lnTo>
                  <a:pt x="1801222" y="443758"/>
                </a:lnTo>
                <a:lnTo>
                  <a:pt x="1875152" y="443758"/>
                </a:lnTo>
                <a:lnTo>
                  <a:pt x="1905615" y="448211"/>
                </a:lnTo>
                <a:lnTo>
                  <a:pt x="1940531" y="452487"/>
                </a:lnTo>
                <a:lnTo>
                  <a:pt x="1970994" y="461216"/>
                </a:lnTo>
                <a:lnTo>
                  <a:pt x="2005733" y="474221"/>
                </a:lnTo>
                <a:lnTo>
                  <a:pt x="2079663" y="509137"/>
                </a:lnTo>
                <a:lnTo>
                  <a:pt x="2153593" y="552604"/>
                </a:lnTo>
                <a:lnTo>
                  <a:pt x="2227701" y="600347"/>
                </a:lnTo>
                <a:lnTo>
                  <a:pt x="2292902" y="648268"/>
                </a:lnTo>
                <a:lnTo>
                  <a:pt x="2353827" y="704918"/>
                </a:lnTo>
                <a:lnTo>
                  <a:pt x="2414753" y="761390"/>
                </a:lnTo>
                <a:lnTo>
                  <a:pt x="2466949" y="822315"/>
                </a:lnTo>
                <a:lnTo>
                  <a:pt x="2519146" y="891970"/>
                </a:lnTo>
                <a:lnTo>
                  <a:pt x="2562613" y="961624"/>
                </a:lnTo>
                <a:lnTo>
                  <a:pt x="2601805" y="1035554"/>
                </a:lnTo>
                <a:lnTo>
                  <a:pt x="2632268" y="1113760"/>
                </a:lnTo>
                <a:lnTo>
                  <a:pt x="2662731" y="1192143"/>
                </a:lnTo>
                <a:lnTo>
                  <a:pt x="2684464" y="1279078"/>
                </a:lnTo>
                <a:lnTo>
                  <a:pt x="2701923" y="1366191"/>
                </a:lnTo>
                <a:lnTo>
                  <a:pt x="2710651" y="1457579"/>
                </a:lnTo>
                <a:lnTo>
                  <a:pt x="2714927" y="1553242"/>
                </a:lnTo>
                <a:lnTo>
                  <a:pt x="2710651" y="1648906"/>
                </a:lnTo>
                <a:lnTo>
                  <a:pt x="2701923" y="1740294"/>
                </a:lnTo>
                <a:lnTo>
                  <a:pt x="2684464" y="1831682"/>
                </a:lnTo>
                <a:lnTo>
                  <a:pt x="2662731" y="1923070"/>
                </a:lnTo>
                <a:lnTo>
                  <a:pt x="2636543" y="2010005"/>
                </a:lnTo>
                <a:lnTo>
                  <a:pt x="2601805" y="2092842"/>
                </a:lnTo>
                <a:lnTo>
                  <a:pt x="2562613" y="2175501"/>
                </a:lnTo>
                <a:lnTo>
                  <a:pt x="2519146" y="2253706"/>
                </a:lnTo>
                <a:lnTo>
                  <a:pt x="2471225" y="2327636"/>
                </a:lnTo>
                <a:lnTo>
                  <a:pt x="2414753" y="2397291"/>
                </a:lnTo>
                <a:lnTo>
                  <a:pt x="2358103" y="2466945"/>
                </a:lnTo>
                <a:lnTo>
                  <a:pt x="2297177" y="2532146"/>
                </a:lnTo>
                <a:lnTo>
                  <a:pt x="2231977" y="2588796"/>
                </a:lnTo>
                <a:lnTo>
                  <a:pt x="2158046" y="2645268"/>
                </a:lnTo>
                <a:lnTo>
                  <a:pt x="2088392" y="2697464"/>
                </a:lnTo>
                <a:lnTo>
                  <a:pt x="2010008" y="2741110"/>
                </a:lnTo>
                <a:lnTo>
                  <a:pt x="1970994" y="2758390"/>
                </a:lnTo>
                <a:lnTo>
                  <a:pt x="1936078" y="2771573"/>
                </a:lnTo>
                <a:lnTo>
                  <a:pt x="1896886" y="2780124"/>
                </a:lnTo>
                <a:lnTo>
                  <a:pt x="1857872" y="2784577"/>
                </a:lnTo>
                <a:lnTo>
                  <a:pt x="1818680" y="2784577"/>
                </a:lnTo>
                <a:lnTo>
                  <a:pt x="1779489" y="2780124"/>
                </a:lnTo>
                <a:lnTo>
                  <a:pt x="1701105" y="2771573"/>
                </a:lnTo>
                <a:lnTo>
                  <a:pt x="1531511" y="2736656"/>
                </a:lnTo>
                <a:lnTo>
                  <a:pt x="1444398" y="2723652"/>
                </a:lnTo>
                <a:lnTo>
                  <a:pt x="1400931" y="2719198"/>
                </a:lnTo>
                <a:lnTo>
                  <a:pt x="1313996" y="2719198"/>
                </a:lnTo>
                <a:lnTo>
                  <a:pt x="1270529" y="2723652"/>
                </a:lnTo>
                <a:lnTo>
                  <a:pt x="1187870" y="2736656"/>
                </a:lnTo>
                <a:lnTo>
                  <a:pt x="1022373" y="2771573"/>
                </a:lnTo>
                <a:lnTo>
                  <a:pt x="939714" y="2784577"/>
                </a:lnTo>
                <a:lnTo>
                  <a:pt x="826592" y="2784577"/>
                </a:lnTo>
                <a:lnTo>
                  <a:pt x="787578" y="2775848"/>
                </a:lnTo>
                <a:lnTo>
                  <a:pt x="752662" y="2762843"/>
                </a:lnTo>
                <a:lnTo>
                  <a:pt x="717924" y="2745385"/>
                </a:lnTo>
                <a:lnTo>
                  <a:pt x="639540" y="2701918"/>
                </a:lnTo>
                <a:lnTo>
                  <a:pt x="561334" y="2649722"/>
                </a:lnTo>
                <a:lnTo>
                  <a:pt x="491680" y="2597525"/>
                </a:lnTo>
                <a:lnTo>
                  <a:pt x="426301" y="2536600"/>
                </a:lnTo>
                <a:lnTo>
                  <a:pt x="361100" y="2471221"/>
                </a:lnTo>
                <a:lnTo>
                  <a:pt x="304627" y="2406020"/>
                </a:lnTo>
                <a:lnTo>
                  <a:pt x="247977" y="2332090"/>
                </a:lnTo>
                <a:lnTo>
                  <a:pt x="200056" y="2258160"/>
                </a:lnTo>
                <a:lnTo>
                  <a:pt x="156589" y="2179776"/>
                </a:lnTo>
                <a:lnTo>
                  <a:pt x="117397" y="2097117"/>
                </a:lnTo>
                <a:lnTo>
                  <a:pt x="82659" y="2014458"/>
                </a:lnTo>
                <a:lnTo>
                  <a:pt x="52196" y="1923070"/>
                </a:lnTo>
                <a:lnTo>
                  <a:pt x="30463" y="1836136"/>
                </a:lnTo>
                <a:lnTo>
                  <a:pt x="13004" y="1744748"/>
                </a:lnTo>
                <a:lnTo>
                  <a:pt x="4275" y="1648906"/>
                </a:lnTo>
                <a:lnTo>
                  <a:pt x="0" y="1553242"/>
                </a:lnTo>
                <a:lnTo>
                  <a:pt x="4275" y="1461854"/>
                </a:lnTo>
                <a:lnTo>
                  <a:pt x="13004" y="1370466"/>
                </a:lnTo>
                <a:lnTo>
                  <a:pt x="30463" y="1283531"/>
                </a:lnTo>
                <a:lnTo>
                  <a:pt x="52196" y="1200872"/>
                </a:lnTo>
                <a:lnTo>
                  <a:pt x="78383" y="1122489"/>
                </a:lnTo>
                <a:lnTo>
                  <a:pt x="108846" y="1044283"/>
                </a:lnTo>
                <a:lnTo>
                  <a:pt x="147860" y="970175"/>
                </a:lnTo>
                <a:lnTo>
                  <a:pt x="191505" y="900699"/>
                </a:lnTo>
                <a:lnTo>
                  <a:pt x="234973" y="835320"/>
                </a:lnTo>
                <a:lnTo>
                  <a:pt x="287169" y="774394"/>
                </a:lnTo>
                <a:lnTo>
                  <a:pt x="343642" y="717922"/>
                </a:lnTo>
                <a:lnTo>
                  <a:pt x="404567" y="661272"/>
                </a:lnTo>
                <a:lnTo>
                  <a:pt x="469946" y="613530"/>
                </a:lnTo>
                <a:lnTo>
                  <a:pt x="535147" y="565609"/>
                </a:lnTo>
                <a:lnTo>
                  <a:pt x="609077" y="526417"/>
                </a:lnTo>
                <a:lnTo>
                  <a:pt x="683007" y="487225"/>
                </a:lnTo>
                <a:lnTo>
                  <a:pt x="717924" y="474221"/>
                </a:lnTo>
                <a:lnTo>
                  <a:pt x="752662" y="461216"/>
                </a:lnTo>
                <a:lnTo>
                  <a:pt x="787578" y="452487"/>
                </a:lnTo>
                <a:lnTo>
                  <a:pt x="818041" y="448211"/>
                </a:lnTo>
                <a:lnTo>
                  <a:pt x="957172" y="448211"/>
                </a:lnTo>
                <a:lnTo>
                  <a:pt x="1100757" y="469945"/>
                </a:lnTo>
                <a:lnTo>
                  <a:pt x="1179141" y="474221"/>
                </a:lnTo>
                <a:lnTo>
                  <a:pt x="1261800" y="478674"/>
                </a:lnTo>
                <a:lnTo>
                  <a:pt x="1122491" y="169772"/>
                </a:lnTo>
                <a:lnTo>
                  <a:pt x="1070294" y="5219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386"/>
          </a:p>
        </p:txBody>
      </p:sp>
    </p:spTree>
    <p:extLst>
      <p:ext uri="{BB962C8B-B14F-4D97-AF65-F5344CB8AC3E}">
        <p14:creationId xmlns:p14="http://schemas.microsoft.com/office/powerpoint/2010/main" val="1545545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phic 1" descr="Tag=AccentColor&#10;Flavor=Light&#10;Target=Fill">
            <a:extLst>
              <a:ext uri="{FF2B5EF4-FFF2-40B4-BE49-F238E27FC236}">
                <a16:creationId xmlns:a16="http://schemas.microsoft.com/office/drawing/2014/main" id="{A9FF8B8C-1A2B-45F4-A6E9-F00169858488}"/>
              </a:ext>
            </a:extLst>
          </p:cNvPr>
          <p:cNvSpPr/>
          <p:nvPr/>
        </p:nvSpPr>
        <p:spPr>
          <a:xfrm rot="16200000">
            <a:off x="-92507" y="2491573"/>
            <a:ext cx="2473521" cy="1491396"/>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3" name="Graphic 1" descr="Tag=AccentColor&#10;Flavor=Light&#10;Target=Fill">
            <a:extLst>
              <a:ext uri="{FF2B5EF4-FFF2-40B4-BE49-F238E27FC236}">
                <a16:creationId xmlns:a16="http://schemas.microsoft.com/office/drawing/2014/main" id="{22BAF9D4-47B4-480A-BB33-772225FAE0EA}"/>
              </a:ext>
            </a:extLst>
          </p:cNvPr>
          <p:cNvSpPr/>
          <p:nvPr/>
        </p:nvSpPr>
        <p:spPr>
          <a:xfrm rot="16200000">
            <a:off x="1864667" y="2491574"/>
            <a:ext cx="2473520" cy="1491395"/>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2"/>
          </a:solidFill>
          <a:ln w="32707" cap="flat">
            <a:noFill/>
            <a:prstDash val="solid"/>
            <a:miter/>
          </a:ln>
        </p:spPr>
        <p:txBody>
          <a:bodyPr rtlCol="0" anchor="ctr"/>
          <a:lstStyle/>
          <a:p>
            <a:endParaRPr lang="en-US" dirty="0"/>
          </a:p>
        </p:txBody>
      </p:sp>
      <p:sp>
        <p:nvSpPr>
          <p:cNvPr id="4" name="Graphic 1" descr="Tag=AccentColor&#10;Flavor=Light&#10;Target=Fill">
            <a:extLst>
              <a:ext uri="{FF2B5EF4-FFF2-40B4-BE49-F238E27FC236}">
                <a16:creationId xmlns:a16="http://schemas.microsoft.com/office/drawing/2014/main" id="{21A69445-F799-4F6C-8744-C314A198DACE}"/>
              </a:ext>
            </a:extLst>
          </p:cNvPr>
          <p:cNvSpPr/>
          <p:nvPr/>
        </p:nvSpPr>
        <p:spPr>
          <a:xfrm rot="16200000">
            <a:off x="3821839" y="2491575"/>
            <a:ext cx="2473520" cy="1491395"/>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3"/>
          </a:solidFill>
          <a:ln w="32707" cap="flat">
            <a:noFill/>
            <a:prstDash val="solid"/>
            <a:miter/>
          </a:ln>
        </p:spPr>
        <p:txBody>
          <a:bodyPr rtlCol="0" anchor="ctr"/>
          <a:lstStyle/>
          <a:p>
            <a:endParaRPr lang="en-US" dirty="0"/>
          </a:p>
        </p:txBody>
      </p:sp>
      <p:sp>
        <p:nvSpPr>
          <p:cNvPr id="5" name="Graphic 1" descr="Tag=AccentColor&#10;Flavor=Light&#10;Target=Fill">
            <a:extLst>
              <a:ext uri="{FF2B5EF4-FFF2-40B4-BE49-F238E27FC236}">
                <a16:creationId xmlns:a16="http://schemas.microsoft.com/office/drawing/2014/main" id="{8D9EAABB-50C9-43B1-BF80-2BBD5CC37662}"/>
              </a:ext>
            </a:extLst>
          </p:cNvPr>
          <p:cNvSpPr/>
          <p:nvPr/>
        </p:nvSpPr>
        <p:spPr>
          <a:xfrm rot="16200000">
            <a:off x="5779011" y="2491575"/>
            <a:ext cx="2473520" cy="1491395"/>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4"/>
          </a:solidFill>
          <a:ln w="32707" cap="flat">
            <a:noFill/>
            <a:prstDash val="solid"/>
            <a:miter/>
          </a:ln>
        </p:spPr>
        <p:txBody>
          <a:bodyPr rtlCol="0" anchor="ctr"/>
          <a:lstStyle/>
          <a:p>
            <a:endParaRPr lang="en-US" dirty="0"/>
          </a:p>
        </p:txBody>
      </p:sp>
      <p:sp>
        <p:nvSpPr>
          <p:cNvPr id="6" name="Graphic 1" descr="Tag=AccentColor&#10;Flavor=Light&#10;Target=Fill">
            <a:extLst>
              <a:ext uri="{FF2B5EF4-FFF2-40B4-BE49-F238E27FC236}">
                <a16:creationId xmlns:a16="http://schemas.microsoft.com/office/drawing/2014/main" id="{DC66CA9D-1487-4C0B-B8DF-0084894B17CC}"/>
              </a:ext>
            </a:extLst>
          </p:cNvPr>
          <p:cNvSpPr/>
          <p:nvPr/>
        </p:nvSpPr>
        <p:spPr>
          <a:xfrm rot="16200000">
            <a:off x="7736183" y="2491576"/>
            <a:ext cx="2473520" cy="1491395"/>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5"/>
          </a:solidFill>
          <a:ln w="32707" cap="flat">
            <a:noFill/>
            <a:prstDash val="solid"/>
            <a:miter/>
          </a:ln>
        </p:spPr>
        <p:txBody>
          <a:bodyPr rtlCol="0" anchor="ctr"/>
          <a:lstStyle/>
          <a:p>
            <a:endParaRPr lang="en-US" dirty="0"/>
          </a:p>
        </p:txBody>
      </p:sp>
      <p:sp>
        <p:nvSpPr>
          <p:cNvPr id="7" name="Graphic 1" descr="Tag=AccentColor&#10;Flavor=Light&#10;Target=Fill">
            <a:extLst>
              <a:ext uri="{FF2B5EF4-FFF2-40B4-BE49-F238E27FC236}">
                <a16:creationId xmlns:a16="http://schemas.microsoft.com/office/drawing/2014/main" id="{7F5D970F-FBCA-4521-BC39-A0A980A11C5C}"/>
              </a:ext>
            </a:extLst>
          </p:cNvPr>
          <p:cNvSpPr/>
          <p:nvPr/>
        </p:nvSpPr>
        <p:spPr>
          <a:xfrm rot="16200000">
            <a:off x="9693354" y="2491576"/>
            <a:ext cx="2473520" cy="1491395"/>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6"/>
          </a:solidFill>
          <a:ln w="32707" cap="flat">
            <a:noFill/>
            <a:prstDash val="solid"/>
            <a:miter/>
          </a:ln>
        </p:spPr>
        <p:txBody>
          <a:bodyPr rtlCol="0" anchor="ctr"/>
          <a:lstStyle/>
          <a:p>
            <a:endParaRPr lang="en-US" dirty="0"/>
          </a:p>
        </p:txBody>
      </p:sp>
      <p:sp>
        <p:nvSpPr>
          <p:cNvPr id="8" name="TextBox 7">
            <a:extLst>
              <a:ext uri="{FF2B5EF4-FFF2-40B4-BE49-F238E27FC236}">
                <a16:creationId xmlns:a16="http://schemas.microsoft.com/office/drawing/2014/main" id="{3F8A67B7-46A2-429B-88AC-2A022A34C3CC}"/>
              </a:ext>
            </a:extLst>
          </p:cNvPr>
          <p:cNvSpPr txBox="1"/>
          <p:nvPr/>
        </p:nvSpPr>
        <p:spPr>
          <a:xfrm>
            <a:off x="1144254" y="324501"/>
            <a:ext cx="4533876" cy="707886"/>
          </a:xfrm>
          <a:prstGeom prst="rect">
            <a:avLst/>
          </a:prstGeom>
          <a:noFill/>
        </p:spPr>
        <p:txBody>
          <a:bodyPr wrap="square" rtlCol="0">
            <a:spAutoFit/>
          </a:bodyPr>
          <a:lstStyle/>
          <a:p>
            <a:r>
              <a:rPr lang="en-US" sz="4000">
                <a:solidFill>
                  <a:schemeClr val="tx1">
                    <a:lumMod val="65000"/>
                    <a:lumOff val="35000"/>
                  </a:schemeClr>
                </a:solidFill>
                <a:latin typeface="Impact" panose="020B0806030902050204" pitchFamily="34" charset="0"/>
              </a:rPr>
              <a:t>Our</a:t>
            </a:r>
            <a:r>
              <a:rPr lang="en-US" sz="4000">
                <a:solidFill>
                  <a:schemeClr val="accent3"/>
                </a:solidFill>
                <a:latin typeface="Impact" panose="020B0806030902050204" pitchFamily="34" charset="0"/>
              </a:rPr>
              <a:t> Color </a:t>
            </a:r>
            <a:r>
              <a:rPr lang="en-US" sz="4000">
                <a:solidFill>
                  <a:schemeClr val="tx1">
                    <a:lumMod val="65000"/>
                    <a:lumOff val="35000"/>
                  </a:schemeClr>
                </a:solidFill>
                <a:latin typeface="Impact" panose="020B0806030902050204" pitchFamily="34" charset="0"/>
              </a:rPr>
              <a:t>Scheme</a:t>
            </a:r>
            <a:endParaRPr lang="th-TH" sz="4000">
              <a:solidFill>
                <a:schemeClr val="tx1">
                  <a:lumMod val="65000"/>
                  <a:lumOff val="35000"/>
                </a:schemeClr>
              </a:solidFill>
              <a:latin typeface="Impact" panose="020B0806030902050204" pitchFamily="34" charset="0"/>
            </a:endParaRPr>
          </a:p>
        </p:txBody>
      </p:sp>
      <p:cxnSp>
        <p:nvCxnSpPr>
          <p:cNvPr id="10" name="Straight Connector 9">
            <a:extLst>
              <a:ext uri="{FF2B5EF4-FFF2-40B4-BE49-F238E27FC236}">
                <a16:creationId xmlns:a16="http://schemas.microsoft.com/office/drawing/2014/main" id="{2B0D0396-CBA5-4CAE-B8F6-8C2761010170}"/>
              </a:ext>
            </a:extLst>
          </p:cNvPr>
          <p:cNvCxnSpPr/>
          <p:nvPr/>
        </p:nvCxnSpPr>
        <p:spPr>
          <a:xfrm>
            <a:off x="634181" y="1032387"/>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1854474-F14B-4BA0-9CFA-B1AE033E30DE}"/>
              </a:ext>
            </a:extLst>
          </p:cNvPr>
          <p:cNvCxnSpPr/>
          <p:nvPr/>
        </p:nvCxnSpPr>
        <p:spPr>
          <a:xfrm>
            <a:off x="1002890" y="221226"/>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09E8EBC-CB25-45BE-9F8D-564772754B4C}"/>
              </a:ext>
            </a:extLst>
          </p:cNvPr>
          <p:cNvSpPr txBox="1"/>
          <p:nvPr/>
        </p:nvSpPr>
        <p:spPr>
          <a:xfrm>
            <a:off x="912773" y="5016450"/>
            <a:ext cx="991385" cy="830997"/>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32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196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244</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15" name="TextBox 14">
            <a:extLst>
              <a:ext uri="{FF2B5EF4-FFF2-40B4-BE49-F238E27FC236}">
                <a16:creationId xmlns:a16="http://schemas.microsoft.com/office/drawing/2014/main" id="{85A4B906-592A-4660-B6A8-D0ED150AF104}"/>
              </a:ext>
            </a:extLst>
          </p:cNvPr>
          <p:cNvSpPr txBox="1"/>
          <p:nvPr/>
        </p:nvSpPr>
        <p:spPr>
          <a:xfrm>
            <a:off x="432972" y="5016450"/>
            <a:ext cx="617842" cy="830997"/>
          </a:xfrm>
          <a:prstGeom prst="rect">
            <a:avLst/>
          </a:prstGeom>
          <a:noFill/>
        </p:spPr>
        <p:txBody>
          <a:bodyPr wrap="square" rtlCol="0">
            <a:spAutoFit/>
          </a:bodyPr>
          <a:lstStyle/>
          <a:p>
            <a:pPr algn="ctr"/>
            <a:r>
              <a:rPr lang="en-US" sz="1600" dirty="0">
                <a:solidFill>
                  <a:schemeClr val="bg1">
                    <a:lumMod val="50000"/>
                  </a:schemeClr>
                </a:solidFill>
                <a:ea typeface="Verdana" panose="020B0604030504040204" pitchFamily="34" charset="0"/>
                <a:cs typeface="Verdana" panose="020B0604030504040204" pitchFamily="34" charset="0"/>
              </a:rPr>
              <a:t>R</a:t>
            </a:r>
          </a:p>
          <a:p>
            <a:pPr algn="ctr"/>
            <a:r>
              <a:rPr lang="en-US" sz="1600" dirty="0">
                <a:solidFill>
                  <a:schemeClr val="bg1">
                    <a:lumMod val="50000"/>
                  </a:schemeClr>
                </a:solidFill>
                <a:ea typeface="Verdana" panose="020B0604030504040204" pitchFamily="34" charset="0"/>
                <a:cs typeface="Verdana" panose="020B0604030504040204" pitchFamily="34" charset="0"/>
              </a:rPr>
              <a:t>G</a:t>
            </a:r>
          </a:p>
          <a:p>
            <a:pPr algn="ctr"/>
            <a:r>
              <a:rPr lang="en-US" sz="1600" dirty="0">
                <a:solidFill>
                  <a:schemeClr val="bg1">
                    <a:lumMod val="50000"/>
                  </a:schemeClr>
                </a:solidFill>
                <a:ea typeface="Verdana" panose="020B0604030504040204" pitchFamily="34" charset="0"/>
                <a:cs typeface="Verdana" panose="020B0604030504040204" pitchFamily="34" charset="0"/>
              </a:rPr>
              <a:t>B</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16" name="TextBox 15">
            <a:extLst>
              <a:ext uri="{FF2B5EF4-FFF2-40B4-BE49-F238E27FC236}">
                <a16:creationId xmlns:a16="http://schemas.microsoft.com/office/drawing/2014/main" id="{4A613B3A-31D8-429B-AB41-32BAC2B00A44}"/>
              </a:ext>
            </a:extLst>
          </p:cNvPr>
          <p:cNvSpPr txBox="1"/>
          <p:nvPr/>
        </p:nvSpPr>
        <p:spPr>
          <a:xfrm>
            <a:off x="606822" y="4693285"/>
            <a:ext cx="1410986" cy="338554"/>
          </a:xfrm>
          <a:prstGeom prst="rect">
            <a:avLst/>
          </a:prstGeom>
          <a:noFill/>
        </p:spPr>
        <p:txBody>
          <a:bodyPr wrap="square" rtlCol="0">
            <a:spAutoFit/>
          </a:bodyPr>
          <a:lstStyle/>
          <a:p>
            <a:r>
              <a:rPr lang="en-US" sz="1600" dirty="0">
                <a:solidFill>
                  <a:schemeClr val="bg1">
                    <a:lumMod val="50000"/>
                  </a:schemeClr>
                </a:solidFill>
                <a:ea typeface="Verdana" panose="020B0604030504040204" pitchFamily="34" charset="0"/>
                <a:cs typeface="Verdana" panose="020B0604030504040204" pitchFamily="34" charset="0"/>
              </a:rPr>
              <a:t>Accent 1</a:t>
            </a:r>
          </a:p>
        </p:txBody>
      </p:sp>
      <p:sp>
        <p:nvSpPr>
          <p:cNvPr id="19" name="TextBox 18">
            <a:extLst>
              <a:ext uri="{FF2B5EF4-FFF2-40B4-BE49-F238E27FC236}">
                <a16:creationId xmlns:a16="http://schemas.microsoft.com/office/drawing/2014/main" id="{BA896ECE-2363-4E48-BCEB-CB2EB6DFE2DC}"/>
              </a:ext>
            </a:extLst>
          </p:cNvPr>
          <p:cNvSpPr txBox="1"/>
          <p:nvPr/>
        </p:nvSpPr>
        <p:spPr>
          <a:xfrm>
            <a:off x="2855740" y="5016450"/>
            <a:ext cx="991385" cy="830997"/>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74</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194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197</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20" name="TextBox 19">
            <a:extLst>
              <a:ext uri="{FF2B5EF4-FFF2-40B4-BE49-F238E27FC236}">
                <a16:creationId xmlns:a16="http://schemas.microsoft.com/office/drawing/2014/main" id="{E7E7C2C2-D4F3-43BE-A569-21D03D174A46}"/>
              </a:ext>
            </a:extLst>
          </p:cNvPr>
          <p:cNvSpPr txBox="1"/>
          <p:nvPr/>
        </p:nvSpPr>
        <p:spPr>
          <a:xfrm>
            <a:off x="2377315" y="5016450"/>
            <a:ext cx="617842" cy="830997"/>
          </a:xfrm>
          <a:prstGeom prst="rect">
            <a:avLst/>
          </a:prstGeom>
          <a:noFill/>
        </p:spPr>
        <p:txBody>
          <a:bodyPr wrap="square" rtlCol="0">
            <a:spAutoFit/>
          </a:bodyPr>
          <a:lstStyle/>
          <a:p>
            <a:pPr algn="ctr"/>
            <a:r>
              <a:rPr lang="en-US" sz="1600" dirty="0">
                <a:solidFill>
                  <a:schemeClr val="bg1">
                    <a:lumMod val="50000"/>
                  </a:schemeClr>
                </a:solidFill>
                <a:ea typeface="Verdana" panose="020B0604030504040204" pitchFamily="34" charset="0"/>
                <a:cs typeface="Verdana" panose="020B0604030504040204" pitchFamily="34" charset="0"/>
              </a:rPr>
              <a:t>R</a:t>
            </a:r>
          </a:p>
          <a:p>
            <a:pPr algn="ctr"/>
            <a:r>
              <a:rPr lang="en-US" sz="1600" dirty="0">
                <a:solidFill>
                  <a:schemeClr val="bg1">
                    <a:lumMod val="50000"/>
                  </a:schemeClr>
                </a:solidFill>
                <a:ea typeface="Verdana" panose="020B0604030504040204" pitchFamily="34" charset="0"/>
                <a:cs typeface="Verdana" panose="020B0604030504040204" pitchFamily="34" charset="0"/>
              </a:rPr>
              <a:t>G</a:t>
            </a:r>
          </a:p>
          <a:p>
            <a:pPr algn="ctr"/>
            <a:r>
              <a:rPr lang="en-US" sz="1600" dirty="0">
                <a:solidFill>
                  <a:schemeClr val="bg1">
                    <a:lumMod val="50000"/>
                  </a:schemeClr>
                </a:solidFill>
                <a:ea typeface="Verdana" panose="020B0604030504040204" pitchFamily="34" charset="0"/>
                <a:cs typeface="Verdana" panose="020B0604030504040204" pitchFamily="34" charset="0"/>
              </a:rPr>
              <a:t>B</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21" name="TextBox 20">
            <a:extLst>
              <a:ext uri="{FF2B5EF4-FFF2-40B4-BE49-F238E27FC236}">
                <a16:creationId xmlns:a16="http://schemas.microsoft.com/office/drawing/2014/main" id="{57DAA606-2F6E-4158-9FD7-484E0C6077EB}"/>
              </a:ext>
            </a:extLst>
          </p:cNvPr>
          <p:cNvSpPr txBox="1"/>
          <p:nvPr/>
        </p:nvSpPr>
        <p:spPr>
          <a:xfrm>
            <a:off x="2551165" y="4693285"/>
            <a:ext cx="1410986" cy="338554"/>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Accent 2</a:t>
            </a:r>
            <a:endParaRPr lang="en-US" sz="1600" dirty="0">
              <a:solidFill>
                <a:schemeClr val="bg1">
                  <a:lumMod val="50000"/>
                </a:schemeClr>
              </a:solidFill>
              <a:ea typeface="Verdana" panose="020B0604030504040204" pitchFamily="34" charset="0"/>
              <a:cs typeface="Verdana" panose="020B0604030504040204" pitchFamily="34" charset="0"/>
            </a:endParaRPr>
          </a:p>
        </p:txBody>
      </p:sp>
      <p:sp>
        <p:nvSpPr>
          <p:cNvPr id="23" name="TextBox 22">
            <a:extLst>
              <a:ext uri="{FF2B5EF4-FFF2-40B4-BE49-F238E27FC236}">
                <a16:creationId xmlns:a16="http://schemas.microsoft.com/office/drawing/2014/main" id="{A33F3C3C-2164-4C7D-A363-0D2ADA59FBC1}"/>
              </a:ext>
            </a:extLst>
          </p:cNvPr>
          <p:cNvSpPr txBox="1"/>
          <p:nvPr/>
        </p:nvSpPr>
        <p:spPr>
          <a:xfrm>
            <a:off x="4805531" y="5016450"/>
            <a:ext cx="991385" cy="830997"/>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6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144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179</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24" name="TextBox 23">
            <a:extLst>
              <a:ext uri="{FF2B5EF4-FFF2-40B4-BE49-F238E27FC236}">
                <a16:creationId xmlns:a16="http://schemas.microsoft.com/office/drawing/2014/main" id="{942A5B9D-895D-4F16-A7C8-0A6D2167D18D}"/>
              </a:ext>
            </a:extLst>
          </p:cNvPr>
          <p:cNvSpPr txBox="1"/>
          <p:nvPr/>
        </p:nvSpPr>
        <p:spPr>
          <a:xfrm>
            <a:off x="4325730" y="5016450"/>
            <a:ext cx="617842" cy="830997"/>
          </a:xfrm>
          <a:prstGeom prst="rect">
            <a:avLst/>
          </a:prstGeom>
          <a:noFill/>
        </p:spPr>
        <p:txBody>
          <a:bodyPr wrap="square" rtlCol="0">
            <a:spAutoFit/>
          </a:bodyPr>
          <a:lstStyle/>
          <a:p>
            <a:pPr algn="ctr"/>
            <a:r>
              <a:rPr lang="en-US" sz="1600" dirty="0">
                <a:solidFill>
                  <a:schemeClr val="bg1">
                    <a:lumMod val="50000"/>
                  </a:schemeClr>
                </a:solidFill>
                <a:ea typeface="Verdana" panose="020B0604030504040204" pitchFamily="34" charset="0"/>
                <a:cs typeface="Verdana" panose="020B0604030504040204" pitchFamily="34" charset="0"/>
              </a:rPr>
              <a:t>R</a:t>
            </a:r>
          </a:p>
          <a:p>
            <a:pPr algn="ctr"/>
            <a:r>
              <a:rPr lang="en-US" sz="1600" dirty="0">
                <a:solidFill>
                  <a:schemeClr val="bg1">
                    <a:lumMod val="50000"/>
                  </a:schemeClr>
                </a:solidFill>
                <a:ea typeface="Verdana" panose="020B0604030504040204" pitchFamily="34" charset="0"/>
                <a:cs typeface="Verdana" panose="020B0604030504040204" pitchFamily="34" charset="0"/>
              </a:rPr>
              <a:t>G</a:t>
            </a:r>
          </a:p>
          <a:p>
            <a:pPr algn="ctr"/>
            <a:r>
              <a:rPr lang="en-US" sz="1600" dirty="0">
                <a:solidFill>
                  <a:schemeClr val="bg1">
                    <a:lumMod val="50000"/>
                  </a:schemeClr>
                </a:solidFill>
                <a:ea typeface="Verdana" panose="020B0604030504040204" pitchFamily="34" charset="0"/>
                <a:cs typeface="Verdana" panose="020B0604030504040204" pitchFamily="34" charset="0"/>
              </a:rPr>
              <a:t>B</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25" name="TextBox 24">
            <a:extLst>
              <a:ext uri="{FF2B5EF4-FFF2-40B4-BE49-F238E27FC236}">
                <a16:creationId xmlns:a16="http://schemas.microsoft.com/office/drawing/2014/main" id="{4D898E90-E87E-4022-AF6C-4DA542AD59C0}"/>
              </a:ext>
            </a:extLst>
          </p:cNvPr>
          <p:cNvSpPr txBox="1"/>
          <p:nvPr/>
        </p:nvSpPr>
        <p:spPr>
          <a:xfrm>
            <a:off x="4499580" y="4693285"/>
            <a:ext cx="1410986" cy="338554"/>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Accent 3</a:t>
            </a:r>
            <a:endParaRPr lang="en-US" sz="1600" dirty="0">
              <a:solidFill>
                <a:schemeClr val="bg1">
                  <a:lumMod val="50000"/>
                </a:schemeClr>
              </a:solidFill>
              <a:ea typeface="Verdana" panose="020B0604030504040204" pitchFamily="34" charset="0"/>
              <a:cs typeface="Verdana" panose="020B0604030504040204" pitchFamily="34" charset="0"/>
            </a:endParaRPr>
          </a:p>
        </p:txBody>
      </p:sp>
      <p:sp>
        <p:nvSpPr>
          <p:cNvPr id="27" name="TextBox 26">
            <a:extLst>
              <a:ext uri="{FF2B5EF4-FFF2-40B4-BE49-F238E27FC236}">
                <a16:creationId xmlns:a16="http://schemas.microsoft.com/office/drawing/2014/main" id="{1E6943DF-63BD-4972-8B88-4AEDB2E5B457}"/>
              </a:ext>
            </a:extLst>
          </p:cNvPr>
          <p:cNvSpPr txBox="1"/>
          <p:nvPr/>
        </p:nvSpPr>
        <p:spPr>
          <a:xfrm>
            <a:off x="6748498" y="5016450"/>
            <a:ext cx="991385" cy="830997"/>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0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86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137</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28" name="TextBox 27">
            <a:extLst>
              <a:ext uri="{FF2B5EF4-FFF2-40B4-BE49-F238E27FC236}">
                <a16:creationId xmlns:a16="http://schemas.microsoft.com/office/drawing/2014/main" id="{D28650B4-AE50-4E9F-A179-7413502E840D}"/>
              </a:ext>
            </a:extLst>
          </p:cNvPr>
          <p:cNvSpPr txBox="1"/>
          <p:nvPr/>
        </p:nvSpPr>
        <p:spPr>
          <a:xfrm>
            <a:off x="6270073" y="5016450"/>
            <a:ext cx="617842" cy="830997"/>
          </a:xfrm>
          <a:prstGeom prst="rect">
            <a:avLst/>
          </a:prstGeom>
          <a:noFill/>
        </p:spPr>
        <p:txBody>
          <a:bodyPr wrap="square" rtlCol="0">
            <a:spAutoFit/>
          </a:bodyPr>
          <a:lstStyle/>
          <a:p>
            <a:pPr algn="ctr"/>
            <a:r>
              <a:rPr lang="en-US" sz="1600" dirty="0">
                <a:solidFill>
                  <a:schemeClr val="bg1">
                    <a:lumMod val="50000"/>
                  </a:schemeClr>
                </a:solidFill>
                <a:ea typeface="Verdana" panose="020B0604030504040204" pitchFamily="34" charset="0"/>
                <a:cs typeface="Verdana" panose="020B0604030504040204" pitchFamily="34" charset="0"/>
              </a:rPr>
              <a:t>R</a:t>
            </a:r>
          </a:p>
          <a:p>
            <a:pPr algn="ctr"/>
            <a:r>
              <a:rPr lang="en-US" sz="1600" dirty="0">
                <a:solidFill>
                  <a:schemeClr val="bg1">
                    <a:lumMod val="50000"/>
                  </a:schemeClr>
                </a:solidFill>
                <a:ea typeface="Verdana" panose="020B0604030504040204" pitchFamily="34" charset="0"/>
                <a:cs typeface="Verdana" panose="020B0604030504040204" pitchFamily="34" charset="0"/>
              </a:rPr>
              <a:t>G</a:t>
            </a:r>
          </a:p>
          <a:p>
            <a:pPr algn="ctr"/>
            <a:r>
              <a:rPr lang="en-US" sz="1600" dirty="0">
                <a:solidFill>
                  <a:schemeClr val="bg1">
                    <a:lumMod val="50000"/>
                  </a:schemeClr>
                </a:solidFill>
                <a:ea typeface="Verdana" panose="020B0604030504040204" pitchFamily="34" charset="0"/>
                <a:cs typeface="Verdana" panose="020B0604030504040204" pitchFamily="34" charset="0"/>
              </a:rPr>
              <a:t>B</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29" name="TextBox 28">
            <a:extLst>
              <a:ext uri="{FF2B5EF4-FFF2-40B4-BE49-F238E27FC236}">
                <a16:creationId xmlns:a16="http://schemas.microsoft.com/office/drawing/2014/main" id="{0AAB17B5-5801-447A-851C-102727D13E0C}"/>
              </a:ext>
            </a:extLst>
          </p:cNvPr>
          <p:cNvSpPr txBox="1"/>
          <p:nvPr/>
        </p:nvSpPr>
        <p:spPr>
          <a:xfrm>
            <a:off x="6443923" y="4693285"/>
            <a:ext cx="1410986" cy="338554"/>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Accent 4</a:t>
            </a:r>
            <a:endParaRPr lang="en-US" sz="1600" dirty="0">
              <a:solidFill>
                <a:schemeClr val="bg1">
                  <a:lumMod val="50000"/>
                </a:schemeClr>
              </a:solidFill>
              <a:ea typeface="Verdana" panose="020B0604030504040204" pitchFamily="34" charset="0"/>
              <a:cs typeface="Verdana" panose="020B0604030504040204" pitchFamily="34" charset="0"/>
            </a:endParaRPr>
          </a:p>
        </p:txBody>
      </p:sp>
      <p:sp>
        <p:nvSpPr>
          <p:cNvPr id="31" name="TextBox 30">
            <a:extLst>
              <a:ext uri="{FF2B5EF4-FFF2-40B4-BE49-F238E27FC236}">
                <a16:creationId xmlns:a16="http://schemas.microsoft.com/office/drawing/2014/main" id="{913464F9-1447-4A7C-8065-900DC047E4F8}"/>
              </a:ext>
            </a:extLst>
          </p:cNvPr>
          <p:cNvSpPr txBox="1"/>
          <p:nvPr/>
        </p:nvSpPr>
        <p:spPr>
          <a:xfrm>
            <a:off x="8811759" y="5016450"/>
            <a:ext cx="991385" cy="830997"/>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255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175</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0</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32" name="TextBox 31">
            <a:extLst>
              <a:ext uri="{FF2B5EF4-FFF2-40B4-BE49-F238E27FC236}">
                <a16:creationId xmlns:a16="http://schemas.microsoft.com/office/drawing/2014/main" id="{4D40C0EB-F465-4E6C-9CBE-501823DA7343}"/>
              </a:ext>
            </a:extLst>
          </p:cNvPr>
          <p:cNvSpPr txBox="1"/>
          <p:nvPr/>
        </p:nvSpPr>
        <p:spPr>
          <a:xfrm>
            <a:off x="8333334" y="5016450"/>
            <a:ext cx="617842" cy="830997"/>
          </a:xfrm>
          <a:prstGeom prst="rect">
            <a:avLst/>
          </a:prstGeom>
          <a:noFill/>
        </p:spPr>
        <p:txBody>
          <a:bodyPr wrap="square" rtlCol="0">
            <a:spAutoFit/>
          </a:bodyPr>
          <a:lstStyle/>
          <a:p>
            <a:pPr algn="ctr"/>
            <a:r>
              <a:rPr lang="en-US" sz="1600" dirty="0">
                <a:solidFill>
                  <a:schemeClr val="bg1">
                    <a:lumMod val="50000"/>
                  </a:schemeClr>
                </a:solidFill>
                <a:ea typeface="Verdana" panose="020B0604030504040204" pitchFamily="34" charset="0"/>
                <a:cs typeface="Verdana" panose="020B0604030504040204" pitchFamily="34" charset="0"/>
              </a:rPr>
              <a:t>R</a:t>
            </a:r>
          </a:p>
          <a:p>
            <a:pPr algn="ctr"/>
            <a:r>
              <a:rPr lang="en-US" sz="1600" dirty="0">
                <a:solidFill>
                  <a:schemeClr val="bg1">
                    <a:lumMod val="50000"/>
                  </a:schemeClr>
                </a:solidFill>
                <a:ea typeface="Verdana" panose="020B0604030504040204" pitchFamily="34" charset="0"/>
                <a:cs typeface="Verdana" panose="020B0604030504040204" pitchFamily="34" charset="0"/>
              </a:rPr>
              <a:t>G</a:t>
            </a:r>
          </a:p>
          <a:p>
            <a:pPr algn="ctr"/>
            <a:r>
              <a:rPr lang="en-US" sz="1600" dirty="0">
                <a:solidFill>
                  <a:schemeClr val="bg1">
                    <a:lumMod val="50000"/>
                  </a:schemeClr>
                </a:solidFill>
                <a:ea typeface="Verdana" panose="020B0604030504040204" pitchFamily="34" charset="0"/>
                <a:cs typeface="Verdana" panose="020B0604030504040204" pitchFamily="34" charset="0"/>
              </a:rPr>
              <a:t>B</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33" name="TextBox 32">
            <a:extLst>
              <a:ext uri="{FF2B5EF4-FFF2-40B4-BE49-F238E27FC236}">
                <a16:creationId xmlns:a16="http://schemas.microsoft.com/office/drawing/2014/main" id="{35008E52-D25F-453A-8C30-C49A875CD587}"/>
              </a:ext>
            </a:extLst>
          </p:cNvPr>
          <p:cNvSpPr txBox="1"/>
          <p:nvPr/>
        </p:nvSpPr>
        <p:spPr>
          <a:xfrm>
            <a:off x="8507184" y="4693285"/>
            <a:ext cx="1410986" cy="338554"/>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Accent 5</a:t>
            </a:r>
            <a:endParaRPr lang="en-US" sz="1600" dirty="0">
              <a:solidFill>
                <a:schemeClr val="bg1">
                  <a:lumMod val="50000"/>
                </a:schemeClr>
              </a:solidFill>
              <a:ea typeface="Verdana" panose="020B0604030504040204" pitchFamily="34" charset="0"/>
              <a:cs typeface="Verdana" panose="020B0604030504040204" pitchFamily="34" charset="0"/>
            </a:endParaRPr>
          </a:p>
        </p:txBody>
      </p:sp>
      <p:sp>
        <p:nvSpPr>
          <p:cNvPr id="39" name="TextBox 38">
            <a:extLst>
              <a:ext uri="{FF2B5EF4-FFF2-40B4-BE49-F238E27FC236}">
                <a16:creationId xmlns:a16="http://schemas.microsoft.com/office/drawing/2014/main" id="{8CCBA03D-8416-4DDC-93A8-FAFEDFC3DF72}"/>
              </a:ext>
            </a:extLst>
          </p:cNvPr>
          <p:cNvSpPr txBox="1"/>
          <p:nvPr/>
        </p:nvSpPr>
        <p:spPr>
          <a:xfrm>
            <a:off x="10616121" y="5016450"/>
            <a:ext cx="991385" cy="830997"/>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192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0 </a:t>
            </a:r>
            <a:endParaRPr lang="en-US" sz="1600" dirty="0">
              <a:solidFill>
                <a:schemeClr val="bg1">
                  <a:lumMod val="50000"/>
                </a:schemeClr>
              </a:solidFill>
              <a:ea typeface="Verdana" panose="020B0604030504040204" pitchFamily="34" charset="0"/>
              <a:cs typeface="Verdana" panose="020B0604030504040204" pitchFamily="34" charset="0"/>
            </a:endParaRPr>
          </a:p>
          <a:p>
            <a:r>
              <a:rPr lang="en-US" sz="1600">
                <a:solidFill>
                  <a:schemeClr val="bg1">
                    <a:lumMod val="50000"/>
                  </a:schemeClr>
                </a:solidFill>
                <a:ea typeface="Verdana" panose="020B0604030504040204" pitchFamily="34" charset="0"/>
                <a:cs typeface="Verdana" panose="020B0604030504040204" pitchFamily="34" charset="0"/>
              </a:rPr>
              <a:t>0</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40" name="TextBox 39">
            <a:extLst>
              <a:ext uri="{FF2B5EF4-FFF2-40B4-BE49-F238E27FC236}">
                <a16:creationId xmlns:a16="http://schemas.microsoft.com/office/drawing/2014/main" id="{2FE4ECBB-6B11-422E-A63E-F7C2D800270E}"/>
              </a:ext>
            </a:extLst>
          </p:cNvPr>
          <p:cNvSpPr txBox="1"/>
          <p:nvPr/>
        </p:nvSpPr>
        <p:spPr>
          <a:xfrm>
            <a:off x="10137696" y="5016450"/>
            <a:ext cx="617842" cy="830997"/>
          </a:xfrm>
          <a:prstGeom prst="rect">
            <a:avLst/>
          </a:prstGeom>
          <a:noFill/>
        </p:spPr>
        <p:txBody>
          <a:bodyPr wrap="square" rtlCol="0">
            <a:spAutoFit/>
          </a:bodyPr>
          <a:lstStyle/>
          <a:p>
            <a:pPr algn="ctr"/>
            <a:r>
              <a:rPr lang="en-US" sz="1600" dirty="0">
                <a:solidFill>
                  <a:schemeClr val="bg1">
                    <a:lumMod val="50000"/>
                  </a:schemeClr>
                </a:solidFill>
                <a:ea typeface="Verdana" panose="020B0604030504040204" pitchFamily="34" charset="0"/>
                <a:cs typeface="Verdana" panose="020B0604030504040204" pitchFamily="34" charset="0"/>
              </a:rPr>
              <a:t>R</a:t>
            </a:r>
          </a:p>
          <a:p>
            <a:pPr algn="ctr"/>
            <a:r>
              <a:rPr lang="en-US" sz="1600" dirty="0">
                <a:solidFill>
                  <a:schemeClr val="bg1">
                    <a:lumMod val="50000"/>
                  </a:schemeClr>
                </a:solidFill>
                <a:ea typeface="Verdana" panose="020B0604030504040204" pitchFamily="34" charset="0"/>
                <a:cs typeface="Verdana" panose="020B0604030504040204" pitchFamily="34" charset="0"/>
              </a:rPr>
              <a:t>G</a:t>
            </a:r>
          </a:p>
          <a:p>
            <a:pPr algn="ctr"/>
            <a:r>
              <a:rPr lang="en-US" sz="1600" dirty="0">
                <a:solidFill>
                  <a:schemeClr val="bg1">
                    <a:lumMod val="50000"/>
                  </a:schemeClr>
                </a:solidFill>
                <a:ea typeface="Verdana" panose="020B0604030504040204" pitchFamily="34" charset="0"/>
                <a:cs typeface="Verdana" panose="020B0604030504040204" pitchFamily="34" charset="0"/>
              </a:rPr>
              <a:t>B</a:t>
            </a:r>
            <a:endParaRPr lang="th-TH" sz="1600" dirty="0">
              <a:solidFill>
                <a:schemeClr val="bg1">
                  <a:lumMod val="50000"/>
                </a:schemeClr>
              </a:solidFill>
              <a:ea typeface="Verdana" panose="020B0604030504040204" pitchFamily="34" charset="0"/>
              <a:cs typeface="Verdana" panose="020B0604030504040204" pitchFamily="34" charset="0"/>
            </a:endParaRPr>
          </a:p>
        </p:txBody>
      </p:sp>
      <p:sp>
        <p:nvSpPr>
          <p:cNvPr id="41" name="TextBox 40">
            <a:extLst>
              <a:ext uri="{FF2B5EF4-FFF2-40B4-BE49-F238E27FC236}">
                <a16:creationId xmlns:a16="http://schemas.microsoft.com/office/drawing/2014/main" id="{AD46A312-5BC1-4DBF-BD7D-B4CC3CD3D0CF}"/>
              </a:ext>
            </a:extLst>
          </p:cNvPr>
          <p:cNvSpPr txBox="1"/>
          <p:nvPr/>
        </p:nvSpPr>
        <p:spPr>
          <a:xfrm>
            <a:off x="10311546" y="4693285"/>
            <a:ext cx="1410986" cy="338554"/>
          </a:xfrm>
          <a:prstGeom prst="rect">
            <a:avLst/>
          </a:prstGeom>
          <a:noFill/>
        </p:spPr>
        <p:txBody>
          <a:bodyPr wrap="square" rtlCol="0">
            <a:spAutoFit/>
          </a:bodyPr>
          <a:lstStyle/>
          <a:p>
            <a:r>
              <a:rPr lang="en-US" sz="1600">
                <a:solidFill>
                  <a:schemeClr val="bg1">
                    <a:lumMod val="50000"/>
                  </a:schemeClr>
                </a:solidFill>
                <a:ea typeface="Verdana" panose="020B0604030504040204" pitchFamily="34" charset="0"/>
                <a:cs typeface="Verdana" panose="020B0604030504040204" pitchFamily="34" charset="0"/>
              </a:rPr>
              <a:t>Accent 6</a:t>
            </a:r>
            <a:endParaRPr lang="en-US" sz="1600" dirty="0">
              <a:solidFill>
                <a:schemeClr val="bg1">
                  <a:lumMod val="50000"/>
                </a:schemeClr>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2949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96F935-A307-42EB-B900-89E8FB57A3F8}"/>
              </a:ext>
            </a:extLst>
          </p:cNvPr>
          <p:cNvSpPr txBox="1"/>
          <p:nvPr/>
        </p:nvSpPr>
        <p:spPr>
          <a:xfrm>
            <a:off x="6345382" y="1362363"/>
            <a:ext cx="4533876" cy="707886"/>
          </a:xfrm>
          <a:prstGeom prst="rect">
            <a:avLst/>
          </a:prstGeom>
          <a:noFill/>
        </p:spPr>
        <p:txBody>
          <a:bodyPr wrap="square" rtlCol="0">
            <a:spAutoFit/>
          </a:bodyPr>
          <a:lstStyle/>
          <a:p>
            <a:r>
              <a:rPr lang="en-US" sz="4000">
                <a:solidFill>
                  <a:schemeClr val="accent3"/>
                </a:solidFill>
                <a:latin typeface="Impact" panose="020B0806030902050204" pitchFamily="34" charset="0"/>
              </a:rPr>
              <a:t>Main Point </a:t>
            </a:r>
            <a:r>
              <a:rPr lang="en-US" sz="4000">
                <a:solidFill>
                  <a:schemeClr val="tx1">
                    <a:lumMod val="65000"/>
                    <a:lumOff val="35000"/>
                  </a:schemeClr>
                </a:solidFill>
                <a:latin typeface="Impact" panose="020B0806030902050204" pitchFamily="34" charset="0"/>
              </a:rPr>
              <a:t>Slide</a:t>
            </a:r>
            <a:endParaRPr lang="th-TH" sz="4000">
              <a:solidFill>
                <a:schemeClr val="tx1">
                  <a:lumMod val="65000"/>
                  <a:lumOff val="35000"/>
                </a:schemeClr>
              </a:solidFill>
              <a:latin typeface="Impact" panose="020B0806030902050204" pitchFamily="34" charset="0"/>
            </a:endParaRPr>
          </a:p>
        </p:txBody>
      </p:sp>
      <p:sp>
        <p:nvSpPr>
          <p:cNvPr id="5" name="Rectangle 4">
            <a:extLst>
              <a:ext uri="{FF2B5EF4-FFF2-40B4-BE49-F238E27FC236}">
                <a16:creationId xmlns:a16="http://schemas.microsoft.com/office/drawing/2014/main" id="{FB1FD90C-9C9B-4698-8283-71B14FD866BF}"/>
              </a:ext>
            </a:extLst>
          </p:cNvPr>
          <p:cNvSpPr/>
          <p:nvPr/>
        </p:nvSpPr>
        <p:spPr>
          <a:xfrm>
            <a:off x="0" y="0"/>
            <a:ext cx="38792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 name="Rectangle 5">
            <a:extLst>
              <a:ext uri="{FF2B5EF4-FFF2-40B4-BE49-F238E27FC236}">
                <a16:creationId xmlns:a16="http://schemas.microsoft.com/office/drawing/2014/main" id="{EA57D3C0-E779-4BE8-A569-76DA8559B5E5}"/>
              </a:ext>
            </a:extLst>
          </p:cNvPr>
          <p:cNvSpPr/>
          <p:nvPr/>
        </p:nvSpPr>
        <p:spPr>
          <a:xfrm>
            <a:off x="1865745" y="1362363"/>
            <a:ext cx="3879273" cy="4133273"/>
          </a:xfrm>
          <a:prstGeom prst="rect">
            <a:avLst/>
          </a:prstGeom>
          <a:blipFill dpi="0"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l="-16786" r="-4416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7" name="Straight Connector 6">
            <a:extLst>
              <a:ext uri="{FF2B5EF4-FFF2-40B4-BE49-F238E27FC236}">
                <a16:creationId xmlns:a16="http://schemas.microsoft.com/office/drawing/2014/main" id="{20398EB9-F067-4303-BFBF-74FD4F70345B}"/>
              </a:ext>
            </a:extLst>
          </p:cNvPr>
          <p:cNvCxnSpPr/>
          <p:nvPr/>
        </p:nvCxnSpPr>
        <p:spPr>
          <a:xfrm>
            <a:off x="5954326" y="2031218"/>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A721B27-2535-41AF-984D-AAFF15174797}"/>
              </a:ext>
            </a:extLst>
          </p:cNvPr>
          <p:cNvCxnSpPr/>
          <p:nvPr/>
        </p:nvCxnSpPr>
        <p:spPr>
          <a:xfrm>
            <a:off x="6276854" y="1255699"/>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D0D02152-047C-481B-A958-CA0476F99AC5}"/>
              </a:ext>
            </a:extLst>
          </p:cNvPr>
          <p:cNvSpPr/>
          <p:nvPr/>
        </p:nvSpPr>
        <p:spPr>
          <a:xfrm>
            <a:off x="6446984" y="2700074"/>
            <a:ext cx="4682836" cy="2246769"/>
          </a:xfrm>
          <a:prstGeom prst="rect">
            <a:avLst/>
          </a:prstGeom>
        </p:spPr>
        <p:txBody>
          <a:bodyPr wrap="square">
            <a:spAutoFit/>
          </a:bodyPr>
          <a:lstStyle/>
          <a:p>
            <a:r>
              <a:rPr lang="th-TH" sz="2000">
                <a:solidFill>
                  <a:schemeClr val="tx1">
                    <a:lumMod val="65000"/>
                    <a:lumOff val="35000"/>
                  </a:schemeClr>
                </a:solidFill>
              </a:rPr>
              <a:t>A man should hear a little music, read a little poetry, and see a fine picture every day of his life, </a:t>
            </a:r>
            <a:endParaRPr lang="en-US" sz="2000">
              <a:solidFill>
                <a:schemeClr val="tx1">
                  <a:lumMod val="65000"/>
                  <a:lumOff val="35000"/>
                </a:schemeClr>
              </a:solidFill>
            </a:endParaRPr>
          </a:p>
          <a:p>
            <a:endParaRPr lang="en-US" sz="2000">
              <a:solidFill>
                <a:schemeClr val="tx1">
                  <a:lumMod val="65000"/>
                  <a:lumOff val="35000"/>
                </a:schemeClr>
              </a:solidFill>
            </a:endParaRPr>
          </a:p>
          <a:p>
            <a:r>
              <a:rPr lang="th-TH" sz="2000">
                <a:solidFill>
                  <a:schemeClr val="tx1">
                    <a:lumMod val="65000"/>
                    <a:lumOff val="35000"/>
                  </a:schemeClr>
                </a:solidFill>
              </a:rPr>
              <a:t>in order that worldly cares may not obliterate the sense of the beautiful which God has implanted in the human soul.</a:t>
            </a:r>
          </a:p>
        </p:txBody>
      </p:sp>
    </p:spTree>
    <p:extLst>
      <p:ext uri="{BB962C8B-B14F-4D97-AF65-F5344CB8AC3E}">
        <p14:creationId xmlns:p14="http://schemas.microsoft.com/office/powerpoint/2010/main" val="231557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876D3A74-20C2-4519-ADC3-AF56605723B5}"/>
              </a:ext>
            </a:extLst>
          </p:cNvPr>
          <p:cNvSpPr/>
          <p:nvPr/>
        </p:nvSpPr>
        <p:spPr>
          <a:xfrm>
            <a:off x="1316182" y="2121117"/>
            <a:ext cx="1750290" cy="17502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 name="Oval 2">
            <a:extLst>
              <a:ext uri="{FF2B5EF4-FFF2-40B4-BE49-F238E27FC236}">
                <a16:creationId xmlns:a16="http://schemas.microsoft.com/office/drawing/2014/main" id="{84648418-80CD-434C-8327-7701C75F15DE}"/>
              </a:ext>
            </a:extLst>
          </p:cNvPr>
          <p:cNvSpPr/>
          <p:nvPr/>
        </p:nvSpPr>
        <p:spPr>
          <a:xfrm>
            <a:off x="3872346" y="2121117"/>
            <a:ext cx="1750290" cy="17502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 name="Oval 3">
            <a:extLst>
              <a:ext uri="{FF2B5EF4-FFF2-40B4-BE49-F238E27FC236}">
                <a16:creationId xmlns:a16="http://schemas.microsoft.com/office/drawing/2014/main" id="{1E5698C7-AFA5-47F7-86C5-F12E0CB2F35C}"/>
              </a:ext>
            </a:extLst>
          </p:cNvPr>
          <p:cNvSpPr/>
          <p:nvPr/>
        </p:nvSpPr>
        <p:spPr>
          <a:xfrm>
            <a:off x="6428510" y="2121117"/>
            <a:ext cx="1750290" cy="17502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 name="Oval 4">
            <a:extLst>
              <a:ext uri="{FF2B5EF4-FFF2-40B4-BE49-F238E27FC236}">
                <a16:creationId xmlns:a16="http://schemas.microsoft.com/office/drawing/2014/main" id="{C8EDA72D-827C-40F5-B4C1-9A4AB54272E3}"/>
              </a:ext>
            </a:extLst>
          </p:cNvPr>
          <p:cNvSpPr/>
          <p:nvPr/>
        </p:nvSpPr>
        <p:spPr>
          <a:xfrm>
            <a:off x="8984674" y="2121117"/>
            <a:ext cx="1750290" cy="17502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 name="TextBox 5">
            <a:extLst>
              <a:ext uri="{FF2B5EF4-FFF2-40B4-BE49-F238E27FC236}">
                <a16:creationId xmlns:a16="http://schemas.microsoft.com/office/drawing/2014/main" id="{5B2D45D3-88D3-4D76-A171-8688997245DC}"/>
              </a:ext>
            </a:extLst>
          </p:cNvPr>
          <p:cNvSpPr txBox="1"/>
          <p:nvPr/>
        </p:nvSpPr>
        <p:spPr>
          <a:xfrm>
            <a:off x="1145308" y="4091709"/>
            <a:ext cx="1921164" cy="400110"/>
          </a:xfrm>
          <a:prstGeom prst="rect">
            <a:avLst/>
          </a:prstGeom>
          <a:noFill/>
        </p:spPr>
        <p:txBody>
          <a:bodyPr wrap="square" rtlCol="0">
            <a:spAutoFit/>
          </a:bodyPr>
          <a:lstStyle/>
          <a:p>
            <a:pPr algn="ctr"/>
            <a:r>
              <a:rPr lang="en-US" sz="2000" b="1">
                <a:solidFill>
                  <a:schemeClr val="tx1">
                    <a:lumMod val="65000"/>
                    <a:lumOff val="35000"/>
                  </a:schemeClr>
                </a:solidFill>
              </a:rPr>
              <a:t>What we do</a:t>
            </a:r>
            <a:endParaRPr lang="th-TH" sz="2000" b="1">
              <a:solidFill>
                <a:schemeClr val="tx1">
                  <a:lumMod val="65000"/>
                  <a:lumOff val="35000"/>
                </a:schemeClr>
              </a:solidFill>
            </a:endParaRPr>
          </a:p>
        </p:txBody>
      </p:sp>
      <p:sp>
        <p:nvSpPr>
          <p:cNvPr id="7" name="TextBox 6">
            <a:extLst>
              <a:ext uri="{FF2B5EF4-FFF2-40B4-BE49-F238E27FC236}">
                <a16:creationId xmlns:a16="http://schemas.microsoft.com/office/drawing/2014/main" id="{DBA10943-E292-4F3C-B477-08EB5A6D9910}"/>
              </a:ext>
            </a:extLst>
          </p:cNvPr>
          <p:cNvSpPr txBox="1"/>
          <p:nvPr/>
        </p:nvSpPr>
        <p:spPr>
          <a:xfrm>
            <a:off x="3701472" y="4091709"/>
            <a:ext cx="1921164" cy="400110"/>
          </a:xfrm>
          <a:prstGeom prst="rect">
            <a:avLst/>
          </a:prstGeom>
          <a:noFill/>
        </p:spPr>
        <p:txBody>
          <a:bodyPr wrap="square" rtlCol="0">
            <a:spAutoFit/>
          </a:bodyPr>
          <a:lstStyle/>
          <a:p>
            <a:pPr algn="ctr"/>
            <a:r>
              <a:rPr lang="en-US" sz="2000" b="1">
                <a:solidFill>
                  <a:schemeClr val="tx1">
                    <a:lumMod val="65000"/>
                    <a:lumOff val="35000"/>
                  </a:schemeClr>
                </a:solidFill>
              </a:rPr>
              <a:t>About US</a:t>
            </a:r>
            <a:endParaRPr lang="th-TH" sz="2000" b="1">
              <a:solidFill>
                <a:schemeClr val="tx1">
                  <a:lumMod val="65000"/>
                  <a:lumOff val="35000"/>
                </a:schemeClr>
              </a:solidFill>
            </a:endParaRPr>
          </a:p>
        </p:txBody>
      </p:sp>
      <p:sp>
        <p:nvSpPr>
          <p:cNvPr id="8" name="TextBox 7">
            <a:extLst>
              <a:ext uri="{FF2B5EF4-FFF2-40B4-BE49-F238E27FC236}">
                <a16:creationId xmlns:a16="http://schemas.microsoft.com/office/drawing/2014/main" id="{D4ED2151-65D3-443D-B6A8-E34528F1DAF9}"/>
              </a:ext>
            </a:extLst>
          </p:cNvPr>
          <p:cNvSpPr txBox="1"/>
          <p:nvPr/>
        </p:nvSpPr>
        <p:spPr>
          <a:xfrm>
            <a:off x="6257636" y="4091708"/>
            <a:ext cx="1921164" cy="400110"/>
          </a:xfrm>
          <a:prstGeom prst="rect">
            <a:avLst/>
          </a:prstGeom>
          <a:noFill/>
        </p:spPr>
        <p:txBody>
          <a:bodyPr wrap="square" rtlCol="0">
            <a:spAutoFit/>
          </a:bodyPr>
          <a:lstStyle/>
          <a:p>
            <a:pPr algn="ctr"/>
            <a:r>
              <a:rPr lang="en-US" sz="2000" b="1">
                <a:solidFill>
                  <a:schemeClr val="tx1">
                    <a:lumMod val="65000"/>
                    <a:lumOff val="35000"/>
                  </a:schemeClr>
                </a:solidFill>
              </a:rPr>
              <a:t>Our Goal</a:t>
            </a:r>
            <a:endParaRPr lang="th-TH" sz="2000" b="1">
              <a:solidFill>
                <a:schemeClr val="tx1">
                  <a:lumMod val="65000"/>
                  <a:lumOff val="35000"/>
                </a:schemeClr>
              </a:solidFill>
            </a:endParaRPr>
          </a:p>
        </p:txBody>
      </p:sp>
      <p:sp>
        <p:nvSpPr>
          <p:cNvPr id="9" name="TextBox 8">
            <a:extLst>
              <a:ext uri="{FF2B5EF4-FFF2-40B4-BE49-F238E27FC236}">
                <a16:creationId xmlns:a16="http://schemas.microsoft.com/office/drawing/2014/main" id="{8F4A64D3-7C1B-452B-9BF8-1FD0C4969499}"/>
              </a:ext>
            </a:extLst>
          </p:cNvPr>
          <p:cNvSpPr txBox="1"/>
          <p:nvPr/>
        </p:nvSpPr>
        <p:spPr>
          <a:xfrm>
            <a:off x="8812646" y="4091707"/>
            <a:ext cx="2094345" cy="400110"/>
          </a:xfrm>
          <a:prstGeom prst="rect">
            <a:avLst/>
          </a:prstGeom>
          <a:noFill/>
        </p:spPr>
        <p:txBody>
          <a:bodyPr wrap="square" rtlCol="0">
            <a:spAutoFit/>
          </a:bodyPr>
          <a:lstStyle/>
          <a:p>
            <a:pPr algn="ctr"/>
            <a:r>
              <a:rPr lang="en-US" sz="2000" b="1">
                <a:solidFill>
                  <a:schemeClr val="tx1">
                    <a:lumMod val="65000"/>
                    <a:lumOff val="35000"/>
                  </a:schemeClr>
                </a:solidFill>
              </a:rPr>
              <a:t>The Next Plan</a:t>
            </a:r>
            <a:endParaRPr lang="th-TH" sz="2000" b="1">
              <a:solidFill>
                <a:schemeClr val="tx1">
                  <a:lumMod val="65000"/>
                  <a:lumOff val="35000"/>
                </a:schemeClr>
              </a:solidFill>
            </a:endParaRPr>
          </a:p>
        </p:txBody>
      </p:sp>
      <p:sp>
        <p:nvSpPr>
          <p:cNvPr id="10" name="Rectangle 9">
            <a:extLst>
              <a:ext uri="{FF2B5EF4-FFF2-40B4-BE49-F238E27FC236}">
                <a16:creationId xmlns:a16="http://schemas.microsoft.com/office/drawing/2014/main" id="{D2846033-1105-40D9-9A49-D9C22A8AF36E}"/>
              </a:ext>
            </a:extLst>
          </p:cNvPr>
          <p:cNvSpPr/>
          <p:nvPr/>
        </p:nvSpPr>
        <p:spPr>
          <a:xfrm>
            <a:off x="965203" y="4691918"/>
            <a:ext cx="2433780" cy="923330"/>
          </a:xfrm>
          <a:prstGeom prst="rect">
            <a:avLst/>
          </a:prstGeom>
        </p:spPr>
        <p:txBody>
          <a:bodyPr wrap="square">
            <a:spAutoFit/>
          </a:bodyPr>
          <a:lstStyle/>
          <a:p>
            <a:r>
              <a:rPr lang="th-TH" sz="1800" err="1">
                <a:solidFill>
                  <a:schemeClr val="tx1">
                    <a:lumMod val="65000"/>
                    <a:lumOff val="35000"/>
                  </a:schemeClr>
                </a:solidFill>
              </a:rPr>
              <a:t>Daring</a:t>
            </a:r>
            <a:r>
              <a:rPr lang="th-TH" sz="1800">
                <a:solidFill>
                  <a:schemeClr val="tx1">
                    <a:lumMod val="65000"/>
                    <a:lumOff val="35000"/>
                  </a:schemeClr>
                </a:solidFill>
              </a:rPr>
              <a:t> </a:t>
            </a:r>
            <a:r>
              <a:rPr lang="th-TH" sz="1800" err="1">
                <a:solidFill>
                  <a:schemeClr val="tx1">
                    <a:lumMod val="65000"/>
                    <a:lumOff val="35000"/>
                  </a:schemeClr>
                </a:solidFill>
              </a:rPr>
              <a:t>ideas</a:t>
            </a:r>
            <a:r>
              <a:rPr lang="th-TH" sz="1800">
                <a:solidFill>
                  <a:schemeClr val="tx1">
                    <a:lumMod val="65000"/>
                    <a:lumOff val="35000"/>
                  </a:schemeClr>
                </a:solidFill>
              </a:rPr>
              <a:t> </a:t>
            </a:r>
            <a:r>
              <a:rPr lang="th-TH" sz="1800" err="1">
                <a:solidFill>
                  <a:schemeClr val="tx1">
                    <a:lumMod val="65000"/>
                    <a:lumOff val="35000"/>
                  </a:schemeClr>
                </a:solidFill>
              </a:rPr>
              <a:t>are</a:t>
            </a:r>
            <a:r>
              <a:rPr lang="th-TH" sz="1800">
                <a:solidFill>
                  <a:schemeClr val="tx1">
                    <a:lumMod val="65000"/>
                    <a:lumOff val="35000"/>
                  </a:schemeClr>
                </a:solidFill>
              </a:rPr>
              <a:t> </a:t>
            </a:r>
            <a:r>
              <a:rPr lang="th-TH" sz="1800" err="1">
                <a:solidFill>
                  <a:schemeClr val="tx1">
                    <a:lumMod val="65000"/>
                    <a:lumOff val="35000"/>
                  </a:schemeClr>
                </a:solidFill>
              </a:rPr>
              <a:t>like</a:t>
            </a:r>
            <a:r>
              <a:rPr lang="th-TH" sz="1800">
                <a:solidFill>
                  <a:schemeClr val="tx1">
                    <a:lumMod val="65000"/>
                    <a:lumOff val="35000"/>
                  </a:schemeClr>
                </a:solidFill>
              </a:rPr>
              <a:t> </a:t>
            </a:r>
            <a:r>
              <a:rPr lang="th-TH" sz="1800" err="1">
                <a:solidFill>
                  <a:schemeClr val="tx1">
                    <a:lumMod val="65000"/>
                    <a:lumOff val="35000"/>
                  </a:schemeClr>
                </a:solidFill>
              </a:rPr>
              <a:t>chessmen</a:t>
            </a:r>
            <a:r>
              <a:rPr lang="th-TH" sz="1800">
                <a:solidFill>
                  <a:schemeClr val="tx1">
                    <a:lumMod val="65000"/>
                    <a:lumOff val="35000"/>
                  </a:schemeClr>
                </a:solidFill>
              </a:rPr>
              <a:t> </a:t>
            </a:r>
            <a:r>
              <a:rPr lang="th-TH" sz="1800" err="1">
                <a:solidFill>
                  <a:schemeClr val="tx1">
                    <a:lumMod val="65000"/>
                    <a:lumOff val="35000"/>
                  </a:schemeClr>
                </a:solidFill>
              </a:rPr>
              <a:t>moved</a:t>
            </a:r>
            <a:r>
              <a:rPr lang="th-TH" sz="1800">
                <a:solidFill>
                  <a:schemeClr val="tx1">
                    <a:lumMod val="65000"/>
                    <a:lumOff val="35000"/>
                  </a:schemeClr>
                </a:solidFill>
              </a:rPr>
              <a:t> </a:t>
            </a:r>
            <a:r>
              <a:rPr lang="th-TH" sz="1800" err="1">
                <a:solidFill>
                  <a:schemeClr val="tx1">
                    <a:lumMod val="65000"/>
                    <a:lumOff val="35000"/>
                  </a:schemeClr>
                </a:solidFill>
              </a:rPr>
              <a:t>forward</a:t>
            </a:r>
            <a:r>
              <a:rPr lang="th-TH" sz="1800">
                <a:solidFill>
                  <a:schemeClr val="tx1">
                    <a:lumMod val="65000"/>
                    <a:lumOff val="35000"/>
                  </a:schemeClr>
                </a:solidFill>
              </a:rPr>
              <a:t>. </a:t>
            </a:r>
          </a:p>
        </p:txBody>
      </p:sp>
      <p:sp>
        <p:nvSpPr>
          <p:cNvPr id="11" name="Rectangle 10">
            <a:extLst>
              <a:ext uri="{FF2B5EF4-FFF2-40B4-BE49-F238E27FC236}">
                <a16:creationId xmlns:a16="http://schemas.microsoft.com/office/drawing/2014/main" id="{2F5DF848-8D1B-4510-AA2D-BC16B3904DF4}"/>
              </a:ext>
            </a:extLst>
          </p:cNvPr>
          <p:cNvSpPr/>
          <p:nvPr/>
        </p:nvSpPr>
        <p:spPr>
          <a:xfrm>
            <a:off x="3701472" y="4691918"/>
            <a:ext cx="2484579" cy="923330"/>
          </a:xfrm>
          <a:prstGeom prst="rect">
            <a:avLst/>
          </a:prstGeom>
        </p:spPr>
        <p:txBody>
          <a:bodyPr wrap="square">
            <a:spAutoFit/>
          </a:bodyPr>
          <a:lstStyle/>
          <a:p>
            <a:r>
              <a:rPr lang="th-TH" sz="1800">
                <a:solidFill>
                  <a:schemeClr val="tx1">
                    <a:lumMod val="65000"/>
                    <a:lumOff val="35000"/>
                  </a:schemeClr>
                </a:solidFill>
              </a:rPr>
              <a:t>They </a:t>
            </a:r>
            <a:r>
              <a:rPr lang="th-TH" sz="1800" err="1">
                <a:solidFill>
                  <a:schemeClr val="tx1">
                    <a:lumMod val="65000"/>
                    <a:lumOff val="35000"/>
                  </a:schemeClr>
                </a:solidFill>
              </a:rPr>
              <a:t>may</a:t>
            </a:r>
            <a:r>
              <a:rPr lang="th-TH" sz="1800">
                <a:solidFill>
                  <a:schemeClr val="tx1">
                    <a:lumMod val="65000"/>
                    <a:lumOff val="35000"/>
                  </a:schemeClr>
                </a:solidFill>
              </a:rPr>
              <a:t> </a:t>
            </a:r>
            <a:r>
              <a:rPr lang="th-TH" sz="1800" err="1">
                <a:solidFill>
                  <a:schemeClr val="tx1">
                    <a:lumMod val="65000"/>
                    <a:lumOff val="35000"/>
                  </a:schemeClr>
                </a:solidFill>
              </a:rPr>
              <a:t>be</a:t>
            </a:r>
            <a:r>
              <a:rPr lang="th-TH" sz="1800">
                <a:solidFill>
                  <a:schemeClr val="tx1">
                    <a:lumMod val="65000"/>
                    <a:lumOff val="35000"/>
                  </a:schemeClr>
                </a:solidFill>
              </a:rPr>
              <a:t> </a:t>
            </a:r>
            <a:r>
              <a:rPr lang="th-TH" sz="1800" err="1">
                <a:solidFill>
                  <a:schemeClr val="tx1">
                    <a:lumMod val="65000"/>
                    <a:lumOff val="35000"/>
                  </a:schemeClr>
                </a:solidFill>
              </a:rPr>
              <a:t>beaten</a:t>
            </a:r>
            <a:r>
              <a:rPr lang="th-TH" sz="1800">
                <a:solidFill>
                  <a:schemeClr val="tx1">
                    <a:lumMod val="65000"/>
                    <a:lumOff val="35000"/>
                  </a:schemeClr>
                </a:solidFill>
              </a:rPr>
              <a:t>, </a:t>
            </a:r>
            <a:r>
              <a:rPr lang="th-TH" sz="1800" err="1">
                <a:solidFill>
                  <a:schemeClr val="tx1">
                    <a:lumMod val="65000"/>
                    <a:lumOff val="35000"/>
                  </a:schemeClr>
                </a:solidFill>
              </a:rPr>
              <a:t>but</a:t>
            </a:r>
            <a:r>
              <a:rPr lang="th-TH" sz="1800">
                <a:solidFill>
                  <a:schemeClr val="tx1">
                    <a:lumMod val="65000"/>
                    <a:lumOff val="35000"/>
                  </a:schemeClr>
                </a:solidFill>
              </a:rPr>
              <a:t> </a:t>
            </a:r>
            <a:r>
              <a:rPr lang="th-TH" sz="1800" err="1">
                <a:solidFill>
                  <a:schemeClr val="tx1">
                    <a:lumMod val="65000"/>
                    <a:lumOff val="35000"/>
                  </a:schemeClr>
                </a:solidFill>
              </a:rPr>
              <a:t>they</a:t>
            </a:r>
            <a:r>
              <a:rPr lang="th-TH" sz="1800">
                <a:solidFill>
                  <a:schemeClr val="tx1">
                    <a:lumMod val="65000"/>
                    <a:lumOff val="35000"/>
                  </a:schemeClr>
                </a:solidFill>
              </a:rPr>
              <a:t> </a:t>
            </a:r>
            <a:r>
              <a:rPr lang="th-TH" sz="1800" err="1">
                <a:solidFill>
                  <a:schemeClr val="tx1">
                    <a:lumMod val="65000"/>
                    <a:lumOff val="35000"/>
                  </a:schemeClr>
                </a:solidFill>
              </a:rPr>
              <a:t>may</a:t>
            </a:r>
            <a:r>
              <a:rPr lang="th-TH" sz="1800">
                <a:solidFill>
                  <a:schemeClr val="tx1">
                    <a:lumMod val="65000"/>
                    <a:lumOff val="35000"/>
                  </a:schemeClr>
                </a:solidFill>
              </a:rPr>
              <a:t> </a:t>
            </a:r>
            <a:r>
              <a:rPr lang="th-TH" sz="1800" err="1">
                <a:solidFill>
                  <a:schemeClr val="tx1">
                    <a:lumMod val="65000"/>
                    <a:lumOff val="35000"/>
                  </a:schemeClr>
                </a:solidFill>
              </a:rPr>
              <a:t>start</a:t>
            </a:r>
            <a:r>
              <a:rPr lang="th-TH" sz="1800">
                <a:solidFill>
                  <a:schemeClr val="tx1">
                    <a:lumMod val="65000"/>
                    <a:lumOff val="35000"/>
                  </a:schemeClr>
                </a:solidFill>
              </a:rPr>
              <a:t> a </a:t>
            </a:r>
            <a:r>
              <a:rPr lang="th-TH" sz="1800" err="1">
                <a:solidFill>
                  <a:schemeClr val="tx1">
                    <a:lumMod val="65000"/>
                    <a:lumOff val="35000"/>
                  </a:schemeClr>
                </a:solidFill>
              </a:rPr>
              <a:t>winning</a:t>
            </a:r>
            <a:r>
              <a:rPr lang="th-TH" sz="1800">
                <a:solidFill>
                  <a:schemeClr val="tx1">
                    <a:lumMod val="65000"/>
                    <a:lumOff val="35000"/>
                  </a:schemeClr>
                </a:solidFill>
              </a:rPr>
              <a:t> </a:t>
            </a:r>
            <a:r>
              <a:rPr lang="th-TH" sz="1800" err="1">
                <a:solidFill>
                  <a:schemeClr val="tx1">
                    <a:lumMod val="65000"/>
                    <a:lumOff val="35000"/>
                  </a:schemeClr>
                </a:solidFill>
              </a:rPr>
              <a:t>game</a:t>
            </a:r>
            <a:r>
              <a:rPr lang="th-TH" sz="1800">
                <a:solidFill>
                  <a:schemeClr val="tx1">
                    <a:lumMod val="65000"/>
                    <a:lumOff val="35000"/>
                  </a:schemeClr>
                </a:solidFill>
              </a:rPr>
              <a:t>.</a:t>
            </a:r>
          </a:p>
        </p:txBody>
      </p:sp>
      <p:sp>
        <p:nvSpPr>
          <p:cNvPr id="12" name="Rectangle 11">
            <a:extLst>
              <a:ext uri="{FF2B5EF4-FFF2-40B4-BE49-F238E27FC236}">
                <a16:creationId xmlns:a16="http://schemas.microsoft.com/office/drawing/2014/main" id="{9B347A0B-00FF-49C0-AEB0-FE042A98457F}"/>
              </a:ext>
            </a:extLst>
          </p:cNvPr>
          <p:cNvSpPr/>
          <p:nvPr/>
        </p:nvSpPr>
        <p:spPr>
          <a:xfrm>
            <a:off x="6551668" y="4691918"/>
            <a:ext cx="1921164" cy="646331"/>
          </a:xfrm>
          <a:prstGeom prst="rect">
            <a:avLst/>
          </a:prstGeom>
        </p:spPr>
        <p:txBody>
          <a:bodyPr wrap="square">
            <a:spAutoFit/>
          </a:bodyPr>
          <a:lstStyle/>
          <a:p>
            <a:r>
              <a:rPr lang="en-US" sz="1800">
                <a:solidFill>
                  <a:schemeClr val="tx1">
                    <a:lumMod val="65000"/>
                    <a:lumOff val="35000"/>
                  </a:schemeClr>
                </a:solidFill>
              </a:rPr>
              <a:t>Magic is believing in yourself</a:t>
            </a:r>
            <a:endParaRPr lang="th-TH" sz="1800">
              <a:solidFill>
                <a:schemeClr val="tx1">
                  <a:lumMod val="65000"/>
                  <a:lumOff val="35000"/>
                </a:schemeClr>
              </a:solidFill>
            </a:endParaRPr>
          </a:p>
        </p:txBody>
      </p:sp>
      <p:sp>
        <p:nvSpPr>
          <p:cNvPr id="13" name="Rectangle 12">
            <a:extLst>
              <a:ext uri="{FF2B5EF4-FFF2-40B4-BE49-F238E27FC236}">
                <a16:creationId xmlns:a16="http://schemas.microsoft.com/office/drawing/2014/main" id="{B3DB5713-1316-4F78-842C-A0D70DFEAED0}"/>
              </a:ext>
            </a:extLst>
          </p:cNvPr>
          <p:cNvSpPr/>
          <p:nvPr/>
        </p:nvSpPr>
        <p:spPr>
          <a:xfrm>
            <a:off x="8903855" y="4691918"/>
            <a:ext cx="2322943" cy="923330"/>
          </a:xfrm>
          <a:prstGeom prst="rect">
            <a:avLst/>
          </a:prstGeom>
        </p:spPr>
        <p:txBody>
          <a:bodyPr wrap="square">
            <a:spAutoFit/>
          </a:bodyPr>
          <a:lstStyle/>
          <a:p>
            <a:r>
              <a:rPr lang="en-US" sz="1800">
                <a:solidFill>
                  <a:schemeClr val="tx1">
                    <a:lumMod val="65000"/>
                    <a:lumOff val="35000"/>
                  </a:schemeClr>
                </a:solidFill>
              </a:rPr>
              <a:t>Knowing is not enough; we must apply.</a:t>
            </a:r>
            <a:endParaRPr lang="th-TH" sz="1800">
              <a:solidFill>
                <a:schemeClr val="tx1">
                  <a:lumMod val="65000"/>
                  <a:lumOff val="35000"/>
                </a:schemeClr>
              </a:solidFill>
            </a:endParaRPr>
          </a:p>
        </p:txBody>
      </p:sp>
      <p:grpSp>
        <p:nvGrpSpPr>
          <p:cNvPr id="14" name="Shape 508">
            <a:extLst>
              <a:ext uri="{FF2B5EF4-FFF2-40B4-BE49-F238E27FC236}">
                <a16:creationId xmlns:a16="http://schemas.microsoft.com/office/drawing/2014/main" id="{19B14624-7385-476A-A423-9870BFAFD72A}"/>
              </a:ext>
            </a:extLst>
          </p:cNvPr>
          <p:cNvGrpSpPr/>
          <p:nvPr/>
        </p:nvGrpSpPr>
        <p:grpSpPr>
          <a:xfrm>
            <a:off x="1810596" y="2566963"/>
            <a:ext cx="742994" cy="742994"/>
            <a:chOff x="2594325" y="1627175"/>
            <a:chExt cx="440850" cy="440850"/>
          </a:xfrm>
          <a:solidFill>
            <a:schemeClr val="bg1"/>
          </a:solidFill>
        </p:grpSpPr>
        <p:sp>
          <p:nvSpPr>
            <p:cNvPr id="15" name="Shape 509">
              <a:extLst>
                <a:ext uri="{FF2B5EF4-FFF2-40B4-BE49-F238E27FC236}">
                  <a16:creationId xmlns:a16="http://schemas.microsoft.com/office/drawing/2014/main" id="{B286BF7B-11F6-4B83-9864-DAB9874E0327}"/>
                </a:ext>
              </a:extLst>
            </p:cNvPr>
            <p:cNvSpPr/>
            <p:nvPr/>
          </p:nvSpPr>
          <p:spPr>
            <a:xfrm>
              <a:off x="2594325" y="1890950"/>
              <a:ext cx="177075" cy="177075"/>
            </a:xfrm>
            <a:custGeom>
              <a:avLst/>
              <a:gdLst/>
              <a:ahLst/>
              <a:cxnLst/>
              <a:rect l="0" t="0" r="0" b="0"/>
              <a:pathLst>
                <a:path w="7083" h="7083" extrusionOk="0">
                  <a:moveTo>
                    <a:pt x="5544" y="0"/>
                  </a:moveTo>
                  <a:lnTo>
                    <a:pt x="538" y="5984"/>
                  </a:lnTo>
                  <a:lnTo>
                    <a:pt x="0" y="7083"/>
                  </a:lnTo>
                  <a:lnTo>
                    <a:pt x="1099" y="6546"/>
                  </a:lnTo>
                  <a:lnTo>
                    <a:pt x="7083" y="1539"/>
                  </a:lnTo>
                  <a:lnTo>
                    <a:pt x="5544" y="0"/>
                  </a:lnTo>
                  <a:close/>
                </a:path>
              </a:pathLst>
            </a:custGeom>
            <a:grpFill/>
            <a:ln>
              <a:noFill/>
            </a:ln>
          </p:spPr>
          <p:txBody>
            <a:bodyPr lIns="121896" tIns="121896" rIns="121896" bIns="121896" anchor="ctr" anchorCtr="0">
              <a:noAutofit/>
            </a:bodyPr>
            <a:lstStyle/>
            <a:p>
              <a:endParaRPr sz="3732"/>
            </a:p>
          </p:txBody>
        </p:sp>
        <p:sp>
          <p:nvSpPr>
            <p:cNvPr id="16" name="Shape 510">
              <a:extLst>
                <a:ext uri="{FF2B5EF4-FFF2-40B4-BE49-F238E27FC236}">
                  <a16:creationId xmlns:a16="http://schemas.microsoft.com/office/drawing/2014/main" id="{EF6A5A33-FA3F-47BE-B2FF-A18608D89C22}"/>
                </a:ext>
              </a:extLst>
            </p:cNvPr>
            <p:cNvSpPr/>
            <p:nvPr/>
          </p:nvSpPr>
          <p:spPr>
            <a:xfrm>
              <a:off x="2858700" y="1627175"/>
              <a:ext cx="176475" cy="176475"/>
            </a:xfrm>
            <a:custGeom>
              <a:avLst/>
              <a:gdLst/>
              <a:ahLst/>
              <a:cxnLst/>
              <a:rect l="0" t="0" r="0" b="0"/>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grpFill/>
            <a:ln>
              <a:noFill/>
            </a:ln>
          </p:spPr>
          <p:txBody>
            <a:bodyPr lIns="121896" tIns="121896" rIns="121896" bIns="121896" anchor="ctr" anchorCtr="0">
              <a:noAutofit/>
            </a:bodyPr>
            <a:lstStyle/>
            <a:p>
              <a:endParaRPr sz="3732"/>
            </a:p>
          </p:txBody>
        </p:sp>
        <p:sp>
          <p:nvSpPr>
            <p:cNvPr id="17" name="Shape 511">
              <a:extLst>
                <a:ext uri="{FF2B5EF4-FFF2-40B4-BE49-F238E27FC236}">
                  <a16:creationId xmlns:a16="http://schemas.microsoft.com/office/drawing/2014/main" id="{6958D3FE-1FCC-4A90-B62E-AFA51FE2F1FC}"/>
                </a:ext>
              </a:extLst>
            </p:cNvPr>
            <p:cNvSpPr/>
            <p:nvPr/>
          </p:nvSpPr>
          <p:spPr>
            <a:xfrm>
              <a:off x="2663325" y="1702275"/>
              <a:ext cx="296750" cy="296775"/>
            </a:xfrm>
            <a:custGeom>
              <a:avLst/>
              <a:gdLst/>
              <a:ahLst/>
              <a:cxnLst/>
              <a:rect l="0" t="0" r="0" b="0"/>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grpFill/>
            <a:ln>
              <a:noFill/>
            </a:ln>
          </p:spPr>
          <p:txBody>
            <a:bodyPr lIns="121896" tIns="121896" rIns="121896" bIns="121896" anchor="ctr" anchorCtr="0">
              <a:noAutofit/>
            </a:bodyPr>
            <a:lstStyle/>
            <a:p>
              <a:endParaRPr sz="3732"/>
            </a:p>
          </p:txBody>
        </p:sp>
      </p:grpSp>
      <p:sp>
        <p:nvSpPr>
          <p:cNvPr id="18" name="Shape 554">
            <a:extLst>
              <a:ext uri="{FF2B5EF4-FFF2-40B4-BE49-F238E27FC236}">
                <a16:creationId xmlns:a16="http://schemas.microsoft.com/office/drawing/2014/main" id="{184C6733-3326-4212-9618-FE791EBDD740}"/>
              </a:ext>
            </a:extLst>
          </p:cNvPr>
          <p:cNvSpPr/>
          <p:nvPr/>
        </p:nvSpPr>
        <p:spPr>
          <a:xfrm>
            <a:off x="4424720" y="2660578"/>
            <a:ext cx="645542" cy="680584"/>
          </a:xfrm>
          <a:custGeom>
            <a:avLst/>
            <a:gdLst/>
            <a:ahLst/>
            <a:cxnLst/>
            <a:rect l="0" t="0" r="0" b="0"/>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bg1"/>
          </a:solidFill>
          <a:ln>
            <a:noFill/>
          </a:ln>
        </p:spPr>
        <p:txBody>
          <a:bodyPr lIns="121896" tIns="121896" rIns="121896" bIns="121896" anchor="ctr" anchorCtr="0">
            <a:noAutofit/>
          </a:bodyPr>
          <a:lstStyle/>
          <a:p>
            <a:endParaRPr sz="3732"/>
          </a:p>
        </p:txBody>
      </p:sp>
      <p:grpSp>
        <p:nvGrpSpPr>
          <p:cNvPr id="19" name="Shape 525">
            <a:extLst>
              <a:ext uri="{FF2B5EF4-FFF2-40B4-BE49-F238E27FC236}">
                <a16:creationId xmlns:a16="http://schemas.microsoft.com/office/drawing/2014/main" id="{3658BFFB-A6C4-4E45-96CB-8D33BF4AF065}"/>
              </a:ext>
            </a:extLst>
          </p:cNvPr>
          <p:cNvGrpSpPr/>
          <p:nvPr/>
        </p:nvGrpSpPr>
        <p:grpSpPr>
          <a:xfrm>
            <a:off x="6956108" y="2625952"/>
            <a:ext cx="695095" cy="740621"/>
            <a:chOff x="5970800" y="1619250"/>
            <a:chExt cx="428650" cy="456725"/>
          </a:xfrm>
          <a:solidFill>
            <a:schemeClr val="bg1"/>
          </a:solidFill>
        </p:grpSpPr>
        <p:sp>
          <p:nvSpPr>
            <p:cNvPr id="20" name="Shape 526">
              <a:extLst>
                <a:ext uri="{FF2B5EF4-FFF2-40B4-BE49-F238E27FC236}">
                  <a16:creationId xmlns:a16="http://schemas.microsoft.com/office/drawing/2014/main" id="{07193287-2BA8-4822-9215-E9A8B9EB1160}"/>
                </a:ext>
              </a:extLst>
            </p:cNvPr>
            <p:cNvSpPr/>
            <p:nvPr/>
          </p:nvSpPr>
          <p:spPr>
            <a:xfrm>
              <a:off x="5970800" y="1674200"/>
              <a:ext cx="377975" cy="377950"/>
            </a:xfrm>
            <a:custGeom>
              <a:avLst/>
              <a:gdLst/>
              <a:ahLst/>
              <a:cxnLst/>
              <a:rect l="0" t="0" r="0" b="0"/>
              <a:pathLst>
                <a:path w="15119" h="15118" extrusionOk="0">
                  <a:moveTo>
                    <a:pt x="7181" y="0"/>
                  </a:moveTo>
                  <a:lnTo>
                    <a:pt x="6790" y="49"/>
                  </a:lnTo>
                  <a:lnTo>
                    <a:pt x="6424" y="98"/>
                  </a:lnTo>
                  <a:lnTo>
                    <a:pt x="6058" y="147"/>
                  </a:lnTo>
                  <a:lnTo>
                    <a:pt x="5691" y="244"/>
                  </a:lnTo>
                  <a:lnTo>
                    <a:pt x="5325" y="342"/>
                  </a:lnTo>
                  <a:lnTo>
                    <a:pt x="4983" y="464"/>
                  </a:lnTo>
                  <a:lnTo>
                    <a:pt x="4641" y="586"/>
                  </a:lnTo>
                  <a:lnTo>
                    <a:pt x="4299" y="733"/>
                  </a:lnTo>
                  <a:lnTo>
                    <a:pt x="3982" y="904"/>
                  </a:lnTo>
                  <a:lnTo>
                    <a:pt x="3664" y="1099"/>
                  </a:lnTo>
                  <a:lnTo>
                    <a:pt x="3347" y="1295"/>
                  </a:lnTo>
                  <a:lnTo>
                    <a:pt x="3053" y="1490"/>
                  </a:lnTo>
                  <a:lnTo>
                    <a:pt x="2760" y="1734"/>
                  </a:lnTo>
                  <a:lnTo>
                    <a:pt x="2492" y="1954"/>
                  </a:lnTo>
                  <a:lnTo>
                    <a:pt x="2223" y="2223"/>
                  </a:lnTo>
                  <a:lnTo>
                    <a:pt x="1979" y="2467"/>
                  </a:lnTo>
                  <a:lnTo>
                    <a:pt x="1735" y="2760"/>
                  </a:lnTo>
                  <a:lnTo>
                    <a:pt x="1515" y="3029"/>
                  </a:lnTo>
                  <a:lnTo>
                    <a:pt x="1295" y="3322"/>
                  </a:lnTo>
                  <a:lnTo>
                    <a:pt x="1100" y="3639"/>
                  </a:lnTo>
                  <a:lnTo>
                    <a:pt x="929" y="3957"/>
                  </a:lnTo>
                  <a:lnTo>
                    <a:pt x="758" y="4274"/>
                  </a:lnTo>
                  <a:lnTo>
                    <a:pt x="611" y="4616"/>
                  </a:lnTo>
                  <a:lnTo>
                    <a:pt x="465" y="4958"/>
                  </a:lnTo>
                  <a:lnTo>
                    <a:pt x="343" y="5300"/>
                  </a:lnTo>
                  <a:lnTo>
                    <a:pt x="245" y="5666"/>
                  </a:lnTo>
                  <a:lnTo>
                    <a:pt x="172" y="6033"/>
                  </a:lnTo>
                  <a:lnTo>
                    <a:pt x="98" y="6399"/>
                  </a:lnTo>
                  <a:lnTo>
                    <a:pt x="49" y="6790"/>
                  </a:lnTo>
                  <a:lnTo>
                    <a:pt x="25" y="7156"/>
                  </a:lnTo>
                  <a:lnTo>
                    <a:pt x="1" y="7547"/>
                  </a:lnTo>
                  <a:lnTo>
                    <a:pt x="25" y="7938"/>
                  </a:lnTo>
                  <a:lnTo>
                    <a:pt x="49" y="8328"/>
                  </a:lnTo>
                  <a:lnTo>
                    <a:pt x="98" y="8695"/>
                  </a:lnTo>
                  <a:lnTo>
                    <a:pt x="172" y="9085"/>
                  </a:lnTo>
                  <a:lnTo>
                    <a:pt x="245" y="9452"/>
                  </a:lnTo>
                  <a:lnTo>
                    <a:pt x="343" y="9794"/>
                  </a:lnTo>
                  <a:lnTo>
                    <a:pt x="465" y="10160"/>
                  </a:lnTo>
                  <a:lnTo>
                    <a:pt x="611" y="10502"/>
                  </a:lnTo>
                  <a:lnTo>
                    <a:pt x="758" y="10820"/>
                  </a:lnTo>
                  <a:lnTo>
                    <a:pt x="929" y="11161"/>
                  </a:lnTo>
                  <a:lnTo>
                    <a:pt x="1100" y="11479"/>
                  </a:lnTo>
                  <a:lnTo>
                    <a:pt x="1295" y="11772"/>
                  </a:lnTo>
                  <a:lnTo>
                    <a:pt x="1515" y="12065"/>
                  </a:lnTo>
                  <a:lnTo>
                    <a:pt x="1735" y="12358"/>
                  </a:lnTo>
                  <a:lnTo>
                    <a:pt x="1979" y="12627"/>
                  </a:lnTo>
                  <a:lnTo>
                    <a:pt x="2223" y="12895"/>
                  </a:lnTo>
                  <a:lnTo>
                    <a:pt x="2492" y="13140"/>
                  </a:lnTo>
                  <a:lnTo>
                    <a:pt x="2760" y="13384"/>
                  </a:lnTo>
                  <a:lnTo>
                    <a:pt x="3053" y="13604"/>
                  </a:lnTo>
                  <a:lnTo>
                    <a:pt x="3347" y="13824"/>
                  </a:lnTo>
                  <a:lnTo>
                    <a:pt x="3664" y="14019"/>
                  </a:lnTo>
                  <a:lnTo>
                    <a:pt x="3982" y="14190"/>
                  </a:lnTo>
                  <a:lnTo>
                    <a:pt x="4299" y="14361"/>
                  </a:lnTo>
                  <a:lnTo>
                    <a:pt x="4641" y="14507"/>
                  </a:lnTo>
                  <a:lnTo>
                    <a:pt x="4983" y="14654"/>
                  </a:lnTo>
                  <a:lnTo>
                    <a:pt x="5325" y="14776"/>
                  </a:lnTo>
                  <a:lnTo>
                    <a:pt x="5691" y="14874"/>
                  </a:lnTo>
                  <a:lnTo>
                    <a:pt x="6058" y="14947"/>
                  </a:lnTo>
                  <a:lnTo>
                    <a:pt x="6424" y="15020"/>
                  </a:lnTo>
                  <a:lnTo>
                    <a:pt x="6790" y="15069"/>
                  </a:lnTo>
                  <a:lnTo>
                    <a:pt x="7181" y="15094"/>
                  </a:lnTo>
                  <a:lnTo>
                    <a:pt x="7572" y="15118"/>
                  </a:lnTo>
                  <a:lnTo>
                    <a:pt x="7963" y="15094"/>
                  </a:lnTo>
                  <a:lnTo>
                    <a:pt x="8329" y="15069"/>
                  </a:lnTo>
                  <a:lnTo>
                    <a:pt x="8720" y="15020"/>
                  </a:lnTo>
                  <a:lnTo>
                    <a:pt x="9086" y="14947"/>
                  </a:lnTo>
                  <a:lnTo>
                    <a:pt x="9452" y="14874"/>
                  </a:lnTo>
                  <a:lnTo>
                    <a:pt x="9819" y="14776"/>
                  </a:lnTo>
                  <a:lnTo>
                    <a:pt x="10161" y="14654"/>
                  </a:lnTo>
                  <a:lnTo>
                    <a:pt x="10503" y="14507"/>
                  </a:lnTo>
                  <a:lnTo>
                    <a:pt x="10844" y="14361"/>
                  </a:lnTo>
                  <a:lnTo>
                    <a:pt x="11162" y="14190"/>
                  </a:lnTo>
                  <a:lnTo>
                    <a:pt x="11479" y="14019"/>
                  </a:lnTo>
                  <a:lnTo>
                    <a:pt x="11797" y="13824"/>
                  </a:lnTo>
                  <a:lnTo>
                    <a:pt x="12090" y="13604"/>
                  </a:lnTo>
                  <a:lnTo>
                    <a:pt x="12383" y="13384"/>
                  </a:lnTo>
                  <a:lnTo>
                    <a:pt x="12652" y="13140"/>
                  </a:lnTo>
                  <a:lnTo>
                    <a:pt x="12920" y="12895"/>
                  </a:lnTo>
                  <a:lnTo>
                    <a:pt x="13165" y="12627"/>
                  </a:lnTo>
                  <a:lnTo>
                    <a:pt x="13409" y="12358"/>
                  </a:lnTo>
                  <a:lnTo>
                    <a:pt x="13629" y="12065"/>
                  </a:lnTo>
                  <a:lnTo>
                    <a:pt x="13824" y="11772"/>
                  </a:lnTo>
                  <a:lnTo>
                    <a:pt x="14019" y="11479"/>
                  </a:lnTo>
                  <a:lnTo>
                    <a:pt x="14215" y="11161"/>
                  </a:lnTo>
                  <a:lnTo>
                    <a:pt x="14386" y="10820"/>
                  </a:lnTo>
                  <a:lnTo>
                    <a:pt x="14532" y="10502"/>
                  </a:lnTo>
                  <a:lnTo>
                    <a:pt x="14654" y="10160"/>
                  </a:lnTo>
                  <a:lnTo>
                    <a:pt x="14777" y="9794"/>
                  </a:lnTo>
                  <a:lnTo>
                    <a:pt x="14899" y="9452"/>
                  </a:lnTo>
                  <a:lnTo>
                    <a:pt x="14972" y="9085"/>
                  </a:lnTo>
                  <a:lnTo>
                    <a:pt x="15045" y="8695"/>
                  </a:lnTo>
                  <a:lnTo>
                    <a:pt x="15094" y="8328"/>
                  </a:lnTo>
                  <a:lnTo>
                    <a:pt x="15118" y="7938"/>
                  </a:lnTo>
                  <a:lnTo>
                    <a:pt x="15118" y="7547"/>
                  </a:lnTo>
                  <a:lnTo>
                    <a:pt x="15094" y="6936"/>
                  </a:lnTo>
                  <a:lnTo>
                    <a:pt x="15021" y="6326"/>
                  </a:lnTo>
                  <a:lnTo>
                    <a:pt x="14899" y="5740"/>
                  </a:lnTo>
                  <a:lnTo>
                    <a:pt x="14728" y="5178"/>
                  </a:lnTo>
                  <a:lnTo>
                    <a:pt x="14532" y="4616"/>
                  </a:lnTo>
                  <a:lnTo>
                    <a:pt x="14288" y="4079"/>
                  </a:lnTo>
                  <a:lnTo>
                    <a:pt x="13995" y="3590"/>
                  </a:lnTo>
                  <a:lnTo>
                    <a:pt x="13653" y="3102"/>
                  </a:lnTo>
                  <a:lnTo>
                    <a:pt x="13458" y="3053"/>
                  </a:lnTo>
                  <a:lnTo>
                    <a:pt x="12163" y="4347"/>
                  </a:lnTo>
                  <a:lnTo>
                    <a:pt x="12383" y="4689"/>
                  </a:lnTo>
                  <a:lnTo>
                    <a:pt x="12578" y="5056"/>
                  </a:lnTo>
                  <a:lnTo>
                    <a:pt x="12749" y="5446"/>
                  </a:lnTo>
                  <a:lnTo>
                    <a:pt x="12896" y="5837"/>
                  </a:lnTo>
                  <a:lnTo>
                    <a:pt x="13018" y="6252"/>
                  </a:lnTo>
                  <a:lnTo>
                    <a:pt x="13091" y="6668"/>
                  </a:lnTo>
                  <a:lnTo>
                    <a:pt x="13165" y="7107"/>
                  </a:lnTo>
                  <a:lnTo>
                    <a:pt x="13165" y="7547"/>
                  </a:lnTo>
                  <a:lnTo>
                    <a:pt x="13140" y="8133"/>
                  </a:lnTo>
                  <a:lnTo>
                    <a:pt x="13067" y="8695"/>
                  </a:lnTo>
                  <a:lnTo>
                    <a:pt x="12920" y="9208"/>
                  </a:lnTo>
                  <a:lnTo>
                    <a:pt x="12725" y="9745"/>
                  </a:lnTo>
                  <a:lnTo>
                    <a:pt x="12505" y="10233"/>
                  </a:lnTo>
                  <a:lnTo>
                    <a:pt x="12212" y="10673"/>
                  </a:lnTo>
                  <a:lnTo>
                    <a:pt x="11895" y="11113"/>
                  </a:lnTo>
                  <a:lnTo>
                    <a:pt x="11528" y="11503"/>
                  </a:lnTo>
                  <a:lnTo>
                    <a:pt x="11138" y="11870"/>
                  </a:lnTo>
                  <a:lnTo>
                    <a:pt x="10698" y="12187"/>
                  </a:lnTo>
                  <a:lnTo>
                    <a:pt x="10234" y="12480"/>
                  </a:lnTo>
                  <a:lnTo>
                    <a:pt x="9745" y="12725"/>
                  </a:lnTo>
                  <a:lnTo>
                    <a:pt x="9233" y="12895"/>
                  </a:lnTo>
                  <a:lnTo>
                    <a:pt x="8695" y="13042"/>
                  </a:lnTo>
                  <a:lnTo>
                    <a:pt x="8133" y="13140"/>
                  </a:lnTo>
                  <a:lnTo>
                    <a:pt x="7572" y="13164"/>
                  </a:lnTo>
                  <a:lnTo>
                    <a:pt x="6986" y="13140"/>
                  </a:lnTo>
                  <a:lnTo>
                    <a:pt x="6448" y="13042"/>
                  </a:lnTo>
                  <a:lnTo>
                    <a:pt x="5911" y="12895"/>
                  </a:lnTo>
                  <a:lnTo>
                    <a:pt x="5398" y="12725"/>
                  </a:lnTo>
                  <a:lnTo>
                    <a:pt x="4910" y="12480"/>
                  </a:lnTo>
                  <a:lnTo>
                    <a:pt x="4446" y="12187"/>
                  </a:lnTo>
                  <a:lnTo>
                    <a:pt x="4006" y="11870"/>
                  </a:lnTo>
                  <a:lnTo>
                    <a:pt x="3615" y="11503"/>
                  </a:lnTo>
                  <a:lnTo>
                    <a:pt x="3249" y="11113"/>
                  </a:lnTo>
                  <a:lnTo>
                    <a:pt x="2931" y="10673"/>
                  </a:lnTo>
                  <a:lnTo>
                    <a:pt x="2638" y="10233"/>
                  </a:lnTo>
                  <a:lnTo>
                    <a:pt x="2418" y="9745"/>
                  </a:lnTo>
                  <a:lnTo>
                    <a:pt x="2223" y="9208"/>
                  </a:lnTo>
                  <a:lnTo>
                    <a:pt x="2077" y="8695"/>
                  </a:lnTo>
                  <a:lnTo>
                    <a:pt x="2003" y="8133"/>
                  </a:lnTo>
                  <a:lnTo>
                    <a:pt x="1954" y="7547"/>
                  </a:lnTo>
                  <a:lnTo>
                    <a:pt x="2003" y="6985"/>
                  </a:lnTo>
                  <a:lnTo>
                    <a:pt x="2077" y="6423"/>
                  </a:lnTo>
                  <a:lnTo>
                    <a:pt x="2223" y="5886"/>
                  </a:lnTo>
                  <a:lnTo>
                    <a:pt x="2418" y="5373"/>
                  </a:lnTo>
                  <a:lnTo>
                    <a:pt x="2638" y="4885"/>
                  </a:lnTo>
                  <a:lnTo>
                    <a:pt x="2931" y="4421"/>
                  </a:lnTo>
                  <a:lnTo>
                    <a:pt x="3249" y="4005"/>
                  </a:lnTo>
                  <a:lnTo>
                    <a:pt x="3615" y="3590"/>
                  </a:lnTo>
                  <a:lnTo>
                    <a:pt x="4006" y="3224"/>
                  </a:lnTo>
                  <a:lnTo>
                    <a:pt x="4446" y="2906"/>
                  </a:lnTo>
                  <a:lnTo>
                    <a:pt x="4910" y="2638"/>
                  </a:lnTo>
                  <a:lnTo>
                    <a:pt x="5398" y="2394"/>
                  </a:lnTo>
                  <a:lnTo>
                    <a:pt x="5911" y="2198"/>
                  </a:lnTo>
                  <a:lnTo>
                    <a:pt x="6448" y="2076"/>
                  </a:lnTo>
                  <a:lnTo>
                    <a:pt x="6986" y="1978"/>
                  </a:lnTo>
                  <a:lnTo>
                    <a:pt x="7572" y="1954"/>
                  </a:lnTo>
                  <a:lnTo>
                    <a:pt x="8011" y="1978"/>
                  </a:lnTo>
                  <a:lnTo>
                    <a:pt x="8451" y="2027"/>
                  </a:lnTo>
                  <a:lnTo>
                    <a:pt x="8866" y="2100"/>
                  </a:lnTo>
                  <a:lnTo>
                    <a:pt x="9281" y="2223"/>
                  </a:lnTo>
                  <a:lnTo>
                    <a:pt x="9672" y="2369"/>
                  </a:lnTo>
                  <a:lnTo>
                    <a:pt x="10063" y="2540"/>
                  </a:lnTo>
                  <a:lnTo>
                    <a:pt x="10429" y="2735"/>
                  </a:lnTo>
                  <a:lnTo>
                    <a:pt x="10771" y="2955"/>
                  </a:lnTo>
                  <a:lnTo>
                    <a:pt x="11943" y="1807"/>
                  </a:lnTo>
                  <a:lnTo>
                    <a:pt x="11846" y="1343"/>
                  </a:lnTo>
                  <a:lnTo>
                    <a:pt x="11382" y="1026"/>
                  </a:lnTo>
                  <a:lnTo>
                    <a:pt x="10893" y="782"/>
                  </a:lnTo>
                  <a:lnTo>
                    <a:pt x="10380" y="537"/>
                  </a:lnTo>
                  <a:lnTo>
                    <a:pt x="9843" y="342"/>
                  </a:lnTo>
                  <a:lnTo>
                    <a:pt x="9306" y="195"/>
                  </a:lnTo>
                  <a:lnTo>
                    <a:pt x="8744" y="98"/>
                  </a:lnTo>
                  <a:lnTo>
                    <a:pt x="8158" y="25"/>
                  </a:lnTo>
                  <a:lnTo>
                    <a:pt x="7572" y="0"/>
                  </a:lnTo>
                  <a:close/>
                </a:path>
              </a:pathLst>
            </a:custGeom>
            <a:grpFill/>
            <a:ln>
              <a:noFill/>
            </a:ln>
          </p:spPr>
          <p:txBody>
            <a:bodyPr lIns="121896" tIns="121896" rIns="121896" bIns="121896" anchor="ctr" anchorCtr="0">
              <a:noAutofit/>
            </a:bodyPr>
            <a:lstStyle/>
            <a:p>
              <a:endParaRPr sz="3732"/>
            </a:p>
          </p:txBody>
        </p:sp>
        <p:sp>
          <p:nvSpPr>
            <p:cNvPr id="21" name="Shape 527">
              <a:extLst>
                <a:ext uri="{FF2B5EF4-FFF2-40B4-BE49-F238E27FC236}">
                  <a16:creationId xmlns:a16="http://schemas.microsoft.com/office/drawing/2014/main" id="{16659C6E-FEE0-4B06-8475-05B6CF458E5A}"/>
                </a:ext>
              </a:extLst>
            </p:cNvPr>
            <p:cNvSpPr/>
            <p:nvPr/>
          </p:nvSpPr>
          <p:spPr>
            <a:xfrm>
              <a:off x="6068500" y="1771875"/>
              <a:ext cx="182575" cy="182600"/>
            </a:xfrm>
            <a:custGeom>
              <a:avLst/>
              <a:gdLst/>
              <a:ahLst/>
              <a:cxnLst/>
              <a:rect l="0" t="0" r="0" b="0"/>
              <a:pathLst>
                <a:path w="7303" h="7304" extrusionOk="0">
                  <a:moveTo>
                    <a:pt x="3664" y="1"/>
                  </a:moveTo>
                  <a:lnTo>
                    <a:pt x="3297" y="25"/>
                  </a:lnTo>
                  <a:lnTo>
                    <a:pt x="2931" y="74"/>
                  </a:lnTo>
                  <a:lnTo>
                    <a:pt x="2565" y="147"/>
                  </a:lnTo>
                  <a:lnTo>
                    <a:pt x="2247" y="294"/>
                  </a:lnTo>
                  <a:lnTo>
                    <a:pt x="1930" y="440"/>
                  </a:lnTo>
                  <a:lnTo>
                    <a:pt x="1612" y="611"/>
                  </a:lnTo>
                  <a:lnTo>
                    <a:pt x="1344" y="831"/>
                  </a:lnTo>
                  <a:lnTo>
                    <a:pt x="1075" y="1075"/>
                  </a:lnTo>
                  <a:lnTo>
                    <a:pt x="831" y="1320"/>
                  </a:lnTo>
                  <a:lnTo>
                    <a:pt x="635" y="1613"/>
                  </a:lnTo>
                  <a:lnTo>
                    <a:pt x="440" y="1906"/>
                  </a:lnTo>
                  <a:lnTo>
                    <a:pt x="293" y="2223"/>
                  </a:lnTo>
                  <a:lnTo>
                    <a:pt x="171" y="2565"/>
                  </a:lnTo>
                  <a:lnTo>
                    <a:pt x="74" y="2907"/>
                  </a:lnTo>
                  <a:lnTo>
                    <a:pt x="25" y="3273"/>
                  </a:lnTo>
                  <a:lnTo>
                    <a:pt x="0" y="3640"/>
                  </a:lnTo>
                  <a:lnTo>
                    <a:pt x="25" y="4031"/>
                  </a:lnTo>
                  <a:lnTo>
                    <a:pt x="74" y="4373"/>
                  </a:lnTo>
                  <a:lnTo>
                    <a:pt x="171" y="4739"/>
                  </a:lnTo>
                  <a:lnTo>
                    <a:pt x="293" y="5081"/>
                  </a:lnTo>
                  <a:lnTo>
                    <a:pt x="440" y="5398"/>
                  </a:lnTo>
                  <a:lnTo>
                    <a:pt x="635" y="5691"/>
                  </a:lnTo>
                  <a:lnTo>
                    <a:pt x="831" y="5960"/>
                  </a:lnTo>
                  <a:lnTo>
                    <a:pt x="1075" y="6229"/>
                  </a:lnTo>
                  <a:lnTo>
                    <a:pt x="1344" y="6473"/>
                  </a:lnTo>
                  <a:lnTo>
                    <a:pt x="1612" y="6668"/>
                  </a:lnTo>
                  <a:lnTo>
                    <a:pt x="1930" y="6864"/>
                  </a:lnTo>
                  <a:lnTo>
                    <a:pt x="2247" y="7010"/>
                  </a:lnTo>
                  <a:lnTo>
                    <a:pt x="2565" y="7132"/>
                  </a:lnTo>
                  <a:lnTo>
                    <a:pt x="2931" y="7230"/>
                  </a:lnTo>
                  <a:lnTo>
                    <a:pt x="3297" y="7279"/>
                  </a:lnTo>
                  <a:lnTo>
                    <a:pt x="3664" y="7303"/>
                  </a:lnTo>
                  <a:lnTo>
                    <a:pt x="4030" y="7279"/>
                  </a:lnTo>
                  <a:lnTo>
                    <a:pt x="4396" y="7230"/>
                  </a:lnTo>
                  <a:lnTo>
                    <a:pt x="4738" y="7132"/>
                  </a:lnTo>
                  <a:lnTo>
                    <a:pt x="5080" y="7010"/>
                  </a:lnTo>
                  <a:lnTo>
                    <a:pt x="5398" y="6864"/>
                  </a:lnTo>
                  <a:lnTo>
                    <a:pt x="5691" y="6668"/>
                  </a:lnTo>
                  <a:lnTo>
                    <a:pt x="5984" y="6473"/>
                  </a:lnTo>
                  <a:lnTo>
                    <a:pt x="6253" y="6229"/>
                  </a:lnTo>
                  <a:lnTo>
                    <a:pt x="6472" y="5960"/>
                  </a:lnTo>
                  <a:lnTo>
                    <a:pt x="6692" y="5691"/>
                  </a:lnTo>
                  <a:lnTo>
                    <a:pt x="6863" y="5398"/>
                  </a:lnTo>
                  <a:lnTo>
                    <a:pt x="7034" y="5081"/>
                  </a:lnTo>
                  <a:lnTo>
                    <a:pt x="7156" y="4739"/>
                  </a:lnTo>
                  <a:lnTo>
                    <a:pt x="7230" y="4373"/>
                  </a:lnTo>
                  <a:lnTo>
                    <a:pt x="7303" y="4031"/>
                  </a:lnTo>
                  <a:lnTo>
                    <a:pt x="7303" y="3640"/>
                  </a:lnTo>
                  <a:lnTo>
                    <a:pt x="7303" y="3396"/>
                  </a:lnTo>
                  <a:lnTo>
                    <a:pt x="7278" y="3176"/>
                  </a:lnTo>
                  <a:lnTo>
                    <a:pt x="7254" y="2932"/>
                  </a:lnTo>
                  <a:lnTo>
                    <a:pt x="7181" y="2712"/>
                  </a:lnTo>
                  <a:lnTo>
                    <a:pt x="7132" y="2492"/>
                  </a:lnTo>
                  <a:lnTo>
                    <a:pt x="7034" y="2272"/>
                  </a:lnTo>
                  <a:lnTo>
                    <a:pt x="6839" y="1857"/>
                  </a:lnTo>
                  <a:lnTo>
                    <a:pt x="5325" y="3347"/>
                  </a:lnTo>
                  <a:lnTo>
                    <a:pt x="5349" y="3640"/>
                  </a:lnTo>
                  <a:lnTo>
                    <a:pt x="5349" y="3811"/>
                  </a:lnTo>
                  <a:lnTo>
                    <a:pt x="5325" y="3982"/>
                  </a:lnTo>
                  <a:lnTo>
                    <a:pt x="5276" y="4153"/>
                  </a:lnTo>
                  <a:lnTo>
                    <a:pt x="5227" y="4299"/>
                  </a:lnTo>
                  <a:lnTo>
                    <a:pt x="5154" y="4446"/>
                  </a:lnTo>
                  <a:lnTo>
                    <a:pt x="5080" y="4592"/>
                  </a:lnTo>
                  <a:lnTo>
                    <a:pt x="4983" y="4739"/>
                  </a:lnTo>
                  <a:lnTo>
                    <a:pt x="4860" y="4861"/>
                  </a:lnTo>
                  <a:lnTo>
                    <a:pt x="4738" y="4959"/>
                  </a:lnTo>
                  <a:lnTo>
                    <a:pt x="4616" y="5056"/>
                  </a:lnTo>
                  <a:lnTo>
                    <a:pt x="4470" y="5154"/>
                  </a:lnTo>
                  <a:lnTo>
                    <a:pt x="4323" y="5203"/>
                  </a:lnTo>
                  <a:lnTo>
                    <a:pt x="4177" y="5276"/>
                  </a:lnTo>
                  <a:lnTo>
                    <a:pt x="4006" y="5301"/>
                  </a:lnTo>
                  <a:lnTo>
                    <a:pt x="3835" y="5349"/>
                  </a:lnTo>
                  <a:lnTo>
                    <a:pt x="3493" y="5349"/>
                  </a:lnTo>
                  <a:lnTo>
                    <a:pt x="3322" y="5301"/>
                  </a:lnTo>
                  <a:lnTo>
                    <a:pt x="3151" y="5276"/>
                  </a:lnTo>
                  <a:lnTo>
                    <a:pt x="3004" y="5203"/>
                  </a:lnTo>
                  <a:lnTo>
                    <a:pt x="2858" y="5154"/>
                  </a:lnTo>
                  <a:lnTo>
                    <a:pt x="2711" y="5056"/>
                  </a:lnTo>
                  <a:lnTo>
                    <a:pt x="2589" y="4959"/>
                  </a:lnTo>
                  <a:lnTo>
                    <a:pt x="2467" y="4861"/>
                  </a:lnTo>
                  <a:lnTo>
                    <a:pt x="2345" y="4739"/>
                  </a:lnTo>
                  <a:lnTo>
                    <a:pt x="2247" y="4592"/>
                  </a:lnTo>
                  <a:lnTo>
                    <a:pt x="2174" y="4446"/>
                  </a:lnTo>
                  <a:lnTo>
                    <a:pt x="2101" y="4299"/>
                  </a:lnTo>
                  <a:lnTo>
                    <a:pt x="2027" y="4153"/>
                  </a:lnTo>
                  <a:lnTo>
                    <a:pt x="2003" y="3982"/>
                  </a:lnTo>
                  <a:lnTo>
                    <a:pt x="1979" y="3811"/>
                  </a:lnTo>
                  <a:lnTo>
                    <a:pt x="1954" y="3640"/>
                  </a:lnTo>
                  <a:lnTo>
                    <a:pt x="1979" y="3469"/>
                  </a:lnTo>
                  <a:lnTo>
                    <a:pt x="2003" y="3298"/>
                  </a:lnTo>
                  <a:lnTo>
                    <a:pt x="2027" y="3151"/>
                  </a:lnTo>
                  <a:lnTo>
                    <a:pt x="2101" y="2980"/>
                  </a:lnTo>
                  <a:lnTo>
                    <a:pt x="2174" y="2834"/>
                  </a:lnTo>
                  <a:lnTo>
                    <a:pt x="2247" y="2687"/>
                  </a:lnTo>
                  <a:lnTo>
                    <a:pt x="2345" y="2565"/>
                  </a:lnTo>
                  <a:lnTo>
                    <a:pt x="2467" y="2443"/>
                  </a:lnTo>
                  <a:lnTo>
                    <a:pt x="2589" y="2345"/>
                  </a:lnTo>
                  <a:lnTo>
                    <a:pt x="2711" y="2248"/>
                  </a:lnTo>
                  <a:lnTo>
                    <a:pt x="2858" y="2150"/>
                  </a:lnTo>
                  <a:lnTo>
                    <a:pt x="3004" y="2077"/>
                  </a:lnTo>
                  <a:lnTo>
                    <a:pt x="3151" y="2028"/>
                  </a:lnTo>
                  <a:lnTo>
                    <a:pt x="3322" y="1979"/>
                  </a:lnTo>
                  <a:lnTo>
                    <a:pt x="3493" y="1955"/>
                  </a:lnTo>
                  <a:lnTo>
                    <a:pt x="3664" y="1955"/>
                  </a:lnTo>
                  <a:lnTo>
                    <a:pt x="3957" y="1979"/>
                  </a:lnTo>
                  <a:lnTo>
                    <a:pt x="5447" y="465"/>
                  </a:lnTo>
                  <a:lnTo>
                    <a:pt x="5056" y="269"/>
                  </a:lnTo>
                  <a:lnTo>
                    <a:pt x="4836" y="196"/>
                  </a:lnTo>
                  <a:lnTo>
                    <a:pt x="4616" y="123"/>
                  </a:lnTo>
                  <a:lnTo>
                    <a:pt x="4372" y="74"/>
                  </a:lnTo>
                  <a:lnTo>
                    <a:pt x="4152" y="25"/>
                  </a:lnTo>
                  <a:lnTo>
                    <a:pt x="3908" y="1"/>
                  </a:lnTo>
                  <a:close/>
                </a:path>
              </a:pathLst>
            </a:custGeom>
            <a:grpFill/>
            <a:ln>
              <a:noFill/>
            </a:ln>
          </p:spPr>
          <p:txBody>
            <a:bodyPr lIns="121896" tIns="121896" rIns="121896" bIns="121896" anchor="ctr" anchorCtr="0">
              <a:noAutofit/>
            </a:bodyPr>
            <a:lstStyle/>
            <a:p>
              <a:endParaRPr sz="3732"/>
            </a:p>
          </p:txBody>
        </p:sp>
        <p:sp>
          <p:nvSpPr>
            <p:cNvPr id="22" name="Shape 528">
              <a:extLst>
                <a:ext uri="{FF2B5EF4-FFF2-40B4-BE49-F238E27FC236}">
                  <a16:creationId xmlns:a16="http://schemas.microsoft.com/office/drawing/2014/main" id="{F28E9F29-1979-45D8-B184-39BA4A9FF51E}"/>
                </a:ext>
              </a:extLst>
            </p:cNvPr>
            <p:cNvSpPr/>
            <p:nvPr/>
          </p:nvSpPr>
          <p:spPr>
            <a:xfrm>
              <a:off x="5981175" y="2005125"/>
              <a:ext cx="75125" cy="70850"/>
            </a:xfrm>
            <a:custGeom>
              <a:avLst/>
              <a:gdLst/>
              <a:ahLst/>
              <a:cxnLst/>
              <a:rect l="0" t="0" r="0" b="0"/>
              <a:pathLst>
                <a:path w="3005" h="2834" extrusionOk="0">
                  <a:moveTo>
                    <a:pt x="1466" y="0"/>
                  </a:moveTo>
                  <a:lnTo>
                    <a:pt x="294" y="1173"/>
                  </a:lnTo>
                  <a:lnTo>
                    <a:pt x="172" y="1319"/>
                  </a:lnTo>
                  <a:lnTo>
                    <a:pt x="74" y="1490"/>
                  </a:lnTo>
                  <a:lnTo>
                    <a:pt x="25" y="1661"/>
                  </a:lnTo>
                  <a:lnTo>
                    <a:pt x="1" y="1857"/>
                  </a:lnTo>
                  <a:lnTo>
                    <a:pt x="25" y="2052"/>
                  </a:lnTo>
                  <a:lnTo>
                    <a:pt x="74" y="2223"/>
                  </a:lnTo>
                  <a:lnTo>
                    <a:pt x="172" y="2394"/>
                  </a:lnTo>
                  <a:lnTo>
                    <a:pt x="294" y="2540"/>
                  </a:lnTo>
                  <a:lnTo>
                    <a:pt x="440" y="2663"/>
                  </a:lnTo>
                  <a:lnTo>
                    <a:pt x="611" y="2760"/>
                  </a:lnTo>
                  <a:lnTo>
                    <a:pt x="807" y="2809"/>
                  </a:lnTo>
                  <a:lnTo>
                    <a:pt x="978" y="2833"/>
                  </a:lnTo>
                  <a:lnTo>
                    <a:pt x="1173" y="2809"/>
                  </a:lnTo>
                  <a:lnTo>
                    <a:pt x="1344" y="2760"/>
                  </a:lnTo>
                  <a:lnTo>
                    <a:pt x="1515" y="2663"/>
                  </a:lnTo>
                  <a:lnTo>
                    <a:pt x="1686" y="2540"/>
                  </a:lnTo>
                  <a:lnTo>
                    <a:pt x="2858" y="1368"/>
                  </a:lnTo>
                  <a:lnTo>
                    <a:pt x="3005" y="1197"/>
                  </a:lnTo>
                  <a:lnTo>
                    <a:pt x="2590" y="928"/>
                  </a:lnTo>
                  <a:lnTo>
                    <a:pt x="2199" y="635"/>
                  </a:lnTo>
                  <a:lnTo>
                    <a:pt x="1808" y="342"/>
                  </a:lnTo>
                  <a:lnTo>
                    <a:pt x="1466" y="0"/>
                  </a:lnTo>
                  <a:close/>
                </a:path>
              </a:pathLst>
            </a:custGeom>
            <a:grpFill/>
            <a:ln>
              <a:noFill/>
            </a:ln>
          </p:spPr>
          <p:txBody>
            <a:bodyPr lIns="121896" tIns="121896" rIns="121896" bIns="121896" anchor="ctr" anchorCtr="0">
              <a:noAutofit/>
            </a:bodyPr>
            <a:lstStyle/>
            <a:p>
              <a:endParaRPr sz="3732"/>
            </a:p>
          </p:txBody>
        </p:sp>
        <p:sp>
          <p:nvSpPr>
            <p:cNvPr id="23" name="Shape 529">
              <a:extLst>
                <a:ext uri="{FF2B5EF4-FFF2-40B4-BE49-F238E27FC236}">
                  <a16:creationId xmlns:a16="http://schemas.microsoft.com/office/drawing/2014/main" id="{57C893E4-774F-44D0-862D-D4F65DAE0C65}"/>
                </a:ext>
              </a:extLst>
            </p:cNvPr>
            <p:cNvSpPr/>
            <p:nvPr/>
          </p:nvSpPr>
          <p:spPr>
            <a:xfrm>
              <a:off x="6263875" y="2005125"/>
              <a:ext cx="74525" cy="70850"/>
            </a:xfrm>
            <a:custGeom>
              <a:avLst/>
              <a:gdLst/>
              <a:ahLst/>
              <a:cxnLst/>
              <a:rect l="0" t="0" r="0" b="0"/>
              <a:pathLst>
                <a:path w="2981" h="2834" extrusionOk="0">
                  <a:moveTo>
                    <a:pt x="1539" y="0"/>
                  </a:moveTo>
                  <a:lnTo>
                    <a:pt x="1173" y="342"/>
                  </a:lnTo>
                  <a:lnTo>
                    <a:pt x="807" y="635"/>
                  </a:lnTo>
                  <a:lnTo>
                    <a:pt x="416" y="928"/>
                  </a:lnTo>
                  <a:lnTo>
                    <a:pt x="1" y="1197"/>
                  </a:lnTo>
                  <a:lnTo>
                    <a:pt x="123" y="1368"/>
                  </a:lnTo>
                  <a:lnTo>
                    <a:pt x="1319" y="2540"/>
                  </a:lnTo>
                  <a:lnTo>
                    <a:pt x="1466" y="2663"/>
                  </a:lnTo>
                  <a:lnTo>
                    <a:pt x="1637" y="2760"/>
                  </a:lnTo>
                  <a:lnTo>
                    <a:pt x="1832" y="2809"/>
                  </a:lnTo>
                  <a:lnTo>
                    <a:pt x="2003" y="2833"/>
                  </a:lnTo>
                  <a:lnTo>
                    <a:pt x="2199" y="2809"/>
                  </a:lnTo>
                  <a:lnTo>
                    <a:pt x="2370" y="2760"/>
                  </a:lnTo>
                  <a:lnTo>
                    <a:pt x="2541" y="2663"/>
                  </a:lnTo>
                  <a:lnTo>
                    <a:pt x="2712" y="2540"/>
                  </a:lnTo>
                  <a:lnTo>
                    <a:pt x="2834" y="2394"/>
                  </a:lnTo>
                  <a:lnTo>
                    <a:pt x="2931" y="2223"/>
                  </a:lnTo>
                  <a:lnTo>
                    <a:pt x="2980" y="2052"/>
                  </a:lnTo>
                  <a:lnTo>
                    <a:pt x="2980" y="1857"/>
                  </a:lnTo>
                  <a:lnTo>
                    <a:pt x="2980" y="1661"/>
                  </a:lnTo>
                  <a:lnTo>
                    <a:pt x="2931" y="1490"/>
                  </a:lnTo>
                  <a:lnTo>
                    <a:pt x="2834" y="1319"/>
                  </a:lnTo>
                  <a:lnTo>
                    <a:pt x="2712" y="1173"/>
                  </a:lnTo>
                  <a:lnTo>
                    <a:pt x="1539" y="0"/>
                  </a:lnTo>
                  <a:close/>
                </a:path>
              </a:pathLst>
            </a:custGeom>
            <a:grpFill/>
            <a:ln>
              <a:noFill/>
            </a:ln>
          </p:spPr>
          <p:txBody>
            <a:bodyPr lIns="121896" tIns="121896" rIns="121896" bIns="121896" anchor="ctr" anchorCtr="0">
              <a:noAutofit/>
            </a:bodyPr>
            <a:lstStyle/>
            <a:p>
              <a:endParaRPr sz="3732"/>
            </a:p>
          </p:txBody>
        </p:sp>
        <p:sp>
          <p:nvSpPr>
            <p:cNvPr id="24" name="Shape 530">
              <a:extLst>
                <a:ext uri="{FF2B5EF4-FFF2-40B4-BE49-F238E27FC236}">
                  <a16:creationId xmlns:a16="http://schemas.microsoft.com/office/drawing/2014/main" id="{43F1B78E-C603-4F51-BE48-D114B5735C3F}"/>
                </a:ext>
              </a:extLst>
            </p:cNvPr>
            <p:cNvSpPr/>
            <p:nvPr/>
          </p:nvSpPr>
          <p:spPr>
            <a:xfrm>
              <a:off x="6147875" y="1619250"/>
              <a:ext cx="251575" cy="255850"/>
            </a:xfrm>
            <a:custGeom>
              <a:avLst/>
              <a:gdLst/>
              <a:ahLst/>
              <a:cxnLst/>
              <a:rect l="0" t="0" r="0" b="0"/>
              <a:pathLst>
                <a:path w="10063" h="10234" extrusionOk="0">
                  <a:moveTo>
                    <a:pt x="7352" y="0"/>
                  </a:moveTo>
                  <a:lnTo>
                    <a:pt x="7254" y="24"/>
                  </a:lnTo>
                  <a:lnTo>
                    <a:pt x="7181" y="73"/>
                  </a:lnTo>
                  <a:lnTo>
                    <a:pt x="7083" y="147"/>
                  </a:lnTo>
                  <a:lnTo>
                    <a:pt x="5447" y="1758"/>
                  </a:lnTo>
                  <a:lnTo>
                    <a:pt x="5373" y="1856"/>
                  </a:lnTo>
                  <a:lnTo>
                    <a:pt x="5300" y="1978"/>
                  </a:lnTo>
                  <a:lnTo>
                    <a:pt x="5227" y="2125"/>
                  </a:lnTo>
                  <a:lnTo>
                    <a:pt x="5178" y="2247"/>
                  </a:lnTo>
                  <a:lnTo>
                    <a:pt x="5154" y="2393"/>
                  </a:lnTo>
                  <a:lnTo>
                    <a:pt x="5129" y="2540"/>
                  </a:lnTo>
                  <a:lnTo>
                    <a:pt x="5129" y="2687"/>
                  </a:lnTo>
                  <a:lnTo>
                    <a:pt x="5129" y="2809"/>
                  </a:lnTo>
                  <a:lnTo>
                    <a:pt x="5349" y="3981"/>
                  </a:lnTo>
                  <a:lnTo>
                    <a:pt x="5398" y="4152"/>
                  </a:lnTo>
                  <a:lnTo>
                    <a:pt x="147" y="9403"/>
                  </a:lnTo>
                  <a:lnTo>
                    <a:pt x="74" y="9476"/>
                  </a:lnTo>
                  <a:lnTo>
                    <a:pt x="25" y="9574"/>
                  </a:lnTo>
                  <a:lnTo>
                    <a:pt x="0" y="9672"/>
                  </a:lnTo>
                  <a:lnTo>
                    <a:pt x="0" y="9745"/>
                  </a:lnTo>
                  <a:lnTo>
                    <a:pt x="0" y="9843"/>
                  </a:lnTo>
                  <a:lnTo>
                    <a:pt x="25" y="9940"/>
                  </a:lnTo>
                  <a:lnTo>
                    <a:pt x="74" y="10013"/>
                  </a:lnTo>
                  <a:lnTo>
                    <a:pt x="147" y="10087"/>
                  </a:lnTo>
                  <a:lnTo>
                    <a:pt x="220" y="10160"/>
                  </a:lnTo>
                  <a:lnTo>
                    <a:pt x="293" y="10209"/>
                  </a:lnTo>
                  <a:lnTo>
                    <a:pt x="391" y="10233"/>
                  </a:lnTo>
                  <a:lnTo>
                    <a:pt x="586" y="10233"/>
                  </a:lnTo>
                  <a:lnTo>
                    <a:pt x="660" y="10209"/>
                  </a:lnTo>
                  <a:lnTo>
                    <a:pt x="757" y="10160"/>
                  </a:lnTo>
                  <a:lnTo>
                    <a:pt x="831" y="10087"/>
                  </a:lnTo>
                  <a:lnTo>
                    <a:pt x="6204" y="4738"/>
                  </a:lnTo>
                  <a:lnTo>
                    <a:pt x="7254" y="4909"/>
                  </a:lnTo>
                  <a:lnTo>
                    <a:pt x="7376" y="4933"/>
                  </a:lnTo>
                  <a:lnTo>
                    <a:pt x="7523" y="4933"/>
                  </a:lnTo>
                  <a:lnTo>
                    <a:pt x="7645" y="4909"/>
                  </a:lnTo>
                  <a:lnTo>
                    <a:pt x="7791" y="4860"/>
                  </a:lnTo>
                  <a:lnTo>
                    <a:pt x="7938" y="4811"/>
                  </a:lnTo>
                  <a:lnTo>
                    <a:pt x="8060" y="4763"/>
                  </a:lnTo>
                  <a:lnTo>
                    <a:pt x="8182" y="4689"/>
                  </a:lnTo>
                  <a:lnTo>
                    <a:pt x="8280" y="4592"/>
                  </a:lnTo>
                  <a:lnTo>
                    <a:pt x="9916" y="2955"/>
                  </a:lnTo>
                  <a:lnTo>
                    <a:pt x="9989" y="2882"/>
                  </a:lnTo>
                  <a:lnTo>
                    <a:pt x="10038" y="2784"/>
                  </a:lnTo>
                  <a:lnTo>
                    <a:pt x="10063" y="2711"/>
                  </a:lnTo>
                  <a:lnTo>
                    <a:pt x="10038" y="2613"/>
                  </a:lnTo>
                  <a:lnTo>
                    <a:pt x="10014" y="2564"/>
                  </a:lnTo>
                  <a:lnTo>
                    <a:pt x="9940" y="2491"/>
                  </a:lnTo>
                  <a:lnTo>
                    <a:pt x="9843" y="2442"/>
                  </a:lnTo>
                  <a:lnTo>
                    <a:pt x="9745" y="2418"/>
                  </a:lnTo>
                  <a:lnTo>
                    <a:pt x="8695" y="2223"/>
                  </a:lnTo>
                  <a:lnTo>
                    <a:pt x="9721" y="1197"/>
                  </a:lnTo>
                  <a:lnTo>
                    <a:pt x="9794" y="1123"/>
                  </a:lnTo>
                  <a:lnTo>
                    <a:pt x="9843" y="1026"/>
                  </a:lnTo>
                  <a:lnTo>
                    <a:pt x="9867" y="953"/>
                  </a:lnTo>
                  <a:lnTo>
                    <a:pt x="9867" y="855"/>
                  </a:lnTo>
                  <a:lnTo>
                    <a:pt x="9867" y="757"/>
                  </a:lnTo>
                  <a:lnTo>
                    <a:pt x="9843" y="659"/>
                  </a:lnTo>
                  <a:lnTo>
                    <a:pt x="9794" y="586"/>
                  </a:lnTo>
                  <a:lnTo>
                    <a:pt x="9721" y="513"/>
                  </a:lnTo>
                  <a:lnTo>
                    <a:pt x="9647" y="440"/>
                  </a:lnTo>
                  <a:lnTo>
                    <a:pt x="9574" y="391"/>
                  </a:lnTo>
                  <a:lnTo>
                    <a:pt x="9476" y="366"/>
                  </a:lnTo>
                  <a:lnTo>
                    <a:pt x="9281" y="366"/>
                  </a:lnTo>
                  <a:lnTo>
                    <a:pt x="9208" y="391"/>
                  </a:lnTo>
                  <a:lnTo>
                    <a:pt x="9110" y="440"/>
                  </a:lnTo>
                  <a:lnTo>
                    <a:pt x="9037" y="513"/>
                  </a:lnTo>
                  <a:lnTo>
                    <a:pt x="7889" y="1661"/>
                  </a:lnTo>
                  <a:lnTo>
                    <a:pt x="7840" y="1490"/>
                  </a:lnTo>
                  <a:lnTo>
                    <a:pt x="7620" y="318"/>
                  </a:lnTo>
                  <a:lnTo>
                    <a:pt x="7596" y="195"/>
                  </a:lnTo>
                  <a:lnTo>
                    <a:pt x="7547" y="98"/>
                  </a:lnTo>
                  <a:lnTo>
                    <a:pt x="7498" y="49"/>
                  </a:lnTo>
                  <a:lnTo>
                    <a:pt x="7425" y="0"/>
                  </a:lnTo>
                  <a:close/>
                </a:path>
              </a:pathLst>
            </a:custGeom>
            <a:grpFill/>
            <a:ln>
              <a:noFill/>
            </a:ln>
          </p:spPr>
          <p:txBody>
            <a:bodyPr lIns="121896" tIns="121896" rIns="121896" bIns="121896" anchor="ctr" anchorCtr="0">
              <a:noAutofit/>
            </a:bodyPr>
            <a:lstStyle/>
            <a:p>
              <a:endParaRPr sz="3732"/>
            </a:p>
          </p:txBody>
        </p:sp>
      </p:grpSp>
      <p:grpSp>
        <p:nvGrpSpPr>
          <p:cNvPr id="25" name="Shape 623">
            <a:extLst>
              <a:ext uri="{FF2B5EF4-FFF2-40B4-BE49-F238E27FC236}">
                <a16:creationId xmlns:a16="http://schemas.microsoft.com/office/drawing/2014/main" id="{A98883A5-3DCF-4765-B9E9-245DA8B0FD71}"/>
              </a:ext>
            </a:extLst>
          </p:cNvPr>
          <p:cNvGrpSpPr/>
          <p:nvPr/>
        </p:nvGrpSpPr>
        <p:grpSpPr>
          <a:xfrm>
            <a:off x="9497894" y="2678892"/>
            <a:ext cx="723847" cy="723888"/>
            <a:chOff x="570875" y="4322250"/>
            <a:chExt cx="443300" cy="443325"/>
          </a:xfrm>
          <a:solidFill>
            <a:schemeClr val="bg1"/>
          </a:solidFill>
        </p:grpSpPr>
        <p:sp>
          <p:nvSpPr>
            <p:cNvPr id="26" name="Shape 624">
              <a:extLst>
                <a:ext uri="{FF2B5EF4-FFF2-40B4-BE49-F238E27FC236}">
                  <a16:creationId xmlns:a16="http://schemas.microsoft.com/office/drawing/2014/main" id="{452A5BBE-7EF4-4D3C-B053-E80994AA3E97}"/>
                </a:ext>
              </a:extLst>
            </p:cNvPr>
            <p:cNvSpPr/>
            <p:nvPr/>
          </p:nvSpPr>
          <p:spPr>
            <a:xfrm>
              <a:off x="570875" y="4322250"/>
              <a:ext cx="443300" cy="443325"/>
            </a:xfrm>
            <a:custGeom>
              <a:avLst/>
              <a:gdLst/>
              <a:ahLst/>
              <a:cxnLst/>
              <a:rect l="0" t="0" r="0" b="0"/>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grpFill/>
            <a:ln>
              <a:noFill/>
            </a:ln>
          </p:spPr>
          <p:txBody>
            <a:bodyPr lIns="121896" tIns="121896" rIns="121896" bIns="121896" anchor="ctr" anchorCtr="0">
              <a:noAutofit/>
            </a:bodyPr>
            <a:lstStyle/>
            <a:p>
              <a:endParaRPr sz="3732"/>
            </a:p>
          </p:txBody>
        </p:sp>
        <p:sp>
          <p:nvSpPr>
            <p:cNvPr id="27" name="Shape 625">
              <a:extLst>
                <a:ext uri="{FF2B5EF4-FFF2-40B4-BE49-F238E27FC236}">
                  <a16:creationId xmlns:a16="http://schemas.microsoft.com/office/drawing/2014/main" id="{680EA9EB-1CC2-4A91-B354-7AC45101601B}"/>
                </a:ext>
              </a:extLst>
            </p:cNvPr>
            <p:cNvSpPr/>
            <p:nvPr/>
          </p:nvSpPr>
          <p:spPr>
            <a:xfrm>
              <a:off x="597725" y="4665400"/>
              <a:ext cx="73300" cy="73300"/>
            </a:xfrm>
            <a:custGeom>
              <a:avLst/>
              <a:gdLst/>
              <a:ahLst/>
              <a:cxnLst/>
              <a:rect l="0" t="0" r="0" b="0"/>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grpFill/>
            <a:ln>
              <a:noFill/>
            </a:ln>
          </p:spPr>
          <p:txBody>
            <a:bodyPr lIns="121896" tIns="121896" rIns="121896" bIns="121896" anchor="ctr" anchorCtr="0">
              <a:noAutofit/>
            </a:bodyPr>
            <a:lstStyle/>
            <a:p>
              <a:endParaRPr sz="3732"/>
            </a:p>
          </p:txBody>
        </p:sp>
        <p:sp>
          <p:nvSpPr>
            <p:cNvPr id="28" name="Shape 626">
              <a:extLst>
                <a:ext uri="{FF2B5EF4-FFF2-40B4-BE49-F238E27FC236}">
                  <a16:creationId xmlns:a16="http://schemas.microsoft.com/office/drawing/2014/main" id="{02B67823-44D2-4DD6-9610-0BE433A7E9BF}"/>
                </a:ext>
              </a:extLst>
            </p:cNvPr>
            <p:cNvSpPr/>
            <p:nvPr/>
          </p:nvSpPr>
          <p:spPr>
            <a:xfrm>
              <a:off x="654525" y="4708150"/>
              <a:ext cx="47025" cy="47025"/>
            </a:xfrm>
            <a:custGeom>
              <a:avLst/>
              <a:gdLst/>
              <a:ahLst/>
              <a:cxnLst/>
              <a:rect l="0" t="0" r="0" b="0"/>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grpFill/>
            <a:ln>
              <a:noFill/>
            </a:ln>
          </p:spPr>
          <p:txBody>
            <a:bodyPr lIns="121896" tIns="121896" rIns="121896" bIns="121896" anchor="ctr" anchorCtr="0">
              <a:noAutofit/>
            </a:bodyPr>
            <a:lstStyle/>
            <a:p>
              <a:endParaRPr sz="3732"/>
            </a:p>
          </p:txBody>
        </p:sp>
        <p:sp>
          <p:nvSpPr>
            <p:cNvPr id="29" name="Shape 627">
              <a:extLst>
                <a:ext uri="{FF2B5EF4-FFF2-40B4-BE49-F238E27FC236}">
                  <a16:creationId xmlns:a16="http://schemas.microsoft.com/office/drawing/2014/main" id="{83790689-6F31-404E-9C56-802805616743}"/>
                </a:ext>
              </a:extLst>
            </p:cNvPr>
            <p:cNvSpPr/>
            <p:nvPr/>
          </p:nvSpPr>
          <p:spPr>
            <a:xfrm>
              <a:off x="581250" y="4634875"/>
              <a:ext cx="47050" cy="47050"/>
            </a:xfrm>
            <a:custGeom>
              <a:avLst/>
              <a:gdLst/>
              <a:ahLst/>
              <a:cxnLst/>
              <a:rect l="0" t="0" r="0" b="0"/>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grpFill/>
            <a:ln>
              <a:noFill/>
            </a:ln>
          </p:spPr>
          <p:txBody>
            <a:bodyPr lIns="121896" tIns="121896" rIns="121896" bIns="121896" anchor="ctr" anchorCtr="0">
              <a:noAutofit/>
            </a:bodyPr>
            <a:lstStyle/>
            <a:p>
              <a:endParaRPr sz="3732"/>
            </a:p>
          </p:txBody>
        </p:sp>
      </p:grpSp>
      <p:sp>
        <p:nvSpPr>
          <p:cNvPr id="30" name="TextBox 29">
            <a:extLst>
              <a:ext uri="{FF2B5EF4-FFF2-40B4-BE49-F238E27FC236}">
                <a16:creationId xmlns:a16="http://schemas.microsoft.com/office/drawing/2014/main" id="{E899B8B6-8B30-40F0-A63A-5ED0EB193FC4}"/>
              </a:ext>
            </a:extLst>
          </p:cNvPr>
          <p:cNvSpPr txBox="1"/>
          <p:nvPr/>
        </p:nvSpPr>
        <p:spPr>
          <a:xfrm>
            <a:off x="321478" y="300954"/>
            <a:ext cx="5774522" cy="707886"/>
          </a:xfrm>
          <a:prstGeom prst="rect">
            <a:avLst/>
          </a:prstGeom>
          <a:noFill/>
        </p:spPr>
        <p:txBody>
          <a:bodyPr wrap="square" rtlCol="0">
            <a:spAutoFit/>
          </a:bodyPr>
          <a:lstStyle/>
          <a:p>
            <a:pPr algn="ctr"/>
            <a:r>
              <a:rPr lang="en-US" sz="4000">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Watch Our </a:t>
            </a:r>
            <a:r>
              <a:rPr lang="en-US" sz="4000">
                <a:solidFill>
                  <a:schemeClr val="accent3"/>
                </a:solidFill>
                <a:latin typeface="Impact" panose="020B0806030902050204" pitchFamily="34" charset="0"/>
                <a:ea typeface="Noto Sans" panose="020B0502040504020204" pitchFamily="34"/>
                <a:cs typeface="Tahoma" panose="020B0604030504040204" pitchFamily="34" charset="0"/>
              </a:rPr>
              <a:t>Diagram</a:t>
            </a:r>
            <a:endParaRPr lang="th-TH" sz="4000" dirty="0">
              <a:solidFill>
                <a:schemeClr val="accent3"/>
              </a:solidFill>
              <a:latin typeface="Impact" panose="020B0806030902050204" pitchFamily="34" charset="0"/>
              <a:ea typeface="Noto Sans" panose="020B0502040504020204" pitchFamily="34"/>
              <a:cs typeface="Tahoma" panose="020B0604030504040204" pitchFamily="34" charset="0"/>
            </a:endParaRPr>
          </a:p>
        </p:txBody>
      </p:sp>
      <p:cxnSp>
        <p:nvCxnSpPr>
          <p:cNvPr id="31" name="Straight Connector 30">
            <a:extLst>
              <a:ext uri="{FF2B5EF4-FFF2-40B4-BE49-F238E27FC236}">
                <a16:creationId xmlns:a16="http://schemas.microsoft.com/office/drawing/2014/main" id="{AB9D2D99-75B0-4A4D-9B1F-285E01FD4374}"/>
              </a:ext>
            </a:extLst>
          </p:cNvPr>
          <p:cNvCxnSpPr/>
          <p:nvPr/>
        </p:nvCxnSpPr>
        <p:spPr>
          <a:xfrm>
            <a:off x="634181" y="1032387"/>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DF6F6C5-D5A4-44BF-9CEC-29A53B0BB9A1}"/>
              </a:ext>
            </a:extLst>
          </p:cNvPr>
          <p:cNvCxnSpPr/>
          <p:nvPr/>
        </p:nvCxnSpPr>
        <p:spPr>
          <a:xfrm>
            <a:off x="1002890" y="221226"/>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236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2B86C28-91C4-4E6C-A018-917BB5A2D38F}"/>
              </a:ext>
            </a:extLst>
          </p:cNvPr>
          <p:cNvSpPr/>
          <p:nvPr/>
        </p:nvSpPr>
        <p:spPr>
          <a:xfrm>
            <a:off x="6445439" y="2315650"/>
            <a:ext cx="5746561" cy="1946280"/>
          </a:xfrm>
          <a:prstGeom prst="rect">
            <a:avLst/>
          </a:prstGeom>
          <a:blipFill dpi="0" rotWithShape="1">
            <a:blip r:embed="rId2">
              <a:extLst>
                <a:ext uri="{28A0092B-C50C-407E-A947-70E740481C1C}">
                  <a14:useLocalDpi xmlns:a14="http://schemas.microsoft.com/office/drawing/2010/main" val="0"/>
                </a:ext>
              </a:extLst>
            </a:blip>
            <a:srcRect/>
            <a:stretch>
              <a:fillRect t="-44684" b="-5215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 name="Rectangle 3">
            <a:extLst>
              <a:ext uri="{FF2B5EF4-FFF2-40B4-BE49-F238E27FC236}">
                <a16:creationId xmlns:a16="http://schemas.microsoft.com/office/drawing/2014/main" id="{B4A8269C-0D10-48A4-8EE9-BB2B7B3E6CB4}"/>
              </a:ext>
            </a:extLst>
          </p:cNvPr>
          <p:cNvSpPr/>
          <p:nvPr/>
        </p:nvSpPr>
        <p:spPr>
          <a:xfrm>
            <a:off x="2185309" y="2315650"/>
            <a:ext cx="2074820" cy="1946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DF051A67-32C6-429C-8F75-7F7470B2E5FA}"/>
              </a:ext>
            </a:extLst>
          </p:cNvPr>
          <p:cNvSpPr txBox="1"/>
          <p:nvPr/>
        </p:nvSpPr>
        <p:spPr>
          <a:xfrm>
            <a:off x="2622947" y="3078053"/>
            <a:ext cx="1199544" cy="323164"/>
          </a:xfrm>
          <a:prstGeom prst="rect">
            <a:avLst/>
          </a:prstGeom>
          <a:noFill/>
        </p:spPr>
        <p:txBody>
          <a:bodyPr wrap="square" rtlCol="0">
            <a:spAutoFit/>
          </a:bodyPr>
          <a:lstStyle/>
          <a:p>
            <a:pPr algn="ctr"/>
            <a:r>
              <a:rPr lang="en-US" sz="1500">
                <a:solidFill>
                  <a:schemeClr val="bg1"/>
                </a:solidFill>
                <a:ea typeface="Roboto Slab" pitchFamily="2" charset="0"/>
                <a:cs typeface="Lato" panose="020F0502020204030203" pitchFamily="34" charset="0"/>
              </a:rPr>
              <a:t>Point 2</a:t>
            </a:r>
            <a:endParaRPr lang="en-US" sz="1500" dirty="0">
              <a:solidFill>
                <a:schemeClr val="bg1"/>
              </a:solidFill>
              <a:ea typeface="Roboto Slab" pitchFamily="2" charset="0"/>
              <a:cs typeface="Lato" panose="020F0502020204030203" pitchFamily="34" charset="0"/>
            </a:endParaRPr>
          </a:p>
        </p:txBody>
      </p:sp>
      <p:sp>
        <p:nvSpPr>
          <p:cNvPr id="6" name="Rectangle 5">
            <a:extLst>
              <a:ext uri="{FF2B5EF4-FFF2-40B4-BE49-F238E27FC236}">
                <a16:creationId xmlns:a16="http://schemas.microsoft.com/office/drawing/2014/main" id="{1E99EDA3-19B3-4FF6-98C5-8F79D09A3AA3}"/>
              </a:ext>
            </a:extLst>
          </p:cNvPr>
          <p:cNvSpPr/>
          <p:nvPr/>
        </p:nvSpPr>
        <p:spPr>
          <a:xfrm>
            <a:off x="2326233" y="3361475"/>
            <a:ext cx="1792972" cy="417935"/>
          </a:xfrm>
          <a:prstGeom prst="rect">
            <a:avLst/>
          </a:prstGeom>
        </p:spPr>
        <p:txBody>
          <a:bodyPr wrap="square">
            <a:spAutoFit/>
          </a:bodyPr>
          <a:lstStyle/>
          <a:p>
            <a:pPr algn="ctr">
              <a:lnSpc>
                <a:spcPts val="1300"/>
              </a:lnSpc>
            </a:pPr>
            <a:r>
              <a:rPr lang="en-US" sz="1000" dirty="0">
                <a:solidFill>
                  <a:schemeClr val="bg1"/>
                </a:solidFill>
                <a:ea typeface="Roboto Slab" pitchFamily="2" charset="0"/>
                <a:cs typeface="Lato" panose="020F0502020204030203" pitchFamily="34" charset="0"/>
                <a:sym typeface="Montserrat-Regular" charset="0"/>
              </a:rPr>
              <a:t>This letterhead design meant to your project Lorem text</a:t>
            </a:r>
          </a:p>
        </p:txBody>
      </p:sp>
      <p:sp>
        <p:nvSpPr>
          <p:cNvPr id="8" name="Rectangle 7">
            <a:extLst>
              <a:ext uri="{FF2B5EF4-FFF2-40B4-BE49-F238E27FC236}">
                <a16:creationId xmlns:a16="http://schemas.microsoft.com/office/drawing/2014/main" id="{B4600EFB-73BE-48BA-BE10-C540777FAC4D}"/>
              </a:ext>
            </a:extLst>
          </p:cNvPr>
          <p:cNvSpPr/>
          <p:nvPr/>
        </p:nvSpPr>
        <p:spPr>
          <a:xfrm>
            <a:off x="4370619" y="2315650"/>
            <a:ext cx="2074820" cy="1946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A456E48A-4A99-4FE8-B907-922D5F36946C}"/>
              </a:ext>
            </a:extLst>
          </p:cNvPr>
          <p:cNvSpPr txBox="1"/>
          <p:nvPr/>
        </p:nvSpPr>
        <p:spPr>
          <a:xfrm>
            <a:off x="4645953" y="3087525"/>
            <a:ext cx="1524152" cy="323164"/>
          </a:xfrm>
          <a:prstGeom prst="rect">
            <a:avLst/>
          </a:prstGeom>
          <a:noFill/>
        </p:spPr>
        <p:txBody>
          <a:bodyPr wrap="square" rtlCol="0">
            <a:spAutoFit/>
          </a:bodyPr>
          <a:lstStyle/>
          <a:p>
            <a:pPr algn="ctr"/>
            <a:r>
              <a:rPr lang="en-US" sz="1500">
                <a:solidFill>
                  <a:schemeClr val="bg1"/>
                </a:solidFill>
                <a:ea typeface="Roboto Slab" pitchFamily="2" charset="0"/>
                <a:cs typeface="Lato" panose="020F0502020204030203" pitchFamily="34" charset="0"/>
              </a:rPr>
              <a:t>Point 3</a:t>
            </a:r>
            <a:endParaRPr lang="en-US" sz="1500" dirty="0">
              <a:solidFill>
                <a:schemeClr val="bg1"/>
              </a:solidFill>
              <a:ea typeface="Roboto Slab" pitchFamily="2" charset="0"/>
              <a:cs typeface="Lato" panose="020F0502020204030203" pitchFamily="34" charset="0"/>
            </a:endParaRPr>
          </a:p>
        </p:txBody>
      </p:sp>
      <p:sp>
        <p:nvSpPr>
          <p:cNvPr id="10" name="Rectangle 9">
            <a:extLst>
              <a:ext uri="{FF2B5EF4-FFF2-40B4-BE49-F238E27FC236}">
                <a16:creationId xmlns:a16="http://schemas.microsoft.com/office/drawing/2014/main" id="{39F5594B-E305-4D53-A478-DFE794806F1D}"/>
              </a:ext>
            </a:extLst>
          </p:cNvPr>
          <p:cNvSpPr/>
          <p:nvPr/>
        </p:nvSpPr>
        <p:spPr>
          <a:xfrm>
            <a:off x="4496423" y="3370947"/>
            <a:ext cx="1823211" cy="417935"/>
          </a:xfrm>
          <a:prstGeom prst="rect">
            <a:avLst/>
          </a:prstGeom>
        </p:spPr>
        <p:txBody>
          <a:bodyPr wrap="square">
            <a:spAutoFit/>
          </a:bodyPr>
          <a:lstStyle/>
          <a:p>
            <a:pPr algn="ctr">
              <a:lnSpc>
                <a:spcPts val="1300"/>
              </a:lnSpc>
            </a:pPr>
            <a:r>
              <a:rPr lang="en-US" sz="1000" dirty="0">
                <a:solidFill>
                  <a:schemeClr val="bg1"/>
                </a:solidFill>
                <a:ea typeface="Roboto Slab" pitchFamily="2" charset="0"/>
                <a:cs typeface="Lato" panose="020F0502020204030203" pitchFamily="34" charset="0"/>
                <a:sym typeface="Montserrat-Regular" charset="0"/>
              </a:rPr>
              <a:t>This letterhead design meant to your project Lorem text</a:t>
            </a:r>
          </a:p>
        </p:txBody>
      </p:sp>
      <p:sp>
        <p:nvSpPr>
          <p:cNvPr id="12" name="Rectangle 11">
            <a:extLst>
              <a:ext uri="{FF2B5EF4-FFF2-40B4-BE49-F238E27FC236}">
                <a16:creationId xmlns:a16="http://schemas.microsoft.com/office/drawing/2014/main" id="{8841CDC0-C947-4885-82D4-3B20509D5157}"/>
              </a:ext>
            </a:extLst>
          </p:cNvPr>
          <p:cNvSpPr/>
          <p:nvPr/>
        </p:nvSpPr>
        <p:spPr>
          <a:xfrm>
            <a:off x="0" y="2315650"/>
            <a:ext cx="2074820" cy="1946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FBA76467-6AF2-48A0-A710-9E9E624E0DD4}"/>
              </a:ext>
            </a:extLst>
          </p:cNvPr>
          <p:cNvSpPr txBox="1"/>
          <p:nvPr/>
        </p:nvSpPr>
        <p:spPr>
          <a:xfrm>
            <a:off x="280003" y="3091989"/>
            <a:ext cx="1514812" cy="323164"/>
          </a:xfrm>
          <a:prstGeom prst="rect">
            <a:avLst/>
          </a:prstGeom>
          <a:noFill/>
        </p:spPr>
        <p:txBody>
          <a:bodyPr wrap="square" rtlCol="0">
            <a:spAutoFit/>
          </a:bodyPr>
          <a:lstStyle/>
          <a:p>
            <a:pPr algn="ctr"/>
            <a:r>
              <a:rPr lang="en-US" sz="1500">
                <a:solidFill>
                  <a:schemeClr val="bg1"/>
                </a:solidFill>
                <a:ea typeface="Roboto Slab" pitchFamily="2" charset="0"/>
                <a:cs typeface="Lato" panose="020F0502020204030203" pitchFamily="34" charset="0"/>
              </a:rPr>
              <a:t>Point 1</a:t>
            </a:r>
            <a:endParaRPr lang="en-US" sz="1500" dirty="0">
              <a:solidFill>
                <a:schemeClr val="bg1"/>
              </a:solidFill>
              <a:ea typeface="Roboto Slab" pitchFamily="2" charset="0"/>
              <a:cs typeface="Lato" panose="020F0502020204030203" pitchFamily="34" charset="0"/>
            </a:endParaRPr>
          </a:p>
        </p:txBody>
      </p:sp>
      <p:sp>
        <p:nvSpPr>
          <p:cNvPr id="15" name="Rectangle 14">
            <a:extLst>
              <a:ext uri="{FF2B5EF4-FFF2-40B4-BE49-F238E27FC236}">
                <a16:creationId xmlns:a16="http://schemas.microsoft.com/office/drawing/2014/main" id="{3B5824C8-F3C7-41D6-B417-416AC666B465}"/>
              </a:ext>
            </a:extLst>
          </p:cNvPr>
          <p:cNvSpPr/>
          <p:nvPr/>
        </p:nvSpPr>
        <p:spPr>
          <a:xfrm>
            <a:off x="139252" y="3375412"/>
            <a:ext cx="1796314" cy="417935"/>
          </a:xfrm>
          <a:prstGeom prst="rect">
            <a:avLst/>
          </a:prstGeom>
        </p:spPr>
        <p:txBody>
          <a:bodyPr wrap="square">
            <a:spAutoFit/>
          </a:bodyPr>
          <a:lstStyle/>
          <a:p>
            <a:pPr algn="ctr">
              <a:lnSpc>
                <a:spcPts val="1300"/>
              </a:lnSpc>
            </a:pPr>
            <a:r>
              <a:rPr lang="en-US" sz="1000" dirty="0">
                <a:solidFill>
                  <a:schemeClr val="bg1"/>
                </a:solidFill>
                <a:ea typeface="Roboto Slab" pitchFamily="2" charset="0"/>
                <a:cs typeface="Lato" panose="020F0502020204030203" pitchFamily="34" charset="0"/>
                <a:sym typeface="Montserrat-Regular" charset="0"/>
              </a:rPr>
              <a:t>This letterhead design meant to your project Lorem text</a:t>
            </a:r>
          </a:p>
        </p:txBody>
      </p:sp>
      <p:grpSp>
        <p:nvGrpSpPr>
          <p:cNvPr id="20" name="Shape 422">
            <a:extLst>
              <a:ext uri="{FF2B5EF4-FFF2-40B4-BE49-F238E27FC236}">
                <a16:creationId xmlns:a16="http://schemas.microsoft.com/office/drawing/2014/main" id="{C6AD3566-48FA-412A-AF13-FFCC7E08B0F6}"/>
              </a:ext>
            </a:extLst>
          </p:cNvPr>
          <p:cNvGrpSpPr/>
          <p:nvPr/>
        </p:nvGrpSpPr>
        <p:grpSpPr>
          <a:xfrm>
            <a:off x="786841" y="2492762"/>
            <a:ext cx="462793" cy="585291"/>
            <a:chOff x="584925" y="238125"/>
            <a:chExt cx="415200" cy="525100"/>
          </a:xfrm>
          <a:solidFill>
            <a:schemeClr val="bg1"/>
          </a:solidFill>
        </p:grpSpPr>
        <p:sp>
          <p:nvSpPr>
            <p:cNvPr id="21" name="Shape 423">
              <a:extLst>
                <a:ext uri="{FF2B5EF4-FFF2-40B4-BE49-F238E27FC236}">
                  <a16:creationId xmlns:a16="http://schemas.microsoft.com/office/drawing/2014/main" id="{E05D77B6-775B-45B3-ADF3-39122E08FA44}"/>
                </a:ext>
              </a:extLst>
            </p:cNvPr>
            <p:cNvSpPr/>
            <p:nvPr/>
          </p:nvSpPr>
          <p:spPr>
            <a:xfrm>
              <a:off x="621550" y="299175"/>
              <a:ext cx="378575" cy="464050"/>
            </a:xfrm>
            <a:custGeom>
              <a:avLst/>
              <a:gdLst/>
              <a:ahLst/>
              <a:cxnLst/>
              <a:rect l="0" t="0" r="0" b="0"/>
              <a:pathLst>
                <a:path w="15143" h="18562" extrusionOk="0">
                  <a:moveTo>
                    <a:pt x="14166" y="0"/>
                  </a:moveTo>
                  <a:lnTo>
                    <a:pt x="14166" y="16755"/>
                  </a:lnTo>
                  <a:lnTo>
                    <a:pt x="14141" y="16926"/>
                  </a:lnTo>
                  <a:lnTo>
                    <a:pt x="14093" y="17072"/>
                  </a:lnTo>
                  <a:lnTo>
                    <a:pt x="14044" y="17194"/>
                  </a:lnTo>
                  <a:lnTo>
                    <a:pt x="13946" y="17341"/>
                  </a:lnTo>
                  <a:lnTo>
                    <a:pt x="13824" y="17438"/>
                  </a:lnTo>
                  <a:lnTo>
                    <a:pt x="13677" y="17512"/>
                  </a:lnTo>
                  <a:lnTo>
                    <a:pt x="13531" y="17561"/>
                  </a:lnTo>
                  <a:lnTo>
                    <a:pt x="13384" y="17585"/>
                  </a:lnTo>
                  <a:lnTo>
                    <a:pt x="0" y="17585"/>
                  </a:lnTo>
                  <a:lnTo>
                    <a:pt x="0" y="17731"/>
                  </a:lnTo>
                  <a:lnTo>
                    <a:pt x="25" y="17902"/>
                  </a:lnTo>
                  <a:lnTo>
                    <a:pt x="74" y="18049"/>
                  </a:lnTo>
                  <a:lnTo>
                    <a:pt x="123" y="18171"/>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71"/>
                  </a:lnTo>
                  <a:lnTo>
                    <a:pt x="15069" y="18049"/>
                  </a:lnTo>
                  <a:lnTo>
                    <a:pt x="15118" y="17902"/>
                  </a:lnTo>
                  <a:lnTo>
                    <a:pt x="15143" y="17731"/>
                  </a:lnTo>
                  <a:lnTo>
                    <a:pt x="15143" y="733"/>
                  </a:lnTo>
                  <a:lnTo>
                    <a:pt x="15118" y="586"/>
                  </a:lnTo>
                  <a:lnTo>
                    <a:pt x="15069" y="440"/>
                  </a:lnTo>
                  <a:lnTo>
                    <a:pt x="15021" y="318"/>
                  </a:lnTo>
                  <a:lnTo>
                    <a:pt x="14923" y="196"/>
                  </a:lnTo>
                  <a:lnTo>
                    <a:pt x="14801" y="122"/>
                  </a:lnTo>
                  <a:lnTo>
                    <a:pt x="14654" y="49"/>
                  </a:lnTo>
                  <a:lnTo>
                    <a:pt x="14508" y="25"/>
                  </a:lnTo>
                  <a:lnTo>
                    <a:pt x="14361" y="0"/>
                  </a:lnTo>
                  <a:close/>
                </a:path>
              </a:pathLst>
            </a:custGeom>
            <a:grpFill/>
            <a:ln>
              <a:noFill/>
            </a:ln>
          </p:spPr>
          <p:txBody>
            <a:bodyPr lIns="121896" tIns="121896" rIns="121896" bIns="121896" anchor="ctr" anchorCtr="0">
              <a:noAutofit/>
            </a:bodyPr>
            <a:lstStyle/>
            <a:p>
              <a:endParaRPr sz="3732"/>
            </a:p>
          </p:txBody>
        </p:sp>
        <p:sp>
          <p:nvSpPr>
            <p:cNvPr id="22" name="Shape 424">
              <a:extLst>
                <a:ext uri="{FF2B5EF4-FFF2-40B4-BE49-F238E27FC236}">
                  <a16:creationId xmlns:a16="http://schemas.microsoft.com/office/drawing/2014/main" id="{2970C13D-934F-486B-98C5-C0544E5FEE69}"/>
                </a:ext>
              </a:extLst>
            </p:cNvPr>
            <p:cNvSpPr/>
            <p:nvPr/>
          </p:nvSpPr>
          <p:spPr>
            <a:xfrm>
              <a:off x="633750" y="2381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23" name="Shape 425">
              <a:extLst>
                <a:ext uri="{FF2B5EF4-FFF2-40B4-BE49-F238E27FC236}">
                  <a16:creationId xmlns:a16="http://schemas.microsoft.com/office/drawing/2014/main" id="{289292EE-A9BA-4C85-85E2-53C3F451CFFD}"/>
                </a:ext>
              </a:extLst>
            </p:cNvPr>
            <p:cNvSpPr/>
            <p:nvPr/>
          </p:nvSpPr>
          <p:spPr>
            <a:xfrm>
              <a:off x="716800" y="238125"/>
              <a:ext cx="29325" cy="63500"/>
            </a:xfrm>
            <a:custGeom>
              <a:avLst/>
              <a:gdLst/>
              <a:ahLst/>
              <a:cxnLst/>
              <a:rect l="0" t="0" r="0" b="0"/>
              <a:pathLst>
                <a:path w="1173" h="2540" extrusionOk="0">
                  <a:moveTo>
                    <a:pt x="391" y="0"/>
                  </a:moveTo>
                  <a:lnTo>
                    <a:pt x="294"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24" name="Shape 426">
              <a:extLst>
                <a:ext uri="{FF2B5EF4-FFF2-40B4-BE49-F238E27FC236}">
                  <a16:creationId xmlns:a16="http://schemas.microsoft.com/office/drawing/2014/main" id="{F5F5E18C-4D76-4B52-AB2D-8517AFEB5A5B}"/>
                </a:ext>
              </a:extLst>
            </p:cNvPr>
            <p:cNvSpPr/>
            <p:nvPr/>
          </p:nvSpPr>
          <p:spPr>
            <a:xfrm>
              <a:off x="799825" y="238125"/>
              <a:ext cx="29350" cy="63500"/>
            </a:xfrm>
            <a:custGeom>
              <a:avLst/>
              <a:gdLst/>
              <a:ahLst/>
              <a:cxnLst/>
              <a:rect l="0" t="0" r="0" b="0"/>
              <a:pathLst>
                <a:path w="1174" h="2540" extrusionOk="0">
                  <a:moveTo>
                    <a:pt x="392" y="0"/>
                  </a:moveTo>
                  <a:lnTo>
                    <a:pt x="294" y="49"/>
                  </a:lnTo>
                  <a:lnTo>
                    <a:pt x="221" y="73"/>
                  </a:lnTo>
                  <a:lnTo>
                    <a:pt x="148" y="147"/>
                  </a:lnTo>
                  <a:lnTo>
                    <a:pt x="74" y="220"/>
                  </a:lnTo>
                  <a:lnTo>
                    <a:pt x="50" y="293"/>
                  </a:lnTo>
                  <a:lnTo>
                    <a:pt x="1" y="391"/>
                  </a:lnTo>
                  <a:lnTo>
                    <a:pt x="1" y="488"/>
                  </a:lnTo>
                  <a:lnTo>
                    <a:pt x="1" y="2052"/>
                  </a:lnTo>
                  <a:lnTo>
                    <a:pt x="1" y="2149"/>
                  </a:lnTo>
                  <a:lnTo>
                    <a:pt x="50" y="2247"/>
                  </a:lnTo>
                  <a:lnTo>
                    <a:pt x="74" y="2320"/>
                  </a:lnTo>
                  <a:lnTo>
                    <a:pt x="148" y="2393"/>
                  </a:lnTo>
                  <a:lnTo>
                    <a:pt x="221" y="2467"/>
                  </a:lnTo>
                  <a:lnTo>
                    <a:pt x="294" y="2491"/>
                  </a:lnTo>
                  <a:lnTo>
                    <a:pt x="392" y="2540"/>
                  </a:lnTo>
                  <a:lnTo>
                    <a:pt x="783"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3" y="0"/>
                  </a:lnTo>
                  <a:close/>
                </a:path>
              </a:pathLst>
            </a:custGeom>
            <a:grpFill/>
            <a:ln>
              <a:noFill/>
            </a:ln>
          </p:spPr>
          <p:txBody>
            <a:bodyPr lIns="121896" tIns="121896" rIns="121896" bIns="121896" anchor="ctr" anchorCtr="0">
              <a:noAutofit/>
            </a:bodyPr>
            <a:lstStyle/>
            <a:p>
              <a:endParaRPr sz="3732"/>
            </a:p>
          </p:txBody>
        </p:sp>
        <p:sp>
          <p:nvSpPr>
            <p:cNvPr id="25" name="Shape 427">
              <a:extLst>
                <a:ext uri="{FF2B5EF4-FFF2-40B4-BE49-F238E27FC236}">
                  <a16:creationId xmlns:a16="http://schemas.microsoft.com/office/drawing/2014/main" id="{176873F0-B767-4FC5-B2EA-08EA36E35084}"/>
                </a:ext>
              </a:extLst>
            </p:cNvPr>
            <p:cNvSpPr/>
            <p:nvPr/>
          </p:nvSpPr>
          <p:spPr>
            <a:xfrm>
              <a:off x="882875" y="238125"/>
              <a:ext cx="29325" cy="63500"/>
            </a:xfrm>
            <a:custGeom>
              <a:avLst/>
              <a:gdLst/>
              <a:ahLst/>
              <a:cxnLst/>
              <a:rect l="0" t="0" r="0" b="0"/>
              <a:pathLst>
                <a:path w="1173" h="2540" extrusionOk="0">
                  <a:moveTo>
                    <a:pt x="391" y="0"/>
                  </a:moveTo>
                  <a:lnTo>
                    <a:pt x="294" y="49"/>
                  </a:lnTo>
                  <a:lnTo>
                    <a:pt x="220" y="73"/>
                  </a:lnTo>
                  <a:lnTo>
                    <a:pt x="147" y="147"/>
                  </a:lnTo>
                  <a:lnTo>
                    <a:pt x="74" y="220"/>
                  </a:lnTo>
                  <a:lnTo>
                    <a:pt x="49" y="293"/>
                  </a:lnTo>
                  <a:lnTo>
                    <a:pt x="1" y="391"/>
                  </a:lnTo>
                  <a:lnTo>
                    <a:pt x="1" y="488"/>
                  </a:lnTo>
                  <a:lnTo>
                    <a:pt x="1" y="2052"/>
                  </a:lnTo>
                  <a:lnTo>
                    <a:pt x="1"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100" y="2320"/>
                  </a:lnTo>
                  <a:lnTo>
                    <a:pt x="1124" y="2247"/>
                  </a:lnTo>
                  <a:lnTo>
                    <a:pt x="1173" y="2149"/>
                  </a:lnTo>
                  <a:lnTo>
                    <a:pt x="1173" y="2052"/>
                  </a:lnTo>
                  <a:lnTo>
                    <a:pt x="1173" y="488"/>
                  </a:lnTo>
                  <a:lnTo>
                    <a:pt x="1173" y="391"/>
                  </a:lnTo>
                  <a:lnTo>
                    <a:pt x="1124" y="293"/>
                  </a:lnTo>
                  <a:lnTo>
                    <a:pt x="1100" y="220"/>
                  </a:lnTo>
                  <a:lnTo>
                    <a:pt x="1026" y="147"/>
                  </a:lnTo>
                  <a:lnTo>
                    <a:pt x="953" y="73"/>
                  </a:lnTo>
                  <a:lnTo>
                    <a:pt x="880" y="49"/>
                  </a:lnTo>
                  <a:lnTo>
                    <a:pt x="782" y="0"/>
                  </a:lnTo>
                  <a:close/>
                </a:path>
              </a:pathLst>
            </a:custGeom>
            <a:grpFill/>
            <a:ln>
              <a:noFill/>
            </a:ln>
          </p:spPr>
          <p:txBody>
            <a:bodyPr lIns="121896" tIns="121896" rIns="121896" bIns="121896" anchor="ctr" anchorCtr="0">
              <a:noAutofit/>
            </a:bodyPr>
            <a:lstStyle/>
            <a:p>
              <a:endParaRPr sz="3732"/>
            </a:p>
          </p:txBody>
        </p:sp>
        <p:sp>
          <p:nvSpPr>
            <p:cNvPr id="26" name="Shape 428">
              <a:extLst>
                <a:ext uri="{FF2B5EF4-FFF2-40B4-BE49-F238E27FC236}">
                  <a16:creationId xmlns:a16="http://schemas.microsoft.com/office/drawing/2014/main" id="{29CB4C6E-EFC0-4A45-80F0-6F2476999A20}"/>
                </a:ext>
              </a:extLst>
            </p:cNvPr>
            <p:cNvSpPr/>
            <p:nvPr/>
          </p:nvSpPr>
          <p:spPr>
            <a:xfrm>
              <a:off x="584925" y="261325"/>
              <a:ext cx="378575" cy="464050"/>
            </a:xfrm>
            <a:custGeom>
              <a:avLst/>
              <a:gdLst/>
              <a:ahLst/>
              <a:cxnLst/>
              <a:rect l="0" t="0" r="0" b="0"/>
              <a:pathLst>
                <a:path w="15143" h="18562" extrusionOk="0">
                  <a:moveTo>
                    <a:pt x="2540" y="171"/>
                  </a:moveTo>
                  <a:lnTo>
                    <a:pt x="2711" y="195"/>
                  </a:lnTo>
                  <a:lnTo>
                    <a:pt x="2882" y="244"/>
                  </a:lnTo>
                  <a:lnTo>
                    <a:pt x="3053" y="318"/>
                  </a:lnTo>
                  <a:lnTo>
                    <a:pt x="3175" y="440"/>
                  </a:lnTo>
                  <a:lnTo>
                    <a:pt x="3297" y="562"/>
                  </a:lnTo>
                  <a:lnTo>
                    <a:pt x="3370" y="733"/>
                  </a:lnTo>
                  <a:lnTo>
                    <a:pt x="3419" y="904"/>
                  </a:lnTo>
                  <a:lnTo>
                    <a:pt x="3444" y="1075"/>
                  </a:lnTo>
                  <a:lnTo>
                    <a:pt x="3419" y="1246"/>
                  </a:lnTo>
                  <a:lnTo>
                    <a:pt x="3370" y="1417"/>
                  </a:lnTo>
                  <a:lnTo>
                    <a:pt x="3297" y="1588"/>
                  </a:lnTo>
                  <a:lnTo>
                    <a:pt x="3175" y="1710"/>
                  </a:lnTo>
                  <a:lnTo>
                    <a:pt x="3053" y="1832"/>
                  </a:lnTo>
                  <a:lnTo>
                    <a:pt x="2882" y="1905"/>
                  </a:lnTo>
                  <a:lnTo>
                    <a:pt x="2711" y="1954"/>
                  </a:lnTo>
                  <a:lnTo>
                    <a:pt x="2540" y="1978"/>
                  </a:lnTo>
                  <a:lnTo>
                    <a:pt x="2369" y="1954"/>
                  </a:lnTo>
                  <a:lnTo>
                    <a:pt x="2198" y="1905"/>
                  </a:lnTo>
                  <a:lnTo>
                    <a:pt x="2027" y="1832"/>
                  </a:lnTo>
                  <a:lnTo>
                    <a:pt x="1905" y="1710"/>
                  </a:lnTo>
                  <a:lnTo>
                    <a:pt x="1783" y="1588"/>
                  </a:lnTo>
                  <a:lnTo>
                    <a:pt x="1710" y="1417"/>
                  </a:lnTo>
                  <a:lnTo>
                    <a:pt x="1661" y="1246"/>
                  </a:lnTo>
                  <a:lnTo>
                    <a:pt x="1636" y="1075"/>
                  </a:lnTo>
                  <a:lnTo>
                    <a:pt x="1661" y="904"/>
                  </a:lnTo>
                  <a:lnTo>
                    <a:pt x="1710" y="733"/>
                  </a:lnTo>
                  <a:lnTo>
                    <a:pt x="1783" y="562"/>
                  </a:lnTo>
                  <a:lnTo>
                    <a:pt x="1905" y="440"/>
                  </a:lnTo>
                  <a:lnTo>
                    <a:pt x="2027" y="318"/>
                  </a:lnTo>
                  <a:lnTo>
                    <a:pt x="2198" y="244"/>
                  </a:lnTo>
                  <a:lnTo>
                    <a:pt x="2369" y="195"/>
                  </a:lnTo>
                  <a:lnTo>
                    <a:pt x="2540" y="171"/>
                  </a:lnTo>
                  <a:close/>
                  <a:moveTo>
                    <a:pt x="5862" y="171"/>
                  </a:moveTo>
                  <a:lnTo>
                    <a:pt x="6033" y="195"/>
                  </a:lnTo>
                  <a:lnTo>
                    <a:pt x="6204" y="244"/>
                  </a:lnTo>
                  <a:lnTo>
                    <a:pt x="6374" y="318"/>
                  </a:lnTo>
                  <a:lnTo>
                    <a:pt x="6497" y="440"/>
                  </a:lnTo>
                  <a:lnTo>
                    <a:pt x="6619" y="562"/>
                  </a:lnTo>
                  <a:lnTo>
                    <a:pt x="6692" y="733"/>
                  </a:lnTo>
                  <a:lnTo>
                    <a:pt x="6741" y="904"/>
                  </a:lnTo>
                  <a:lnTo>
                    <a:pt x="6765" y="1075"/>
                  </a:lnTo>
                  <a:lnTo>
                    <a:pt x="6741" y="1246"/>
                  </a:lnTo>
                  <a:lnTo>
                    <a:pt x="6692" y="1417"/>
                  </a:lnTo>
                  <a:lnTo>
                    <a:pt x="6619" y="1588"/>
                  </a:lnTo>
                  <a:lnTo>
                    <a:pt x="6497" y="1710"/>
                  </a:lnTo>
                  <a:lnTo>
                    <a:pt x="6374" y="1832"/>
                  </a:lnTo>
                  <a:lnTo>
                    <a:pt x="6204" y="1905"/>
                  </a:lnTo>
                  <a:lnTo>
                    <a:pt x="6033" y="1954"/>
                  </a:lnTo>
                  <a:lnTo>
                    <a:pt x="5862" y="1978"/>
                  </a:lnTo>
                  <a:lnTo>
                    <a:pt x="5691" y="1954"/>
                  </a:lnTo>
                  <a:lnTo>
                    <a:pt x="5520" y="1905"/>
                  </a:lnTo>
                  <a:lnTo>
                    <a:pt x="5349" y="1832"/>
                  </a:lnTo>
                  <a:lnTo>
                    <a:pt x="5227" y="1710"/>
                  </a:lnTo>
                  <a:lnTo>
                    <a:pt x="5104" y="1588"/>
                  </a:lnTo>
                  <a:lnTo>
                    <a:pt x="5031" y="1417"/>
                  </a:lnTo>
                  <a:lnTo>
                    <a:pt x="4982" y="1246"/>
                  </a:lnTo>
                  <a:lnTo>
                    <a:pt x="4958" y="1075"/>
                  </a:lnTo>
                  <a:lnTo>
                    <a:pt x="4982" y="904"/>
                  </a:lnTo>
                  <a:lnTo>
                    <a:pt x="5031" y="733"/>
                  </a:lnTo>
                  <a:lnTo>
                    <a:pt x="5104" y="562"/>
                  </a:lnTo>
                  <a:lnTo>
                    <a:pt x="5227" y="440"/>
                  </a:lnTo>
                  <a:lnTo>
                    <a:pt x="5349" y="318"/>
                  </a:lnTo>
                  <a:lnTo>
                    <a:pt x="5520" y="244"/>
                  </a:lnTo>
                  <a:lnTo>
                    <a:pt x="5691" y="195"/>
                  </a:lnTo>
                  <a:lnTo>
                    <a:pt x="5862" y="171"/>
                  </a:lnTo>
                  <a:close/>
                  <a:moveTo>
                    <a:pt x="9183" y="171"/>
                  </a:moveTo>
                  <a:lnTo>
                    <a:pt x="9354" y="195"/>
                  </a:lnTo>
                  <a:lnTo>
                    <a:pt x="9525" y="244"/>
                  </a:lnTo>
                  <a:lnTo>
                    <a:pt x="9696" y="318"/>
                  </a:lnTo>
                  <a:lnTo>
                    <a:pt x="9818" y="440"/>
                  </a:lnTo>
                  <a:lnTo>
                    <a:pt x="9940" y="562"/>
                  </a:lnTo>
                  <a:lnTo>
                    <a:pt x="10014" y="733"/>
                  </a:lnTo>
                  <a:lnTo>
                    <a:pt x="10062" y="904"/>
                  </a:lnTo>
                  <a:lnTo>
                    <a:pt x="10087" y="1075"/>
                  </a:lnTo>
                  <a:lnTo>
                    <a:pt x="10062" y="1246"/>
                  </a:lnTo>
                  <a:lnTo>
                    <a:pt x="10014" y="1417"/>
                  </a:lnTo>
                  <a:lnTo>
                    <a:pt x="9940" y="1588"/>
                  </a:lnTo>
                  <a:lnTo>
                    <a:pt x="9818" y="1710"/>
                  </a:lnTo>
                  <a:lnTo>
                    <a:pt x="9696" y="1832"/>
                  </a:lnTo>
                  <a:lnTo>
                    <a:pt x="9525" y="1905"/>
                  </a:lnTo>
                  <a:lnTo>
                    <a:pt x="9354" y="1954"/>
                  </a:lnTo>
                  <a:lnTo>
                    <a:pt x="9183" y="1978"/>
                  </a:lnTo>
                  <a:lnTo>
                    <a:pt x="9012" y="1954"/>
                  </a:lnTo>
                  <a:lnTo>
                    <a:pt x="8841" y="1905"/>
                  </a:lnTo>
                  <a:lnTo>
                    <a:pt x="8670" y="1832"/>
                  </a:lnTo>
                  <a:lnTo>
                    <a:pt x="8548" y="1710"/>
                  </a:lnTo>
                  <a:lnTo>
                    <a:pt x="8426" y="1588"/>
                  </a:lnTo>
                  <a:lnTo>
                    <a:pt x="8353" y="1417"/>
                  </a:lnTo>
                  <a:lnTo>
                    <a:pt x="8304" y="1246"/>
                  </a:lnTo>
                  <a:lnTo>
                    <a:pt x="8279" y="1075"/>
                  </a:lnTo>
                  <a:lnTo>
                    <a:pt x="8304" y="904"/>
                  </a:lnTo>
                  <a:lnTo>
                    <a:pt x="8353" y="733"/>
                  </a:lnTo>
                  <a:lnTo>
                    <a:pt x="8426" y="562"/>
                  </a:lnTo>
                  <a:lnTo>
                    <a:pt x="8548" y="440"/>
                  </a:lnTo>
                  <a:lnTo>
                    <a:pt x="8670" y="318"/>
                  </a:lnTo>
                  <a:lnTo>
                    <a:pt x="8841" y="244"/>
                  </a:lnTo>
                  <a:lnTo>
                    <a:pt x="9012" y="195"/>
                  </a:lnTo>
                  <a:lnTo>
                    <a:pt x="9183" y="171"/>
                  </a:lnTo>
                  <a:close/>
                  <a:moveTo>
                    <a:pt x="12505" y="171"/>
                  </a:moveTo>
                  <a:lnTo>
                    <a:pt x="12676" y="195"/>
                  </a:lnTo>
                  <a:lnTo>
                    <a:pt x="12847" y="244"/>
                  </a:lnTo>
                  <a:lnTo>
                    <a:pt x="13018" y="318"/>
                  </a:lnTo>
                  <a:lnTo>
                    <a:pt x="13140" y="440"/>
                  </a:lnTo>
                  <a:lnTo>
                    <a:pt x="13262" y="562"/>
                  </a:lnTo>
                  <a:lnTo>
                    <a:pt x="13335" y="733"/>
                  </a:lnTo>
                  <a:lnTo>
                    <a:pt x="13384" y="904"/>
                  </a:lnTo>
                  <a:lnTo>
                    <a:pt x="13408" y="1075"/>
                  </a:lnTo>
                  <a:lnTo>
                    <a:pt x="13384" y="1246"/>
                  </a:lnTo>
                  <a:lnTo>
                    <a:pt x="13335" y="1417"/>
                  </a:lnTo>
                  <a:lnTo>
                    <a:pt x="13262" y="1588"/>
                  </a:lnTo>
                  <a:lnTo>
                    <a:pt x="13140" y="1710"/>
                  </a:lnTo>
                  <a:lnTo>
                    <a:pt x="13018" y="1832"/>
                  </a:lnTo>
                  <a:lnTo>
                    <a:pt x="12847" y="1905"/>
                  </a:lnTo>
                  <a:lnTo>
                    <a:pt x="12676" y="1954"/>
                  </a:lnTo>
                  <a:lnTo>
                    <a:pt x="12505" y="1978"/>
                  </a:lnTo>
                  <a:lnTo>
                    <a:pt x="12334" y="1954"/>
                  </a:lnTo>
                  <a:lnTo>
                    <a:pt x="12163" y="1905"/>
                  </a:lnTo>
                  <a:lnTo>
                    <a:pt x="11992" y="1832"/>
                  </a:lnTo>
                  <a:lnTo>
                    <a:pt x="11870" y="1710"/>
                  </a:lnTo>
                  <a:lnTo>
                    <a:pt x="11748" y="1588"/>
                  </a:lnTo>
                  <a:lnTo>
                    <a:pt x="11674" y="1417"/>
                  </a:lnTo>
                  <a:lnTo>
                    <a:pt x="11625" y="1246"/>
                  </a:lnTo>
                  <a:lnTo>
                    <a:pt x="11601" y="1075"/>
                  </a:lnTo>
                  <a:lnTo>
                    <a:pt x="11625" y="904"/>
                  </a:lnTo>
                  <a:lnTo>
                    <a:pt x="11674" y="733"/>
                  </a:lnTo>
                  <a:lnTo>
                    <a:pt x="11748" y="562"/>
                  </a:lnTo>
                  <a:lnTo>
                    <a:pt x="11870" y="440"/>
                  </a:lnTo>
                  <a:lnTo>
                    <a:pt x="11992" y="318"/>
                  </a:lnTo>
                  <a:lnTo>
                    <a:pt x="12163" y="244"/>
                  </a:lnTo>
                  <a:lnTo>
                    <a:pt x="12334" y="195"/>
                  </a:lnTo>
                  <a:lnTo>
                    <a:pt x="12505" y="171"/>
                  </a:lnTo>
                  <a:close/>
                  <a:moveTo>
                    <a:pt x="13091" y="5520"/>
                  </a:moveTo>
                  <a:lnTo>
                    <a:pt x="13189" y="5544"/>
                  </a:lnTo>
                  <a:lnTo>
                    <a:pt x="13262" y="5593"/>
                  </a:lnTo>
                  <a:lnTo>
                    <a:pt x="13311" y="5666"/>
                  </a:lnTo>
                  <a:lnTo>
                    <a:pt x="13335" y="5764"/>
                  </a:lnTo>
                  <a:lnTo>
                    <a:pt x="13311" y="5862"/>
                  </a:lnTo>
                  <a:lnTo>
                    <a:pt x="13262" y="5935"/>
                  </a:lnTo>
                  <a:lnTo>
                    <a:pt x="13189" y="5984"/>
                  </a:lnTo>
                  <a:lnTo>
                    <a:pt x="13091" y="6008"/>
                  </a:lnTo>
                  <a:lnTo>
                    <a:pt x="1954" y="6008"/>
                  </a:lnTo>
                  <a:lnTo>
                    <a:pt x="1856" y="5984"/>
                  </a:lnTo>
                  <a:lnTo>
                    <a:pt x="1783" y="5935"/>
                  </a:lnTo>
                  <a:lnTo>
                    <a:pt x="1734" y="5862"/>
                  </a:lnTo>
                  <a:lnTo>
                    <a:pt x="1710" y="5764"/>
                  </a:lnTo>
                  <a:lnTo>
                    <a:pt x="1734" y="5666"/>
                  </a:lnTo>
                  <a:lnTo>
                    <a:pt x="1783" y="5593"/>
                  </a:lnTo>
                  <a:lnTo>
                    <a:pt x="1856" y="5544"/>
                  </a:lnTo>
                  <a:lnTo>
                    <a:pt x="1954" y="5520"/>
                  </a:lnTo>
                  <a:close/>
                  <a:moveTo>
                    <a:pt x="13189" y="7840"/>
                  </a:moveTo>
                  <a:lnTo>
                    <a:pt x="13262" y="7913"/>
                  </a:lnTo>
                  <a:lnTo>
                    <a:pt x="13311" y="7986"/>
                  </a:lnTo>
                  <a:lnTo>
                    <a:pt x="13335" y="8084"/>
                  </a:lnTo>
                  <a:lnTo>
                    <a:pt x="13311" y="8182"/>
                  </a:lnTo>
                  <a:lnTo>
                    <a:pt x="13262" y="8255"/>
                  </a:lnTo>
                  <a:lnTo>
                    <a:pt x="13189" y="8304"/>
                  </a:lnTo>
                  <a:lnTo>
                    <a:pt x="13091" y="8328"/>
                  </a:lnTo>
                  <a:lnTo>
                    <a:pt x="1954" y="8328"/>
                  </a:lnTo>
                  <a:lnTo>
                    <a:pt x="1856" y="8304"/>
                  </a:lnTo>
                  <a:lnTo>
                    <a:pt x="1783" y="8255"/>
                  </a:lnTo>
                  <a:lnTo>
                    <a:pt x="1734" y="8182"/>
                  </a:lnTo>
                  <a:lnTo>
                    <a:pt x="1710" y="8084"/>
                  </a:lnTo>
                  <a:lnTo>
                    <a:pt x="1734" y="7986"/>
                  </a:lnTo>
                  <a:lnTo>
                    <a:pt x="1783" y="7913"/>
                  </a:lnTo>
                  <a:lnTo>
                    <a:pt x="1856" y="7840"/>
                  </a:lnTo>
                  <a:close/>
                  <a:moveTo>
                    <a:pt x="13091" y="10136"/>
                  </a:moveTo>
                  <a:lnTo>
                    <a:pt x="13189" y="10160"/>
                  </a:lnTo>
                  <a:lnTo>
                    <a:pt x="13262" y="10209"/>
                  </a:lnTo>
                  <a:lnTo>
                    <a:pt x="13311" y="10282"/>
                  </a:lnTo>
                  <a:lnTo>
                    <a:pt x="13335" y="10380"/>
                  </a:lnTo>
                  <a:lnTo>
                    <a:pt x="13311" y="10478"/>
                  </a:lnTo>
                  <a:lnTo>
                    <a:pt x="13262" y="10551"/>
                  </a:lnTo>
                  <a:lnTo>
                    <a:pt x="13189" y="10600"/>
                  </a:lnTo>
                  <a:lnTo>
                    <a:pt x="13091" y="10624"/>
                  </a:lnTo>
                  <a:lnTo>
                    <a:pt x="1954" y="10624"/>
                  </a:lnTo>
                  <a:lnTo>
                    <a:pt x="1856" y="10600"/>
                  </a:lnTo>
                  <a:lnTo>
                    <a:pt x="1783" y="10551"/>
                  </a:lnTo>
                  <a:lnTo>
                    <a:pt x="1734" y="10478"/>
                  </a:lnTo>
                  <a:lnTo>
                    <a:pt x="1710" y="10380"/>
                  </a:lnTo>
                  <a:lnTo>
                    <a:pt x="1734" y="10282"/>
                  </a:lnTo>
                  <a:lnTo>
                    <a:pt x="1783" y="10209"/>
                  </a:lnTo>
                  <a:lnTo>
                    <a:pt x="1856" y="10160"/>
                  </a:lnTo>
                  <a:lnTo>
                    <a:pt x="1954" y="10136"/>
                  </a:lnTo>
                  <a:close/>
                  <a:moveTo>
                    <a:pt x="8206" y="12456"/>
                  </a:moveTo>
                  <a:lnTo>
                    <a:pt x="8304" y="12480"/>
                  </a:lnTo>
                  <a:lnTo>
                    <a:pt x="8377" y="12529"/>
                  </a:lnTo>
                  <a:lnTo>
                    <a:pt x="8426" y="12602"/>
                  </a:lnTo>
                  <a:lnTo>
                    <a:pt x="8450" y="12700"/>
                  </a:lnTo>
                  <a:lnTo>
                    <a:pt x="8426" y="12798"/>
                  </a:lnTo>
                  <a:lnTo>
                    <a:pt x="8377" y="12871"/>
                  </a:lnTo>
                  <a:lnTo>
                    <a:pt x="8304" y="12920"/>
                  </a:lnTo>
                  <a:lnTo>
                    <a:pt x="8206" y="12944"/>
                  </a:lnTo>
                  <a:lnTo>
                    <a:pt x="1954" y="12944"/>
                  </a:lnTo>
                  <a:lnTo>
                    <a:pt x="1856" y="12920"/>
                  </a:lnTo>
                  <a:lnTo>
                    <a:pt x="1783" y="12871"/>
                  </a:lnTo>
                  <a:lnTo>
                    <a:pt x="1734" y="12798"/>
                  </a:lnTo>
                  <a:lnTo>
                    <a:pt x="1710" y="12700"/>
                  </a:lnTo>
                  <a:lnTo>
                    <a:pt x="1734" y="12602"/>
                  </a:lnTo>
                  <a:lnTo>
                    <a:pt x="1783" y="12529"/>
                  </a:lnTo>
                  <a:lnTo>
                    <a:pt x="1856" y="12480"/>
                  </a:lnTo>
                  <a:lnTo>
                    <a:pt x="1954" y="12456"/>
                  </a:lnTo>
                  <a:close/>
                  <a:moveTo>
                    <a:pt x="782" y="0"/>
                  </a:moveTo>
                  <a:lnTo>
                    <a:pt x="635" y="25"/>
                  </a:lnTo>
                  <a:lnTo>
                    <a:pt x="489" y="73"/>
                  </a:lnTo>
                  <a:lnTo>
                    <a:pt x="342" y="122"/>
                  </a:lnTo>
                  <a:lnTo>
                    <a:pt x="220" y="220"/>
                  </a:lnTo>
                  <a:lnTo>
                    <a:pt x="122" y="342"/>
                  </a:lnTo>
                  <a:lnTo>
                    <a:pt x="73" y="489"/>
                  </a:lnTo>
                  <a:lnTo>
                    <a:pt x="24" y="635"/>
                  </a:lnTo>
                  <a:lnTo>
                    <a:pt x="0" y="782"/>
                  </a:lnTo>
                  <a:lnTo>
                    <a:pt x="0" y="17780"/>
                  </a:lnTo>
                  <a:lnTo>
                    <a:pt x="24" y="17927"/>
                  </a:lnTo>
                  <a:lnTo>
                    <a:pt x="73" y="18073"/>
                  </a:lnTo>
                  <a:lnTo>
                    <a:pt x="122" y="18220"/>
                  </a:lnTo>
                  <a:lnTo>
                    <a:pt x="220" y="18342"/>
                  </a:lnTo>
                  <a:lnTo>
                    <a:pt x="342" y="18440"/>
                  </a:lnTo>
                  <a:lnTo>
                    <a:pt x="489" y="18488"/>
                  </a:lnTo>
                  <a:lnTo>
                    <a:pt x="635" y="18537"/>
                  </a:lnTo>
                  <a:lnTo>
                    <a:pt x="782" y="18562"/>
                  </a:lnTo>
                  <a:lnTo>
                    <a:pt x="14361" y="18562"/>
                  </a:lnTo>
                  <a:lnTo>
                    <a:pt x="14507" y="18537"/>
                  </a:lnTo>
                  <a:lnTo>
                    <a:pt x="14654" y="18488"/>
                  </a:lnTo>
                  <a:lnTo>
                    <a:pt x="14800" y="18440"/>
                  </a:lnTo>
                  <a:lnTo>
                    <a:pt x="14923" y="18342"/>
                  </a:lnTo>
                  <a:lnTo>
                    <a:pt x="15020" y="18220"/>
                  </a:lnTo>
                  <a:lnTo>
                    <a:pt x="15069" y="18073"/>
                  </a:lnTo>
                  <a:lnTo>
                    <a:pt x="15118" y="17927"/>
                  </a:lnTo>
                  <a:lnTo>
                    <a:pt x="15142" y="17780"/>
                  </a:lnTo>
                  <a:lnTo>
                    <a:pt x="15142" y="782"/>
                  </a:lnTo>
                  <a:lnTo>
                    <a:pt x="15118" y="635"/>
                  </a:lnTo>
                  <a:lnTo>
                    <a:pt x="15069" y="489"/>
                  </a:lnTo>
                  <a:lnTo>
                    <a:pt x="15020" y="342"/>
                  </a:lnTo>
                  <a:lnTo>
                    <a:pt x="14923" y="220"/>
                  </a:lnTo>
                  <a:lnTo>
                    <a:pt x="14800" y="122"/>
                  </a:lnTo>
                  <a:lnTo>
                    <a:pt x="14654" y="73"/>
                  </a:lnTo>
                  <a:lnTo>
                    <a:pt x="14507" y="25"/>
                  </a:lnTo>
                  <a:lnTo>
                    <a:pt x="14361" y="0"/>
                  </a:lnTo>
                  <a:close/>
                </a:path>
              </a:pathLst>
            </a:custGeom>
            <a:grpFill/>
            <a:ln>
              <a:noFill/>
            </a:ln>
          </p:spPr>
          <p:txBody>
            <a:bodyPr lIns="121896" tIns="121896" rIns="121896" bIns="121896" anchor="ctr" anchorCtr="0">
              <a:noAutofit/>
            </a:bodyPr>
            <a:lstStyle/>
            <a:p>
              <a:endParaRPr sz="3732"/>
            </a:p>
          </p:txBody>
        </p:sp>
      </p:grpSp>
      <p:sp>
        <p:nvSpPr>
          <p:cNvPr id="27" name="Shape 575">
            <a:extLst>
              <a:ext uri="{FF2B5EF4-FFF2-40B4-BE49-F238E27FC236}">
                <a16:creationId xmlns:a16="http://schemas.microsoft.com/office/drawing/2014/main" id="{E6D991DD-E2B7-4070-8B1A-05903B1A76B8}"/>
              </a:ext>
            </a:extLst>
          </p:cNvPr>
          <p:cNvSpPr/>
          <p:nvPr/>
        </p:nvSpPr>
        <p:spPr>
          <a:xfrm>
            <a:off x="5171170" y="2560810"/>
            <a:ext cx="473716" cy="473688"/>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chemeClr val="bg1"/>
          </a:solidFill>
          <a:ln>
            <a:noFill/>
          </a:ln>
        </p:spPr>
        <p:txBody>
          <a:bodyPr lIns="121896" tIns="121896" rIns="121896" bIns="121896" anchor="ctr" anchorCtr="0">
            <a:noAutofit/>
          </a:bodyPr>
          <a:lstStyle/>
          <a:p>
            <a:endParaRPr sz="3732"/>
          </a:p>
        </p:txBody>
      </p:sp>
      <p:grpSp>
        <p:nvGrpSpPr>
          <p:cNvPr id="28" name="Shape 579">
            <a:extLst>
              <a:ext uri="{FF2B5EF4-FFF2-40B4-BE49-F238E27FC236}">
                <a16:creationId xmlns:a16="http://schemas.microsoft.com/office/drawing/2014/main" id="{33EB2DB0-E7C6-4132-A860-9985BBD29E38}"/>
              </a:ext>
            </a:extLst>
          </p:cNvPr>
          <p:cNvGrpSpPr/>
          <p:nvPr/>
        </p:nvGrpSpPr>
        <p:grpSpPr>
          <a:xfrm>
            <a:off x="2948797" y="2560810"/>
            <a:ext cx="461456" cy="470956"/>
            <a:chOff x="3955900" y="2984500"/>
            <a:chExt cx="414000" cy="422525"/>
          </a:xfrm>
          <a:solidFill>
            <a:schemeClr val="bg1"/>
          </a:solidFill>
        </p:grpSpPr>
        <p:sp>
          <p:nvSpPr>
            <p:cNvPr id="29" name="Shape 580">
              <a:extLst>
                <a:ext uri="{FF2B5EF4-FFF2-40B4-BE49-F238E27FC236}">
                  <a16:creationId xmlns:a16="http://schemas.microsoft.com/office/drawing/2014/main" id="{FA9612E5-4224-439D-8A46-EA5D080C9433}"/>
                </a:ext>
              </a:extLst>
            </p:cNvPr>
            <p:cNvSpPr/>
            <p:nvPr/>
          </p:nvSpPr>
          <p:spPr>
            <a:xfrm>
              <a:off x="3955900" y="2984500"/>
              <a:ext cx="315700" cy="315675"/>
            </a:xfrm>
            <a:custGeom>
              <a:avLst/>
              <a:gdLst/>
              <a:ahLst/>
              <a:cxnLst/>
              <a:rect l="0" t="0" r="0" b="0"/>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grpFill/>
            <a:ln>
              <a:noFill/>
            </a:ln>
          </p:spPr>
          <p:txBody>
            <a:bodyPr lIns="121896" tIns="121896" rIns="121896" bIns="121896" anchor="ctr" anchorCtr="0">
              <a:noAutofit/>
            </a:bodyPr>
            <a:lstStyle/>
            <a:p>
              <a:endParaRPr sz="3732"/>
            </a:p>
          </p:txBody>
        </p:sp>
        <p:sp>
          <p:nvSpPr>
            <p:cNvPr id="30" name="Shape 581">
              <a:extLst>
                <a:ext uri="{FF2B5EF4-FFF2-40B4-BE49-F238E27FC236}">
                  <a16:creationId xmlns:a16="http://schemas.microsoft.com/office/drawing/2014/main" id="{6831526C-E39C-4FE4-8255-D48AF2D7B79C}"/>
                </a:ext>
              </a:extLst>
            </p:cNvPr>
            <p:cNvSpPr/>
            <p:nvPr/>
          </p:nvSpPr>
          <p:spPr>
            <a:xfrm>
              <a:off x="3992525" y="3021125"/>
              <a:ext cx="242425" cy="242425"/>
            </a:xfrm>
            <a:custGeom>
              <a:avLst/>
              <a:gdLst/>
              <a:ahLst/>
              <a:cxnLst/>
              <a:rect l="0" t="0" r="0" b="0"/>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lIns="121896" tIns="121896" rIns="121896" bIns="121896" anchor="ctr" anchorCtr="0">
              <a:noAutofit/>
            </a:bodyPr>
            <a:lstStyle/>
            <a:p>
              <a:endParaRPr sz="3732"/>
            </a:p>
          </p:txBody>
        </p:sp>
        <p:sp>
          <p:nvSpPr>
            <p:cNvPr id="31" name="Shape 582">
              <a:extLst>
                <a:ext uri="{FF2B5EF4-FFF2-40B4-BE49-F238E27FC236}">
                  <a16:creationId xmlns:a16="http://schemas.microsoft.com/office/drawing/2014/main" id="{247B6916-4E49-418A-953C-967438D25345}"/>
                </a:ext>
              </a:extLst>
            </p:cNvPr>
            <p:cNvSpPr/>
            <p:nvPr/>
          </p:nvSpPr>
          <p:spPr>
            <a:xfrm>
              <a:off x="4215400" y="3253150"/>
              <a:ext cx="154500" cy="153875"/>
            </a:xfrm>
            <a:custGeom>
              <a:avLst/>
              <a:gdLst/>
              <a:ahLst/>
              <a:cxnLst/>
              <a:rect l="0" t="0" r="0" b="0"/>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grpFill/>
            <a:ln>
              <a:noFill/>
            </a:ln>
          </p:spPr>
          <p:txBody>
            <a:bodyPr lIns="121896" tIns="121896" rIns="121896" bIns="121896" anchor="ctr" anchorCtr="0">
              <a:noAutofit/>
            </a:bodyPr>
            <a:lstStyle/>
            <a:p>
              <a:endParaRPr sz="3732"/>
            </a:p>
          </p:txBody>
        </p:sp>
      </p:grpSp>
      <p:sp>
        <p:nvSpPr>
          <p:cNvPr id="32" name="Rectangle 31">
            <a:extLst>
              <a:ext uri="{FF2B5EF4-FFF2-40B4-BE49-F238E27FC236}">
                <a16:creationId xmlns:a16="http://schemas.microsoft.com/office/drawing/2014/main" id="{341BA9C8-1E30-4927-9281-CB3F5EBE4907}"/>
              </a:ext>
            </a:extLst>
          </p:cNvPr>
          <p:cNvSpPr/>
          <p:nvPr/>
        </p:nvSpPr>
        <p:spPr>
          <a:xfrm>
            <a:off x="1208811" y="4853109"/>
            <a:ext cx="10531141" cy="1015663"/>
          </a:xfrm>
          <a:prstGeom prst="rect">
            <a:avLst/>
          </a:prstGeom>
        </p:spPr>
        <p:txBody>
          <a:bodyPr wrap="square">
            <a:spAutoFit/>
          </a:bodyPr>
          <a:lstStyle/>
          <a:p>
            <a:r>
              <a:rPr lang="th-TH" sz="2000"/>
              <a:t>The human race is a monotonous affair. Most people spend the greatest part of their time working in order to live, and what little freedom remains so fills them with fear that they seek out any and every means to be rid of it.</a:t>
            </a:r>
          </a:p>
        </p:txBody>
      </p:sp>
      <p:sp>
        <p:nvSpPr>
          <p:cNvPr id="33" name="TextBox 32">
            <a:extLst>
              <a:ext uri="{FF2B5EF4-FFF2-40B4-BE49-F238E27FC236}">
                <a16:creationId xmlns:a16="http://schemas.microsoft.com/office/drawing/2014/main" id="{D3FBF6CE-F115-464D-9A01-AFE2E795DCD6}"/>
              </a:ext>
            </a:extLst>
          </p:cNvPr>
          <p:cNvSpPr txBox="1"/>
          <p:nvPr/>
        </p:nvSpPr>
        <p:spPr>
          <a:xfrm>
            <a:off x="321478" y="300954"/>
            <a:ext cx="5774522" cy="707886"/>
          </a:xfrm>
          <a:prstGeom prst="rect">
            <a:avLst/>
          </a:prstGeom>
          <a:noFill/>
        </p:spPr>
        <p:txBody>
          <a:bodyPr wrap="square" rtlCol="0">
            <a:spAutoFit/>
          </a:bodyPr>
          <a:lstStyle/>
          <a:p>
            <a:pPr algn="ctr"/>
            <a:r>
              <a:rPr lang="en-US" sz="4000">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Art of our </a:t>
            </a:r>
            <a:r>
              <a:rPr lang="en-US" sz="4000">
                <a:solidFill>
                  <a:schemeClr val="accent3"/>
                </a:solidFill>
                <a:latin typeface="Impact" panose="020B0806030902050204" pitchFamily="34" charset="0"/>
                <a:ea typeface="Noto Sans" panose="020B0502040504020204" pitchFamily="34"/>
                <a:cs typeface="Tahoma" panose="020B0604030504040204" pitchFamily="34" charset="0"/>
              </a:rPr>
              <a:t>Picture</a:t>
            </a:r>
            <a:endParaRPr lang="th-TH" sz="4000" dirty="0">
              <a:solidFill>
                <a:schemeClr val="accent3"/>
              </a:solidFill>
              <a:latin typeface="Impact" panose="020B0806030902050204" pitchFamily="34" charset="0"/>
              <a:ea typeface="Noto Sans" panose="020B0502040504020204" pitchFamily="34"/>
              <a:cs typeface="Tahoma" panose="020B0604030504040204" pitchFamily="34" charset="0"/>
            </a:endParaRPr>
          </a:p>
        </p:txBody>
      </p:sp>
      <p:cxnSp>
        <p:nvCxnSpPr>
          <p:cNvPr id="34" name="Straight Connector 33">
            <a:extLst>
              <a:ext uri="{FF2B5EF4-FFF2-40B4-BE49-F238E27FC236}">
                <a16:creationId xmlns:a16="http://schemas.microsoft.com/office/drawing/2014/main" id="{1FEA8EB0-1311-4658-8F46-71A5E8A4B953}"/>
              </a:ext>
            </a:extLst>
          </p:cNvPr>
          <p:cNvCxnSpPr/>
          <p:nvPr/>
        </p:nvCxnSpPr>
        <p:spPr>
          <a:xfrm>
            <a:off x="634181" y="1032387"/>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FFFD34D-E8CE-45C5-B599-1897031DAD22}"/>
              </a:ext>
            </a:extLst>
          </p:cNvPr>
          <p:cNvCxnSpPr/>
          <p:nvPr/>
        </p:nvCxnSpPr>
        <p:spPr>
          <a:xfrm>
            <a:off x="1002890" y="221226"/>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5078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1C8668-65A1-4C99-A110-6B5022828BF1}"/>
              </a:ext>
            </a:extLst>
          </p:cNvPr>
          <p:cNvSpPr/>
          <p:nvPr/>
        </p:nvSpPr>
        <p:spPr>
          <a:xfrm>
            <a:off x="1338512" y="2025315"/>
            <a:ext cx="2155881" cy="248652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 name="TextBox 2">
            <a:extLst>
              <a:ext uri="{FF2B5EF4-FFF2-40B4-BE49-F238E27FC236}">
                <a16:creationId xmlns:a16="http://schemas.microsoft.com/office/drawing/2014/main" id="{27DDA12F-5654-4FA7-A7AB-A4B5A8B3A42B}"/>
              </a:ext>
            </a:extLst>
          </p:cNvPr>
          <p:cNvSpPr txBox="1"/>
          <p:nvPr/>
        </p:nvSpPr>
        <p:spPr>
          <a:xfrm>
            <a:off x="169078" y="300954"/>
            <a:ext cx="5774522" cy="707886"/>
          </a:xfrm>
          <a:prstGeom prst="rect">
            <a:avLst/>
          </a:prstGeom>
          <a:noFill/>
        </p:spPr>
        <p:txBody>
          <a:bodyPr wrap="square" rtlCol="0">
            <a:spAutoFit/>
          </a:bodyPr>
          <a:lstStyle/>
          <a:p>
            <a:pPr algn="ctr"/>
            <a:r>
              <a:rPr lang="en-US" sz="4000">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Basic</a:t>
            </a:r>
            <a:r>
              <a:rPr lang="en-US" sz="4000">
                <a:latin typeface="Impact" panose="020B0806030902050204" pitchFamily="34" charset="0"/>
                <a:ea typeface="Noto Sans" panose="020B0502040504020204" pitchFamily="34"/>
                <a:cs typeface="Tahoma" panose="020B0604030504040204" pitchFamily="34" charset="0"/>
              </a:rPr>
              <a:t> </a:t>
            </a:r>
            <a:r>
              <a:rPr lang="en-US" sz="4000">
                <a:solidFill>
                  <a:schemeClr val="accent3"/>
                </a:solidFill>
                <a:latin typeface="Impact" panose="020B0806030902050204" pitchFamily="34" charset="0"/>
                <a:ea typeface="Noto Sans" panose="020B0502040504020204" pitchFamily="34"/>
                <a:cs typeface="Tahoma" panose="020B0604030504040204" pitchFamily="34" charset="0"/>
              </a:rPr>
              <a:t>Staff</a:t>
            </a:r>
            <a:r>
              <a:rPr lang="en-US" sz="4000">
                <a:latin typeface="Impact" panose="020B0806030902050204" pitchFamily="34" charset="0"/>
                <a:ea typeface="Noto Sans" panose="020B0502040504020204" pitchFamily="34"/>
                <a:cs typeface="Tahoma" panose="020B0604030504040204" pitchFamily="34" charset="0"/>
              </a:rPr>
              <a:t> </a:t>
            </a:r>
            <a:r>
              <a:rPr lang="en-US" sz="4000">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Layout</a:t>
            </a:r>
            <a:endParaRPr lang="th-TH" sz="4000" dirty="0">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endParaRPr>
          </a:p>
        </p:txBody>
      </p:sp>
      <p:grpSp>
        <p:nvGrpSpPr>
          <p:cNvPr id="4" name="Group 3">
            <a:extLst>
              <a:ext uri="{FF2B5EF4-FFF2-40B4-BE49-F238E27FC236}">
                <a16:creationId xmlns:a16="http://schemas.microsoft.com/office/drawing/2014/main" id="{A80C12A4-1D39-47C6-8080-AED2713EB3CC}"/>
              </a:ext>
            </a:extLst>
          </p:cNvPr>
          <p:cNvGrpSpPr/>
          <p:nvPr/>
        </p:nvGrpSpPr>
        <p:grpSpPr>
          <a:xfrm>
            <a:off x="1592790" y="4770940"/>
            <a:ext cx="1647324" cy="607166"/>
            <a:chOff x="1408697" y="5047666"/>
            <a:chExt cx="1647324" cy="607166"/>
          </a:xfrm>
        </p:grpSpPr>
        <p:sp>
          <p:nvSpPr>
            <p:cNvPr id="5" name="TextBox 4">
              <a:extLst>
                <a:ext uri="{FF2B5EF4-FFF2-40B4-BE49-F238E27FC236}">
                  <a16:creationId xmlns:a16="http://schemas.microsoft.com/office/drawing/2014/main" id="{2BE2F351-742F-41C4-9AED-8F4C70936CDC}"/>
                </a:ext>
              </a:extLst>
            </p:cNvPr>
            <p:cNvSpPr txBox="1"/>
            <p:nvPr/>
          </p:nvSpPr>
          <p:spPr>
            <a:xfrm>
              <a:off x="1408697" y="5047666"/>
              <a:ext cx="1647324" cy="366960"/>
            </a:xfrm>
            <a:prstGeom prst="rect">
              <a:avLst/>
            </a:prstGeom>
            <a:noFill/>
          </p:spPr>
          <p:txBody>
            <a:bodyPr wrap="square" rtlCol="0">
              <a:spAutoFit/>
            </a:bodyPr>
            <a:lstStyle/>
            <a:p>
              <a:pPr algn="ctr">
                <a:lnSpc>
                  <a:spcPct val="120000"/>
                </a:lnSpc>
              </a:pPr>
              <a:r>
                <a:rPr lang="en-US" sz="1600" b="1">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Jane Smith</a:t>
              </a:r>
              <a:endParaRPr lang="en-US" sz="16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Box 5">
              <a:extLst>
                <a:ext uri="{FF2B5EF4-FFF2-40B4-BE49-F238E27FC236}">
                  <a16:creationId xmlns:a16="http://schemas.microsoft.com/office/drawing/2014/main" id="{7BA9755E-0CD5-4DD2-B94D-0092FD6AC78B}"/>
                </a:ext>
              </a:extLst>
            </p:cNvPr>
            <p:cNvSpPr txBox="1"/>
            <p:nvPr/>
          </p:nvSpPr>
          <p:spPr>
            <a:xfrm>
              <a:off x="1739565" y="5322240"/>
              <a:ext cx="985588" cy="332592"/>
            </a:xfrm>
            <a:prstGeom prst="rect">
              <a:avLst/>
            </a:prstGeom>
            <a:noFill/>
          </p:spPr>
          <p:txBody>
            <a:bodyPr wrap="square" rtlCol="0">
              <a:spAutoFit/>
            </a:bodyPr>
            <a:lstStyle/>
            <a:p>
              <a:pPr algn="ctr">
                <a:lnSpc>
                  <a:spcPct val="120000"/>
                </a:lnSpc>
              </a:pPr>
              <a:r>
                <a:rPr lang="en-US" sz="140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Staff</a:t>
              </a:r>
              <a:endParaRPr lang="en-US" sz="14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7" name="Group 6">
            <a:extLst>
              <a:ext uri="{FF2B5EF4-FFF2-40B4-BE49-F238E27FC236}">
                <a16:creationId xmlns:a16="http://schemas.microsoft.com/office/drawing/2014/main" id="{1D15F3B7-1A1E-4526-89CD-F5C81C80F714}"/>
              </a:ext>
            </a:extLst>
          </p:cNvPr>
          <p:cNvGrpSpPr/>
          <p:nvPr/>
        </p:nvGrpSpPr>
        <p:grpSpPr>
          <a:xfrm>
            <a:off x="3999032" y="4770940"/>
            <a:ext cx="1647324" cy="607166"/>
            <a:chOff x="1408697" y="5047666"/>
            <a:chExt cx="1647324" cy="607166"/>
          </a:xfrm>
        </p:grpSpPr>
        <p:sp>
          <p:nvSpPr>
            <p:cNvPr id="8" name="TextBox 7">
              <a:extLst>
                <a:ext uri="{FF2B5EF4-FFF2-40B4-BE49-F238E27FC236}">
                  <a16:creationId xmlns:a16="http://schemas.microsoft.com/office/drawing/2014/main" id="{747A91B4-9876-48D1-A923-D55AB146283C}"/>
                </a:ext>
              </a:extLst>
            </p:cNvPr>
            <p:cNvSpPr txBox="1"/>
            <p:nvPr/>
          </p:nvSpPr>
          <p:spPr>
            <a:xfrm>
              <a:off x="1408697" y="5047666"/>
              <a:ext cx="1647324" cy="366960"/>
            </a:xfrm>
            <a:prstGeom prst="rect">
              <a:avLst/>
            </a:prstGeom>
            <a:noFill/>
          </p:spPr>
          <p:txBody>
            <a:bodyPr wrap="square" rtlCol="0">
              <a:spAutoFit/>
            </a:bodyPr>
            <a:lstStyle/>
            <a:p>
              <a:pPr algn="ctr">
                <a:lnSpc>
                  <a:spcPct val="120000"/>
                </a:lnSpc>
              </a:pPr>
              <a:r>
                <a:rPr lang="en-US" sz="1600" b="1">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Jessica Mills</a:t>
              </a:r>
              <a:endParaRPr lang="en-US" sz="16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D415BD53-0CD6-469F-8C1C-37391778C82F}"/>
                </a:ext>
              </a:extLst>
            </p:cNvPr>
            <p:cNvSpPr txBox="1"/>
            <p:nvPr/>
          </p:nvSpPr>
          <p:spPr>
            <a:xfrm>
              <a:off x="1739565" y="5322240"/>
              <a:ext cx="985588" cy="332592"/>
            </a:xfrm>
            <a:prstGeom prst="rect">
              <a:avLst/>
            </a:prstGeom>
            <a:noFill/>
          </p:spPr>
          <p:txBody>
            <a:bodyPr wrap="square" rtlCol="0">
              <a:spAutoFit/>
            </a:bodyPr>
            <a:lstStyle/>
            <a:p>
              <a:pPr algn="ctr">
                <a:lnSpc>
                  <a:spcPct val="120000"/>
                </a:lnSpc>
              </a:pPr>
              <a:r>
                <a:rPr lang="en-US" sz="140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Staff</a:t>
              </a:r>
              <a:endParaRPr lang="en-US" sz="14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10" name="Group 9">
            <a:extLst>
              <a:ext uri="{FF2B5EF4-FFF2-40B4-BE49-F238E27FC236}">
                <a16:creationId xmlns:a16="http://schemas.microsoft.com/office/drawing/2014/main" id="{0B8C71C7-9F83-46F9-94F7-BAB9752AF4B9}"/>
              </a:ext>
            </a:extLst>
          </p:cNvPr>
          <p:cNvGrpSpPr/>
          <p:nvPr/>
        </p:nvGrpSpPr>
        <p:grpSpPr>
          <a:xfrm>
            <a:off x="6405274" y="4770940"/>
            <a:ext cx="1647324" cy="607166"/>
            <a:chOff x="1408697" y="5047666"/>
            <a:chExt cx="1647324" cy="607166"/>
          </a:xfrm>
        </p:grpSpPr>
        <p:sp>
          <p:nvSpPr>
            <p:cNvPr id="11" name="TextBox 10">
              <a:extLst>
                <a:ext uri="{FF2B5EF4-FFF2-40B4-BE49-F238E27FC236}">
                  <a16:creationId xmlns:a16="http://schemas.microsoft.com/office/drawing/2014/main" id="{DE46BB88-E505-4874-92FD-584C9BB5620C}"/>
                </a:ext>
              </a:extLst>
            </p:cNvPr>
            <p:cNvSpPr txBox="1"/>
            <p:nvPr/>
          </p:nvSpPr>
          <p:spPr>
            <a:xfrm>
              <a:off x="1408697" y="5047666"/>
              <a:ext cx="1647324" cy="366960"/>
            </a:xfrm>
            <a:prstGeom prst="rect">
              <a:avLst/>
            </a:prstGeom>
            <a:noFill/>
          </p:spPr>
          <p:txBody>
            <a:bodyPr wrap="square" rtlCol="0">
              <a:spAutoFit/>
            </a:bodyPr>
            <a:lstStyle/>
            <a:p>
              <a:pPr algn="ctr">
                <a:lnSpc>
                  <a:spcPct val="120000"/>
                </a:lnSpc>
              </a:pPr>
              <a:r>
                <a:rPr lang="en-US" sz="1600" b="1">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Sonya Ross</a:t>
              </a:r>
              <a:endParaRPr lang="en-US" sz="16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2" name="TextBox 11">
              <a:extLst>
                <a:ext uri="{FF2B5EF4-FFF2-40B4-BE49-F238E27FC236}">
                  <a16:creationId xmlns:a16="http://schemas.microsoft.com/office/drawing/2014/main" id="{C47D792E-E002-4BBF-8602-BD6520C98A8B}"/>
                </a:ext>
              </a:extLst>
            </p:cNvPr>
            <p:cNvSpPr txBox="1"/>
            <p:nvPr/>
          </p:nvSpPr>
          <p:spPr>
            <a:xfrm>
              <a:off x="1739565" y="5322240"/>
              <a:ext cx="985588" cy="332592"/>
            </a:xfrm>
            <a:prstGeom prst="rect">
              <a:avLst/>
            </a:prstGeom>
            <a:noFill/>
          </p:spPr>
          <p:txBody>
            <a:bodyPr wrap="square" rtlCol="0">
              <a:spAutoFit/>
            </a:bodyPr>
            <a:lstStyle/>
            <a:p>
              <a:pPr algn="ctr">
                <a:lnSpc>
                  <a:spcPct val="120000"/>
                </a:lnSpc>
              </a:pPr>
              <a:r>
                <a:rPr lang="en-US" sz="140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Staff</a:t>
              </a:r>
              <a:endParaRPr lang="en-US" sz="14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13" name="Group 12">
            <a:extLst>
              <a:ext uri="{FF2B5EF4-FFF2-40B4-BE49-F238E27FC236}">
                <a16:creationId xmlns:a16="http://schemas.microsoft.com/office/drawing/2014/main" id="{6AA0BC6C-7DF0-44E8-ADDC-E21BFBDE1635}"/>
              </a:ext>
            </a:extLst>
          </p:cNvPr>
          <p:cNvGrpSpPr/>
          <p:nvPr/>
        </p:nvGrpSpPr>
        <p:grpSpPr>
          <a:xfrm>
            <a:off x="8811518" y="4770940"/>
            <a:ext cx="1647324" cy="607166"/>
            <a:chOff x="1408697" y="5047666"/>
            <a:chExt cx="1647324" cy="607166"/>
          </a:xfrm>
        </p:grpSpPr>
        <p:sp>
          <p:nvSpPr>
            <p:cNvPr id="14" name="TextBox 13">
              <a:extLst>
                <a:ext uri="{FF2B5EF4-FFF2-40B4-BE49-F238E27FC236}">
                  <a16:creationId xmlns:a16="http://schemas.microsoft.com/office/drawing/2014/main" id="{E33CE814-4B00-47F8-9C74-FDD8ED5B0874}"/>
                </a:ext>
              </a:extLst>
            </p:cNvPr>
            <p:cNvSpPr txBox="1"/>
            <p:nvPr/>
          </p:nvSpPr>
          <p:spPr>
            <a:xfrm>
              <a:off x="1408697" y="5047666"/>
              <a:ext cx="1647324" cy="366960"/>
            </a:xfrm>
            <a:prstGeom prst="rect">
              <a:avLst/>
            </a:prstGeom>
            <a:noFill/>
          </p:spPr>
          <p:txBody>
            <a:bodyPr wrap="square" rtlCol="0">
              <a:spAutoFit/>
            </a:bodyPr>
            <a:lstStyle/>
            <a:p>
              <a:pPr algn="ctr">
                <a:lnSpc>
                  <a:spcPct val="120000"/>
                </a:lnSpc>
              </a:pPr>
              <a:r>
                <a:rPr lang="en-US" sz="1600" b="1">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rPr>
                <a:t>Kim Spencer</a:t>
              </a:r>
              <a:endParaRPr lang="en-US" sz="16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5" name="TextBox 14">
              <a:extLst>
                <a:ext uri="{FF2B5EF4-FFF2-40B4-BE49-F238E27FC236}">
                  <a16:creationId xmlns:a16="http://schemas.microsoft.com/office/drawing/2014/main" id="{E8B93AF2-7D10-4A3C-9938-121908F21039}"/>
                </a:ext>
              </a:extLst>
            </p:cNvPr>
            <p:cNvSpPr txBox="1"/>
            <p:nvPr/>
          </p:nvSpPr>
          <p:spPr>
            <a:xfrm>
              <a:off x="1739565" y="5322240"/>
              <a:ext cx="985588" cy="332592"/>
            </a:xfrm>
            <a:prstGeom prst="rect">
              <a:avLst/>
            </a:prstGeom>
            <a:noFill/>
          </p:spPr>
          <p:txBody>
            <a:bodyPr wrap="square" rtlCol="0">
              <a:spAutoFit/>
            </a:bodyPr>
            <a:lstStyle/>
            <a:p>
              <a:pPr algn="ctr">
                <a:lnSpc>
                  <a:spcPct val="120000"/>
                </a:lnSpc>
              </a:pPr>
              <a:r>
                <a:rPr lang="en-US" sz="140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Staff</a:t>
              </a:r>
              <a:endParaRPr lang="en-US" sz="1400"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endParaRPr>
            </a:p>
          </p:txBody>
        </p:sp>
      </p:grpSp>
      <p:sp>
        <p:nvSpPr>
          <p:cNvPr id="16" name="Rectangle 15">
            <a:extLst>
              <a:ext uri="{FF2B5EF4-FFF2-40B4-BE49-F238E27FC236}">
                <a16:creationId xmlns:a16="http://schemas.microsoft.com/office/drawing/2014/main" id="{D38539B1-BB07-44C4-A6B6-3C0DC4042038}"/>
              </a:ext>
            </a:extLst>
          </p:cNvPr>
          <p:cNvSpPr/>
          <p:nvPr/>
        </p:nvSpPr>
        <p:spPr>
          <a:xfrm>
            <a:off x="3799193" y="2025314"/>
            <a:ext cx="2155881" cy="248652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7" name="Rectangle 16">
            <a:extLst>
              <a:ext uri="{FF2B5EF4-FFF2-40B4-BE49-F238E27FC236}">
                <a16:creationId xmlns:a16="http://schemas.microsoft.com/office/drawing/2014/main" id="{6F778D6D-98E5-4B44-B9F1-046C8CA9292D}"/>
              </a:ext>
            </a:extLst>
          </p:cNvPr>
          <p:cNvSpPr/>
          <p:nvPr/>
        </p:nvSpPr>
        <p:spPr>
          <a:xfrm>
            <a:off x="6259874" y="2025313"/>
            <a:ext cx="2155881" cy="248652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8" name="Rectangle 17">
            <a:extLst>
              <a:ext uri="{FF2B5EF4-FFF2-40B4-BE49-F238E27FC236}">
                <a16:creationId xmlns:a16="http://schemas.microsoft.com/office/drawing/2014/main" id="{6F14BE69-E720-40BF-9BB9-96A615F2ED7A}"/>
              </a:ext>
            </a:extLst>
          </p:cNvPr>
          <p:cNvSpPr/>
          <p:nvPr/>
        </p:nvSpPr>
        <p:spPr>
          <a:xfrm>
            <a:off x="8720555" y="2025312"/>
            <a:ext cx="2155881" cy="248652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9" name="Straight Connector 18">
            <a:extLst>
              <a:ext uri="{FF2B5EF4-FFF2-40B4-BE49-F238E27FC236}">
                <a16:creationId xmlns:a16="http://schemas.microsoft.com/office/drawing/2014/main" id="{691F82DD-D6E6-4CF5-A178-9A547454FBDE}"/>
              </a:ext>
            </a:extLst>
          </p:cNvPr>
          <p:cNvCxnSpPr/>
          <p:nvPr/>
        </p:nvCxnSpPr>
        <p:spPr>
          <a:xfrm>
            <a:off x="634181" y="1032387"/>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2335241-B1E5-4631-BD16-31AE33ED1193}"/>
              </a:ext>
            </a:extLst>
          </p:cNvPr>
          <p:cNvCxnSpPr/>
          <p:nvPr/>
        </p:nvCxnSpPr>
        <p:spPr>
          <a:xfrm>
            <a:off x="1002890" y="221226"/>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9536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E815A1-EFE1-419D-8966-6F9EB37087BE}"/>
              </a:ext>
            </a:extLst>
          </p:cNvPr>
          <p:cNvSpPr/>
          <p:nvPr/>
        </p:nvSpPr>
        <p:spPr>
          <a:xfrm>
            <a:off x="905163" y="683495"/>
            <a:ext cx="4904509" cy="5541811"/>
          </a:xfrm>
          <a:prstGeom prst="rect">
            <a:avLst/>
          </a:prstGeom>
          <a:blipFill dpi="0" rotWithShape="1">
            <a:blip r:embed="rId2">
              <a:extLst>
                <a:ext uri="{28A0092B-C50C-407E-A947-70E740481C1C}">
                  <a14:useLocalDpi xmlns:a14="http://schemas.microsoft.com/office/drawing/2010/main" val="0"/>
                </a:ext>
              </a:extLst>
            </a:blip>
            <a:srcRect/>
            <a:stretch>
              <a:fillRect l="-14783" r="-5470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 name="Shape 637">
            <a:extLst>
              <a:ext uri="{FF2B5EF4-FFF2-40B4-BE49-F238E27FC236}">
                <a16:creationId xmlns:a16="http://schemas.microsoft.com/office/drawing/2014/main" id="{2B90B18D-E4DF-4F24-8311-BED9AF12AF96}"/>
              </a:ext>
            </a:extLst>
          </p:cNvPr>
          <p:cNvSpPr/>
          <p:nvPr/>
        </p:nvSpPr>
        <p:spPr>
          <a:xfrm>
            <a:off x="6394066" y="2831751"/>
            <a:ext cx="622609" cy="622649"/>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accent1"/>
          </a:solidFill>
          <a:ln>
            <a:noFill/>
          </a:ln>
        </p:spPr>
        <p:txBody>
          <a:bodyPr lIns="121896" tIns="121896" rIns="121896" bIns="121896" anchor="ctr" anchorCtr="0">
            <a:noAutofit/>
          </a:bodyPr>
          <a:lstStyle/>
          <a:p>
            <a:endParaRPr sz="3732"/>
          </a:p>
        </p:txBody>
      </p:sp>
      <p:sp>
        <p:nvSpPr>
          <p:cNvPr id="6" name="Shape 637">
            <a:extLst>
              <a:ext uri="{FF2B5EF4-FFF2-40B4-BE49-F238E27FC236}">
                <a16:creationId xmlns:a16="http://schemas.microsoft.com/office/drawing/2014/main" id="{8C3CE27B-F2F9-40C1-84CE-70803E797992}"/>
              </a:ext>
            </a:extLst>
          </p:cNvPr>
          <p:cNvSpPr/>
          <p:nvPr/>
        </p:nvSpPr>
        <p:spPr>
          <a:xfrm>
            <a:off x="6394065" y="4526503"/>
            <a:ext cx="622609" cy="622649"/>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accent1"/>
          </a:solidFill>
          <a:ln>
            <a:noFill/>
          </a:ln>
        </p:spPr>
        <p:txBody>
          <a:bodyPr lIns="121896" tIns="121896" rIns="121896" bIns="121896" anchor="ctr" anchorCtr="0">
            <a:noAutofit/>
          </a:bodyPr>
          <a:lstStyle/>
          <a:p>
            <a:endParaRPr sz="3732"/>
          </a:p>
        </p:txBody>
      </p:sp>
      <p:sp>
        <p:nvSpPr>
          <p:cNvPr id="7" name="Rectangle 6">
            <a:extLst>
              <a:ext uri="{FF2B5EF4-FFF2-40B4-BE49-F238E27FC236}">
                <a16:creationId xmlns:a16="http://schemas.microsoft.com/office/drawing/2014/main" id="{276639D5-CB63-4D41-BA90-598E96D30EBC}"/>
              </a:ext>
            </a:extLst>
          </p:cNvPr>
          <p:cNvSpPr/>
          <p:nvPr/>
        </p:nvSpPr>
        <p:spPr>
          <a:xfrm>
            <a:off x="7222832" y="2681410"/>
            <a:ext cx="4405746" cy="923330"/>
          </a:xfrm>
          <a:prstGeom prst="rect">
            <a:avLst/>
          </a:prstGeom>
        </p:spPr>
        <p:txBody>
          <a:bodyPr wrap="square">
            <a:spAutoFit/>
          </a:bodyPr>
          <a:lstStyle/>
          <a:p>
            <a:r>
              <a:rPr lang="th-TH" sz="1800">
                <a:solidFill>
                  <a:schemeClr val="tx1">
                    <a:lumMod val="65000"/>
                    <a:lumOff val="35000"/>
                  </a:schemeClr>
                </a:solidFill>
              </a:rPr>
              <a:t>Don’t search for the meaning of life. Simply be present for the people you love | Maxime Lagacé</a:t>
            </a:r>
          </a:p>
        </p:txBody>
      </p:sp>
      <p:sp>
        <p:nvSpPr>
          <p:cNvPr id="8" name="Rectangle 7">
            <a:extLst>
              <a:ext uri="{FF2B5EF4-FFF2-40B4-BE49-F238E27FC236}">
                <a16:creationId xmlns:a16="http://schemas.microsoft.com/office/drawing/2014/main" id="{98680D38-5353-4C10-A00A-355C4E820C4D}"/>
              </a:ext>
            </a:extLst>
          </p:cNvPr>
          <p:cNvSpPr/>
          <p:nvPr/>
        </p:nvSpPr>
        <p:spPr>
          <a:xfrm>
            <a:off x="7222832" y="4376162"/>
            <a:ext cx="4045528" cy="923330"/>
          </a:xfrm>
          <a:prstGeom prst="rect">
            <a:avLst/>
          </a:prstGeom>
        </p:spPr>
        <p:txBody>
          <a:bodyPr wrap="square">
            <a:spAutoFit/>
          </a:bodyPr>
          <a:lstStyle/>
          <a:p>
            <a:r>
              <a:rPr lang="th-TH" sz="1800">
                <a:solidFill>
                  <a:schemeClr val="tx1">
                    <a:lumMod val="65000"/>
                    <a:lumOff val="35000"/>
                  </a:schemeClr>
                </a:solidFill>
              </a:rPr>
              <a:t>If you want to live a happy life, tie it to a goal, not to people or things. | Albert Einstein</a:t>
            </a:r>
          </a:p>
        </p:txBody>
      </p:sp>
      <p:cxnSp>
        <p:nvCxnSpPr>
          <p:cNvPr id="10" name="Straight Connector 9">
            <a:extLst>
              <a:ext uri="{FF2B5EF4-FFF2-40B4-BE49-F238E27FC236}">
                <a16:creationId xmlns:a16="http://schemas.microsoft.com/office/drawing/2014/main" id="{D6C0636B-EA54-44B3-B98F-07AF6697BFF7}"/>
              </a:ext>
            </a:extLst>
          </p:cNvPr>
          <p:cNvCxnSpPr/>
          <p:nvPr/>
        </p:nvCxnSpPr>
        <p:spPr>
          <a:xfrm>
            <a:off x="6129817" y="1582055"/>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0BBA8B-B1D3-4007-B987-36ADF592BEDD}"/>
              </a:ext>
            </a:extLst>
          </p:cNvPr>
          <p:cNvCxnSpPr/>
          <p:nvPr/>
        </p:nvCxnSpPr>
        <p:spPr>
          <a:xfrm>
            <a:off x="6498526" y="770894"/>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3332C7F0-659B-4FA4-A248-29E9E5676177}"/>
              </a:ext>
            </a:extLst>
          </p:cNvPr>
          <p:cNvSpPr/>
          <p:nvPr/>
        </p:nvSpPr>
        <p:spPr>
          <a:xfrm>
            <a:off x="6593844" y="1033200"/>
            <a:ext cx="2651752" cy="523220"/>
          </a:xfrm>
          <a:prstGeom prst="rect">
            <a:avLst/>
          </a:prstGeom>
        </p:spPr>
        <p:txBody>
          <a:bodyPr wrap="none">
            <a:spAutoFit/>
          </a:bodyPr>
          <a:lstStyle/>
          <a:p>
            <a:pPr algn="ctr"/>
            <a:r>
              <a:rPr lang="en-US">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Art of our </a:t>
            </a:r>
            <a:r>
              <a:rPr lang="en-US">
                <a:solidFill>
                  <a:schemeClr val="accent3"/>
                </a:solidFill>
                <a:latin typeface="Impact" panose="020B0806030902050204" pitchFamily="34" charset="0"/>
                <a:ea typeface="Noto Sans" panose="020B0502040504020204" pitchFamily="34"/>
                <a:cs typeface="Tahoma" panose="020B0604030504040204" pitchFamily="34" charset="0"/>
              </a:rPr>
              <a:t>Picture</a:t>
            </a:r>
            <a:endParaRPr lang="th-TH" dirty="0">
              <a:solidFill>
                <a:schemeClr val="accent3"/>
              </a:solidFill>
              <a:latin typeface="Impact" panose="020B0806030902050204" pitchFamily="34" charset="0"/>
              <a:ea typeface="Noto Sans" panose="020B0502040504020204" pitchFamily="34"/>
              <a:cs typeface="Tahoma" panose="020B0604030504040204" pitchFamily="34" charset="0"/>
            </a:endParaRPr>
          </a:p>
        </p:txBody>
      </p:sp>
    </p:spTree>
    <p:extLst>
      <p:ext uri="{BB962C8B-B14F-4D97-AF65-F5344CB8AC3E}">
        <p14:creationId xmlns:p14="http://schemas.microsoft.com/office/powerpoint/2010/main" val="3889381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A53291F3-4964-410C-A71A-F4ADAC0680D5}"/>
              </a:ext>
            </a:extLst>
          </p:cNvPr>
          <p:cNvCxnSpPr/>
          <p:nvPr/>
        </p:nvCxnSpPr>
        <p:spPr>
          <a:xfrm>
            <a:off x="421744" y="1055583"/>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CFF29788-E754-440B-86E9-DAA402D90007}"/>
              </a:ext>
            </a:extLst>
          </p:cNvPr>
          <p:cNvCxnSpPr/>
          <p:nvPr/>
        </p:nvCxnSpPr>
        <p:spPr>
          <a:xfrm>
            <a:off x="790453" y="244422"/>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FFD64C41-C0C7-4D29-B2D3-1C15507A1C1E}"/>
              </a:ext>
            </a:extLst>
          </p:cNvPr>
          <p:cNvSpPr/>
          <p:nvPr/>
        </p:nvSpPr>
        <p:spPr>
          <a:xfrm>
            <a:off x="906221" y="477411"/>
            <a:ext cx="1569725" cy="523220"/>
          </a:xfrm>
          <a:prstGeom prst="rect">
            <a:avLst/>
          </a:prstGeom>
        </p:spPr>
        <p:txBody>
          <a:bodyPr wrap="none">
            <a:spAutoFit/>
          </a:bodyPr>
          <a:lstStyle/>
          <a:p>
            <a:pPr algn="ctr"/>
            <a:r>
              <a:rPr lang="en-US">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Our </a:t>
            </a:r>
            <a:r>
              <a:rPr lang="en-US">
                <a:solidFill>
                  <a:schemeClr val="accent3"/>
                </a:solidFill>
                <a:latin typeface="Impact" panose="020B0806030902050204" pitchFamily="34" charset="0"/>
                <a:ea typeface="Noto Sans" panose="020B0502040504020204" pitchFamily="34"/>
                <a:cs typeface="Tahoma" panose="020B0604030504040204" pitchFamily="34" charset="0"/>
              </a:rPr>
              <a:t>Chart</a:t>
            </a:r>
            <a:endParaRPr lang="th-TH" dirty="0">
              <a:solidFill>
                <a:schemeClr val="accent3"/>
              </a:solidFill>
              <a:latin typeface="Impact" panose="020B0806030902050204" pitchFamily="34" charset="0"/>
              <a:ea typeface="Noto Sans" panose="020B0502040504020204" pitchFamily="34"/>
              <a:cs typeface="Tahoma" panose="020B0604030504040204" pitchFamily="34" charset="0"/>
            </a:endParaRPr>
          </a:p>
        </p:txBody>
      </p:sp>
      <p:graphicFrame>
        <p:nvGraphicFramePr>
          <p:cNvPr id="8" name="Chart 7">
            <a:extLst>
              <a:ext uri="{FF2B5EF4-FFF2-40B4-BE49-F238E27FC236}">
                <a16:creationId xmlns:a16="http://schemas.microsoft.com/office/drawing/2014/main" id="{512DBA09-CDE7-427E-A418-792E72FC21E5}"/>
              </a:ext>
            </a:extLst>
          </p:cNvPr>
          <p:cNvGraphicFramePr/>
          <p:nvPr>
            <p:extLst>
              <p:ext uri="{D42A27DB-BD31-4B8C-83A1-F6EECF244321}">
                <p14:modId xmlns:p14="http://schemas.microsoft.com/office/powerpoint/2010/main" val="3804586980"/>
              </p:ext>
            </p:extLst>
          </p:nvPr>
        </p:nvGraphicFramePr>
        <p:xfrm>
          <a:off x="421744" y="1316010"/>
          <a:ext cx="11081572" cy="29806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2EE08071-DC0C-4391-BB9F-333F231C3E6A}"/>
              </a:ext>
            </a:extLst>
          </p:cNvPr>
          <p:cNvGraphicFramePr/>
          <p:nvPr>
            <p:extLst>
              <p:ext uri="{D42A27DB-BD31-4B8C-83A1-F6EECF244321}">
                <p14:modId xmlns:p14="http://schemas.microsoft.com/office/powerpoint/2010/main" val="461775421"/>
              </p:ext>
            </p:extLst>
          </p:nvPr>
        </p:nvGraphicFramePr>
        <p:xfrm>
          <a:off x="580106" y="4296695"/>
          <a:ext cx="4277029" cy="2379408"/>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1B80CF35-6FE9-4FE4-AF7D-3788F78DF000}"/>
              </a:ext>
            </a:extLst>
          </p:cNvPr>
          <p:cNvSpPr/>
          <p:nvPr/>
        </p:nvSpPr>
        <p:spPr>
          <a:xfrm>
            <a:off x="5015497" y="5000023"/>
            <a:ext cx="6096000" cy="923330"/>
          </a:xfrm>
          <a:prstGeom prst="rect">
            <a:avLst/>
          </a:prstGeom>
        </p:spPr>
        <p:txBody>
          <a:bodyPr>
            <a:spAutoFit/>
          </a:bodyPr>
          <a:lstStyle/>
          <a:p>
            <a:r>
              <a:rPr lang="th-TH" sz="1800">
                <a:solidFill>
                  <a:schemeClr val="tx1">
                    <a:lumMod val="65000"/>
                    <a:lumOff val="35000"/>
                  </a:schemeClr>
                </a:solidFill>
              </a:rPr>
              <a:t>Magic is believing in yourself, if you can do that, you can make anything happen. Knowing is not enough; we must apply. Willing is not enough; we must do.</a:t>
            </a:r>
          </a:p>
        </p:txBody>
      </p:sp>
    </p:spTree>
    <p:extLst>
      <p:ext uri="{BB962C8B-B14F-4D97-AF65-F5344CB8AC3E}">
        <p14:creationId xmlns:p14="http://schemas.microsoft.com/office/powerpoint/2010/main" val="3122422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A9FE58EB-E7CB-4733-9131-6398DE42EB8D}"/>
              </a:ext>
            </a:extLst>
          </p:cNvPr>
          <p:cNvSpPr/>
          <p:nvPr/>
        </p:nvSpPr>
        <p:spPr>
          <a:xfrm rot="5400000">
            <a:off x="7407266" y="795528"/>
            <a:ext cx="2828544" cy="2438400"/>
          </a:xfrm>
          <a:prstGeom prst="hexagon">
            <a:avLst/>
          </a:prstGeom>
          <a:blipFill dpi="0" rotWithShape="0">
            <a:blip r:embed="rId2">
              <a:extLst>
                <a:ext uri="{28A0092B-C50C-407E-A947-70E740481C1C}">
                  <a14:useLocalDpi xmlns:a14="http://schemas.microsoft.com/office/drawing/2010/main" val="0"/>
                </a:ext>
              </a:extLst>
            </a:blip>
            <a:srcRect/>
            <a:stretch>
              <a:fillRect l="-74302" t="-12587" r="-192534" b="-9864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 name="Hexagon 2">
            <a:extLst>
              <a:ext uri="{FF2B5EF4-FFF2-40B4-BE49-F238E27FC236}">
                <a16:creationId xmlns:a16="http://schemas.microsoft.com/office/drawing/2014/main" id="{AE91BA7C-DB74-4B5D-8B9E-3B9CC6CF97F1}"/>
              </a:ext>
            </a:extLst>
          </p:cNvPr>
          <p:cNvSpPr/>
          <p:nvPr/>
        </p:nvSpPr>
        <p:spPr>
          <a:xfrm rot="5400000">
            <a:off x="6074995" y="3199515"/>
            <a:ext cx="2828544" cy="2438400"/>
          </a:xfrm>
          <a:prstGeom prst="hexagon">
            <a:avLst/>
          </a:prstGeom>
          <a:blipFill dpi="0" rotWithShape="0">
            <a:blip r:embed="rId3">
              <a:extLst>
                <a:ext uri="{28A0092B-C50C-407E-A947-70E740481C1C}">
                  <a14:useLocalDpi xmlns:a14="http://schemas.microsoft.com/office/drawing/2010/main" val="0"/>
                </a:ext>
              </a:extLst>
            </a:blip>
            <a:srcRect/>
            <a:stretch>
              <a:fillRect l="-7139" r="-64311" b="-325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 name="Hexagon 3">
            <a:extLst>
              <a:ext uri="{FF2B5EF4-FFF2-40B4-BE49-F238E27FC236}">
                <a16:creationId xmlns:a16="http://schemas.microsoft.com/office/drawing/2014/main" id="{BCA7D073-EEDB-4559-978C-8584EA22FED9}"/>
              </a:ext>
            </a:extLst>
          </p:cNvPr>
          <p:cNvSpPr/>
          <p:nvPr/>
        </p:nvSpPr>
        <p:spPr>
          <a:xfrm rot="5400000">
            <a:off x="8739537" y="3199515"/>
            <a:ext cx="2828544" cy="24384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5" name="Straight Connector 4">
            <a:extLst>
              <a:ext uri="{FF2B5EF4-FFF2-40B4-BE49-F238E27FC236}">
                <a16:creationId xmlns:a16="http://schemas.microsoft.com/office/drawing/2014/main" id="{D6259A04-C5D5-4A52-8F53-1D02AEA44639}"/>
              </a:ext>
            </a:extLst>
          </p:cNvPr>
          <p:cNvCxnSpPr/>
          <p:nvPr/>
        </p:nvCxnSpPr>
        <p:spPr>
          <a:xfrm>
            <a:off x="421744" y="1055583"/>
            <a:ext cx="530941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76F6FF2-EFFC-4A05-BDE3-67EC8B0F1E5E}"/>
              </a:ext>
            </a:extLst>
          </p:cNvPr>
          <p:cNvCxnSpPr/>
          <p:nvPr/>
        </p:nvCxnSpPr>
        <p:spPr>
          <a:xfrm>
            <a:off x="790453" y="244422"/>
            <a:ext cx="0" cy="12831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E187B69B-1DF7-48D7-91B1-E039399EAD57}"/>
              </a:ext>
            </a:extLst>
          </p:cNvPr>
          <p:cNvSpPr/>
          <p:nvPr/>
        </p:nvSpPr>
        <p:spPr>
          <a:xfrm>
            <a:off x="849851" y="532363"/>
            <a:ext cx="1811778" cy="523220"/>
          </a:xfrm>
          <a:prstGeom prst="rect">
            <a:avLst/>
          </a:prstGeom>
        </p:spPr>
        <p:txBody>
          <a:bodyPr wrap="none">
            <a:spAutoFit/>
          </a:bodyPr>
          <a:lstStyle/>
          <a:p>
            <a:pPr algn="ctr"/>
            <a:r>
              <a:rPr lang="en-US">
                <a:solidFill>
                  <a:schemeClr val="tx1">
                    <a:lumMod val="65000"/>
                    <a:lumOff val="35000"/>
                  </a:schemeClr>
                </a:solidFill>
                <a:latin typeface="Impact" panose="020B0806030902050204" pitchFamily="34" charset="0"/>
                <a:ea typeface="Noto Sans" panose="020B0502040504020204" pitchFamily="34"/>
                <a:cs typeface="Tahoma" panose="020B0604030504040204" pitchFamily="34" charset="0"/>
              </a:rPr>
              <a:t>Our </a:t>
            </a:r>
            <a:r>
              <a:rPr lang="en-US">
                <a:solidFill>
                  <a:schemeClr val="accent3"/>
                </a:solidFill>
                <a:latin typeface="Impact" panose="020B0806030902050204" pitchFamily="34" charset="0"/>
                <a:ea typeface="Noto Sans" panose="020B0502040504020204" pitchFamily="34"/>
                <a:cs typeface="Tahoma" panose="020B0604030504040204" pitchFamily="34" charset="0"/>
              </a:rPr>
              <a:t>Gallery</a:t>
            </a:r>
            <a:endParaRPr lang="th-TH" dirty="0">
              <a:solidFill>
                <a:schemeClr val="accent3"/>
              </a:solidFill>
              <a:latin typeface="Impact" panose="020B0806030902050204" pitchFamily="34" charset="0"/>
              <a:ea typeface="Noto Sans" panose="020B0502040504020204" pitchFamily="34"/>
              <a:cs typeface="Tahoma" panose="020B0604030504040204" pitchFamily="34" charset="0"/>
            </a:endParaRPr>
          </a:p>
        </p:txBody>
      </p:sp>
      <p:sp>
        <p:nvSpPr>
          <p:cNvPr id="8" name="TextBox 7">
            <a:extLst>
              <a:ext uri="{FF2B5EF4-FFF2-40B4-BE49-F238E27FC236}">
                <a16:creationId xmlns:a16="http://schemas.microsoft.com/office/drawing/2014/main" id="{40C50B48-B375-44D0-B175-FDDD1ED0F52E}"/>
              </a:ext>
            </a:extLst>
          </p:cNvPr>
          <p:cNvSpPr txBox="1"/>
          <p:nvPr/>
        </p:nvSpPr>
        <p:spPr>
          <a:xfrm>
            <a:off x="9365226" y="3740118"/>
            <a:ext cx="1899628" cy="1631216"/>
          </a:xfrm>
          <a:prstGeom prst="rect">
            <a:avLst/>
          </a:prstGeom>
          <a:noFill/>
        </p:spPr>
        <p:txBody>
          <a:bodyPr wrap="square" rtlCol="0">
            <a:spAutoFit/>
          </a:bodyPr>
          <a:lstStyle/>
          <a:p>
            <a:r>
              <a:rPr lang="en-US" sz="10000">
                <a:solidFill>
                  <a:schemeClr val="bg1"/>
                </a:solidFill>
                <a:latin typeface="Impact" panose="020B0806030902050204" pitchFamily="34" charset="0"/>
              </a:rPr>
              <a:t>01</a:t>
            </a:r>
            <a:endParaRPr lang="th-TH" sz="10000">
              <a:solidFill>
                <a:schemeClr val="bg1"/>
              </a:solidFill>
              <a:latin typeface="Impact" panose="020B0806030902050204" pitchFamily="34" charset="0"/>
            </a:endParaRPr>
          </a:p>
        </p:txBody>
      </p:sp>
      <p:sp>
        <p:nvSpPr>
          <p:cNvPr id="9" name="Rectangle 8">
            <a:extLst>
              <a:ext uri="{FF2B5EF4-FFF2-40B4-BE49-F238E27FC236}">
                <a16:creationId xmlns:a16="http://schemas.microsoft.com/office/drawing/2014/main" id="{9EDC3C47-AE6C-4FBB-9D82-CD86B430AF65}"/>
              </a:ext>
            </a:extLst>
          </p:cNvPr>
          <p:cNvSpPr/>
          <p:nvPr/>
        </p:nvSpPr>
        <p:spPr>
          <a:xfrm>
            <a:off x="849851" y="2081113"/>
            <a:ext cx="6096000" cy="923330"/>
          </a:xfrm>
          <a:prstGeom prst="rect">
            <a:avLst/>
          </a:prstGeom>
        </p:spPr>
        <p:txBody>
          <a:bodyPr>
            <a:spAutoFit/>
          </a:bodyPr>
          <a:lstStyle/>
          <a:p>
            <a:r>
              <a:rPr lang="th-TH" sz="1800">
                <a:solidFill>
                  <a:schemeClr val="tx1">
                    <a:lumMod val="65000"/>
                    <a:lumOff val="35000"/>
                  </a:schemeClr>
                </a:solidFill>
              </a:rPr>
              <a:t>Do stuff. Be clenched, curious. Not waiting for inspiration’s shove or society’s kiss on your forehead. Pay attention. It’s all about paying attention. Attention is vitality. </a:t>
            </a:r>
          </a:p>
        </p:txBody>
      </p:sp>
      <p:sp>
        <p:nvSpPr>
          <p:cNvPr id="10" name="Rectangle 9">
            <a:extLst>
              <a:ext uri="{FF2B5EF4-FFF2-40B4-BE49-F238E27FC236}">
                <a16:creationId xmlns:a16="http://schemas.microsoft.com/office/drawing/2014/main" id="{13DA4628-3DDE-426E-9780-9DA9C9F53C09}"/>
              </a:ext>
            </a:extLst>
          </p:cNvPr>
          <p:cNvSpPr/>
          <p:nvPr/>
        </p:nvSpPr>
        <p:spPr>
          <a:xfrm>
            <a:off x="927146" y="3963132"/>
            <a:ext cx="4784033" cy="954107"/>
          </a:xfrm>
          <a:prstGeom prst="rect">
            <a:avLst/>
          </a:prstGeom>
          <a:ln w="19050">
            <a:solidFill>
              <a:schemeClr val="tx1">
                <a:lumMod val="65000"/>
                <a:lumOff val="35000"/>
              </a:schemeClr>
            </a:solidFill>
          </a:ln>
        </p:spPr>
        <p:txBody>
          <a:bodyPr wrap="square">
            <a:spAutoFit/>
          </a:bodyPr>
          <a:lstStyle/>
          <a:p>
            <a:pPr algn="ctr"/>
            <a:r>
              <a:rPr lang="th-TH" b="1">
                <a:solidFill>
                  <a:schemeClr val="tx1">
                    <a:lumMod val="65000"/>
                    <a:lumOff val="35000"/>
                  </a:schemeClr>
                </a:solidFill>
              </a:rPr>
              <a:t>It connects you with others. It makes you eager. Stay eager. </a:t>
            </a:r>
          </a:p>
        </p:txBody>
      </p:sp>
    </p:spTree>
    <p:extLst>
      <p:ext uri="{BB962C8B-B14F-4D97-AF65-F5344CB8AC3E}">
        <p14:creationId xmlns:p14="http://schemas.microsoft.com/office/powerpoint/2010/main" val="2926599764"/>
      </p:ext>
    </p:extLst>
  </p:cSld>
  <p:clrMapOvr>
    <a:masterClrMapping/>
  </p:clrMapOvr>
</p:sld>
</file>

<file path=ppt/theme/theme1.xml><?xml version="1.0" encoding="utf-8"?>
<a:theme xmlns:a="http://schemas.openxmlformats.org/drawingml/2006/main" name="Office Theme">
  <a:themeElements>
    <a:clrScheme name="Blue-Yellow-Red">
      <a:dk1>
        <a:srgbClr val="000000"/>
      </a:dk1>
      <a:lt1>
        <a:srgbClr val="FFFFFF"/>
      </a:lt1>
      <a:dk2>
        <a:srgbClr val="7D8287"/>
      </a:dk2>
      <a:lt2>
        <a:srgbClr val="EBEEF0"/>
      </a:lt2>
      <a:accent1>
        <a:srgbClr val="20C4F4"/>
      </a:accent1>
      <a:accent2>
        <a:srgbClr val="4AC2C5"/>
      </a:accent2>
      <a:accent3>
        <a:srgbClr val="0690B3"/>
      </a:accent3>
      <a:accent4>
        <a:srgbClr val="005689"/>
      </a:accent4>
      <a:accent5>
        <a:srgbClr val="FFAF00"/>
      </a:accent5>
      <a:accent6>
        <a:srgbClr val="C00000"/>
      </a:accent6>
      <a:hlink>
        <a:srgbClr val="FF0000"/>
      </a:hlink>
      <a:folHlink>
        <a:srgbClr val="7030A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395</Words>
  <Application>Microsoft Office PowerPoint</Application>
  <PresentationFormat>Widescreen</PresentationFormat>
  <Paragraphs>90</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Angsana New</vt:lpstr>
      <vt:lpstr>Arial</vt:lpstr>
      <vt:lpstr>Calibri</vt:lpstr>
      <vt:lpstr>Calibri Light</vt:lpstr>
      <vt:lpstr>Impact</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Kasiti Panthanom</dc:creator>
  <cp:lastModifiedBy>Kasiti Panthanom</cp:lastModifiedBy>
  <cp:revision>11</cp:revision>
  <dcterms:created xsi:type="dcterms:W3CDTF">2020-06-27T07:07:26Z</dcterms:created>
  <dcterms:modified xsi:type="dcterms:W3CDTF">2020-06-27T08:56:27Z</dcterms:modified>
</cp:coreProperties>
</file>