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000" autoAdjust="0"/>
  </p:normalViewPr>
  <p:slideViewPr>
    <p:cSldViewPr snapToGrid="0">
      <p:cViewPr varScale="1">
        <p:scale>
          <a:sx n="79" d="100"/>
          <a:sy n="79" d="100"/>
        </p:scale>
        <p:origin x="76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26878690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802623" y="3291033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76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91396-549C-4DC1-8FA7-75AF27C2EB5E}"/>
              </a:ext>
            </a:extLst>
          </p:cNvPr>
          <p:cNvSpPr txBox="1"/>
          <p:nvPr/>
        </p:nvSpPr>
        <p:spPr>
          <a:xfrm>
            <a:off x="2492707" y="3291034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A379D7-26A9-4EFF-ADF3-86FFBE6F0C0F}"/>
              </a:ext>
            </a:extLst>
          </p:cNvPr>
          <p:cNvSpPr txBox="1"/>
          <p:nvPr/>
        </p:nvSpPr>
        <p:spPr>
          <a:xfrm>
            <a:off x="2875656" y="3121818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370B0E-3C03-4969-B39B-B737C84712A5}"/>
              </a:ext>
            </a:extLst>
          </p:cNvPr>
          <p:cNvSpPr txBox="1"/>
          <p:nvPr/>
        </p:nvSpPr>
        <p:spPr>
          <a:xfrm>
            <a:off x="4220405" y="3295146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117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175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7AD583-6DE8-4A9E-9FE9-45DEA8ADC151}"/>
              </a:ext>
            </a:extLst>
          </p:cNvPr>
          <p:cNvSpPr txBox="1"/>
          <p:nvPr/>
        </p:nvSpPr>
        <p:spPr>
          <a:xfrm>
            <a:off x="3910489" y="3295147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42BD5C-94E4-4580-8BBD-B625D7D9B7EE}"/>
              </a:ext>
            </a:extLst>
          </p:cNvPr>
          <p:cNvSpPr txBox="1"/>
          <p:nvPr/>
        </p:nvSpPr>
        <p:spPr>
          <a:xfrm>
            <a:off x="4293438" y="3125931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E0EA73-0969-4AD2-8792-235B7C52C147}"/>
              </a:ext>
            </a:extLst>
          </p:cNvPr>
          <p:cNvSpPr txBox="1"/>
          <p:nvPr/>
        </p:nvSpPr>
        <p:spPr>
          <a:xfrm>
            <a:off x="5638187" y="3299259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242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145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BF9624-62E4-4E46-8677-1F6DCD5E66F7}"/>
              </a:ext>
            </a:extLst>
          </p:cNvPr>
          <p:cNvSpPr txBox="1"/>
          <p:nvPr/>
        </p:nvSpPr>
        <p:spPr>
          <a:xfrm>
            <a:off x="5328271" y="3299260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56C6B3A-B781-4A4B-AACD-BF4462B006AE}"/>
              </a:ext>
            </a:extLst>
          </p:cNvPr>
          <p:cNvSpPr txBox="1"/>
          <p:nvPr/>
        </p:nvSpPr>
        <p:spPr>
          <a:xfrm>
            <a:off x="5711220" y="3130044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C7BBBF-023B-467F-9CF9-F8BB22AA8855}"/>
              </a:ext>
            </a:extLst>
          </p:cNvPr>
          <p:cNvSpPr txBox="1"/>
          <p:nvPr/>
        </p:nvSpPr>
        <p:spPr>
          <a:xfrm>
            <a:off x="7055969" y="3303372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182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193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118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03CDEC-FF96-4A71-8794-A7BE6CB4FFBF}"/>
              </a:ext>
            </a:extLst>
          </p:cNvPr>
          <p:cNvSpPr txBox="1"/>
          <p:nvPr/>
        </p:nvSpPr>
        <p:spPr>
          <a:xfrm>
            <a:off x="6746053" y="3303373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0D122-CD9C-45A5-9DFB-E8E3EE78772B}"/>
              </a:ext>
            </a:extLst>
          </p:cNvPr>
          <p:cNvSpPr txBox="1"/>
          <p:nvPr/>
        </p:nvSpPr>
        <p:spPr>
          <a:xfrm>
            <a:off x="7129002" y="3134157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</p:txBody>
      </p:sp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0829940"/>
              </p:ext>
            </p:extLst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20 Pantone 4">
      <a:dk1>
        <a:sysClr val="windowText" lastClr="000000"/>
      </a:dk1>
      <a:lt1>
        <a:sysClr val="window" lastClr="FFFFFF"/>
      </a:lt1>
      <a:dk2>
        <a:srgbClr val="0F4C81"/>
      </a:dk2>
      <a:lt2>
        <a:srgbClr val="E7E6E6"/>
      </a:lt2>
      <a:accent1>
        <a:srgbClr val="0F4C81"/>
      </a:accent1>
      <a:accent2>
        <a:srgbClr val="75AFE2"/>
      </a:accent2>
      <a:accent3>
        <a:srgbClr val="F29191"/>
      </a:accent3>
      <a:accent4>
        <a:srgbClr val="B6C176"/>
      </a:accent4>
      <a:accent5>
        <a:srgbClr val="0F4C81"/>
      </a:accent5>
      <a:accent6>
        <a:srgbClr val="75AFE2"/>
      </a:accent6>
      <a:hlink>
        <a:srgbClr val="0F4C81"/>
      </a:hlink>
      <a:folHlink>
        <a:srgbClr val="F29191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</TotalTime>
  <Words>209</Words>
  <Application>Microsoft Office PowerPoint</Application>
  <PresentationFormat>Widescreen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22</cp:revision>
  <dcterms:created xsi:type="dcterms:W3CDTF">2019-06-26T13:42:33Z</dcterms:created>
  <dcterms:modified xsi:type="dcterms:W3CDTF">2019-12-16T15:31:40Z</dcterms:modified>
</cp:coreProperties>
</file>