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000" autoAdjust="0"/>
  </p:normalViewPr>
  <p:slideViewPr>
    <p:cSldViewPr snapToGrid="0">
      <p:cViewPr varScale="1">
        <p:scale>
          <a:sx n="50" d="100"/>
          <a:sy n="50" d="100"/>
        </p:scale>
        <p:origin x="29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FF9-4C6E-A7FD-C07C59D1B78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FF9-4C6E-A7FD-C07C59D1B7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35-4906-BFE9-D02E9190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3B-4B29-A149-0680B798F36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3B-4B29-A149-0680B798F36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E3B-4B29-A149-0680B798F36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E3B-4B29-A149-0680B798F36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60</c:v>
                </c:pt>
                <c:pt idx="2">
                  <c:v>40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5C-422E-88DC-E867153D70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"/>
        <c:overlap val="-27"/>
        <c:axId val="507261359"/>
        <c:axId val="615018431"/>
      </c:barChart>
      <c:catAx>
        <c:axId val="507261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15018431"/>
        <c:crosses val="autoZero"/>
        <c:auto val="1"/>
        <c:lblAlgn val="ctr"/>
        <c:lblOffset val="100"/>
        <c:noMultiLvlLbl val="0"/>
      </c:catAx>
      <c:valAx>
        <c:axId val="6150184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7261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DE-453A-89F9-22B87A1448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DE-453A-89F9-22B87A1448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DE-453A-89F9-22B87A144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-15"/>
        <c:axId val="1274805712"/>
        <c:axId val="1172599296"/>
      </c:barChart>
      <c:catAx>
        <c:axId val="127480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th-TH"/>
          </a:p>
        </c:txPr>
        <c:crossAx val="1172599296"/>
        <c:crosses val="autoZero"/>
        <c:auto val="1"/>
        <c:lblAlgn val="ctr"/>
        <c:lblOffset val="100"/>
        <c:noMultiLvlLbl val="0"/>
      </c:catAx>
      <c:valAx>
        <c:axId val="1172599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480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EE-44D7-B27A-538EA922DB5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EE-44D7-B27A-538EA922DB5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3.0984220520067978E-2"/>
                  <c:y val="8.5211972011004181E-2"/>
                </c:manualLayout>
              </c:layout>
              <c:tx>
                <c:rich>
                  <a:bodyPr/>
                  <a:lstStyle/>
                  <a:p>
                    <a:fld id="{CECCF2DE-64EA-423C-BC37-D75EEBF7D782}" type="VALUE">
                      <a:rPr lang="en-US">
                        <a:latin typeface="Tahoma" panose="020B0604030504040204" pitchFamily="34" charset="0"/>
                        <a:cs typeface="Tahoma" panose="020B0604030504040204" pitchFamily="34" charset="0"/>
                      </a:rPr>
                      <a:pPr/>
                      <a:t>[VALUE]</a:t>
                    </a:fld>
                    <a:endParaRPr lang="th-TH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5EE-44D7-B27A-538EA922DB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th-TH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EE-44D7-B27A-538EA922DB5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149689072"/>
        <c:axId val="1144297616"/>
      </c:lineChart>
      <c:catAx>
        <c:axId val="114968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144297616"/>
        <c:crosses val="autoZero"/>
        <c:auto val="1"/>
        <c:lblAlgn val="ctr"/>
        <c:lblOffset val="100"/>
        <c:noMultiLvlLbl val="0"/>
      </c:catAx>
      <c:valAx>
        <c:axId val="1144297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4968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12-46DE-97AF-4F38EEF91DC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12-46DE-97AF-4F38EEF91DC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D12-46DE-97AF-4F38EEF91DC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th-TH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12-46DE-97AF-4F38EEF91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22083-9CC9-4C28-84E4-330F6C7CFA5A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1B612A3F-993B-48B4-9823-F7A99BE5965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387A5AEC-2B5A-4D44-A126-30E8197E1A2B}" type="parTrans" cxnId="{B8241B9F-7286-4277-9FDA-8DE629B20DAB}">
      <dgm:prSet/>
      <dgm:spPr/>
      <dgm:t>
        <a:bodyPr/>
        <a:lstStyle/>
        <a:p>
          <a:endParaRPr lang="th-TH"/>
        </a:p>
      </dgm:t>
    </dgm:pt>
    <dgm:pt modelId="{382B9A6C-2D75-48D3-B033-5E84C2DC7294}" type="sibTrans" cxnId="{B8241B9F-7286-4277-9FDA-8DE629B20DAB}">
      <dgm:prSet/>
      <dgm:spPr/>
      <dgm:t>
        <a:bodyPr/>
        <a:lstStyle/>
        <a:p>
          <a:endParaRPr lang="th-TH"/>
        </a:p>
      </dgm:t>
    </dgm:pt>
    <dgm:pt modelId="{99C7DC5D-6806-4A20-849B-19786426389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3A265D0-A2FE-4234-91E4-5E8D811E787B}" type="parTrans" cxnId="{7868D6FC-2353-475E-BCAE-5D90882C9C00}">
      <dgm:prSet/>
      <dgm:spPr/>
      <dgm:t>
        <a:bodyPr/>
        <a:lstStyle/>
        <a:p>
          <a:endParaRPr lang="th-TH"/>
        </a:p>
      </dgm:t>
    </dgm:pt>
    <dgm:pt modelId="{ACC4CCBF-AC30-4CE5-A868-9F8D4C2440B2}" type="sibTrans" cxnId="{7868D6FC-2353-475E-BCAE-5D90882C9C00}">
      <dgm:prSet/>
      <dgm:spPr/>
      <dgm:t>
        <a:bodyPr/>
        <a:lstStyle/>
        <a:p>
          <a:endParaRPr lang="th-TH"/>
        </a:p>
      </dgm:t>
    </dgm:pt>
    <dgm:pt modelId="{944D98CA-A358-45A7-AAF7-46464F793952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 </a:t>
          </a:r>
          <a:endParaRPr lang="th-TH" dirty="0"/>
        </a:p>
      </dgm:t>
    </dgm:pt>
    <dgm:pt modelId="{07EAEC5A-52E2-4431-A5CF-3C2F91D251A8}" type="parTrans" cxnId="{63D5BEBA-60EF-4E7F-B282-C0276DEB4529}">
      <dgm:prSet/>
      <dgm:spPr/>
      <dgm:t>
        <a:bodyPr/>
        <a:lstStyle/>
        <a:p>
          <a:endParaRPr lang="th-TH"/>
        </a:p>
      </dgm:t>
    </dgm:pt>
    <dgm:pt modelId="{7D70B039-A467-4E92-AA0B-A090BCEBA483}" type="sibTrans" cxnId="{63D5BEBA-60EF-4E7F-B282-C0276DEB4529}">
      <dgm:prSet/>
      <dgm:spPr>
        <a:solidFill>
          <a:schemeClr val="accent4"/>
        </a:solidFill>
      </dgm:spPr>
      <dgm:t>
        <a:bodyPr/>
        <a:lstStyle/>
        <a:p>
          <a:endParaRPr lang="th-TH"/>
        </a:p>
      </dgm:t>
    </dgm:pt>
    <dgm:pt modelId="{A8ECFEA8-9B94-43C5-99D0-E20E6012095B}">
      <dgm:prSet phldrT="[Text]"/>
      <dgm:spPr/>
      <dgm:t>
        <a:bodyPr/>
        <a:lstStyle/>
        <a:p>
          <a:r>
            <a:rPr lang="en-US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27451E2-3E94-4EA9-B871-CC0A3867F254}" type="sibTrans" cxnId="{1F54F1B1-8B75-41CA-9C4B-6BE8437A4400}">
      <dgm:prSet/>
      <dgm:spPr/>
      <dgm:t>
        <a:bodyPr/>
        <a:lstStyle/>
        <a:p>
          <a:endParaRPr lang="th-TH"/>
        </a:p>
      </dgm:t>
    </dgm:pt>
    <dgm:pt modelId="{0CD0C324-5B90-42A3-9700-21B81A208C82}" type="parTrans" cxnId="{1F54F1B1-8B75-41CA-9C4B-6BE8437A4400}">
      <dgm:prSet/>
      <dgm:spPr/>
      <dgm:t>
        <a:bodyPr/>
        <a:lstStyle/>
        <a:p>
          <a:endParaRPr lang="th-TH"/>
        </a:p>
      </dgm:t>
    </dgm:pt>
    <dgm:pt modelId="{1F193C76-AAAC-4AC8-9AF5-105CEB38BA3D}" type="pres">
      <dgm:prSet presAssocID="{25E22083-9CC9-4C28-84E4-330F6C7CFA5A}" presName="Name0" presStyleCnt="0">
        <dgm:presLayoutVars>
          <dgm:chMax/>
          <dgm:chPref/>
          <dgm:dir/>
          <dgm:animLvl val="lvl"/>
        </dgm:presLayoutVars>
      </dgm:prSet>
      <dgm:spPr/>
    </dgm:pt>
    <dgm:pt modelId="{1AC7B91A-4353-471B-BEAD-99A5309DF619}" type="pres">
      <dgm:prSet presAssocID="{1B612A3F-993B-48B4-9823-F7A99BE59650}" presName="composite" presStyleCnt="0"/>
      <dgm:spPr/>
    </dgm:pt>
    <dgm:pt modelId="{823F84A0-E68A-4461-996D-A6165CA3E5BA}" type="pres">
      <dgm:prSet presAssocID="{1B612A3F-993B-48B4-9823-F7A99BE59650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4269D114-5AFF-4449-84BE-A89761A5E961}" type="pres">
      <dgm:prSet presAssocID="{1B612A3F-993B-48B4-9823-F7A99BE59650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2A3047CF-DF65-409E-9C4F-340108F58122}" type="pres">
      <dgm:prSet presAssocID="{1B612A3F-993B-48B4-9823-F7A99BE59650}" presName="BalanceSpacing" presStyleCnt="0"/>
      <dgm:spPr/>
    </dgm:pt>
    <dgm:pt modelId="{938D941A-16BA-4461-B8FF-E9C97080FCD4}" type="pres">
      <dgm:prSet presAssocID="{1B612A3F-993B-48B4-9823-F7A99BE59650}" presName="BalanceSpacing1" presStyleCnt="0"/>
      <dgm:spPr/>
    </dgm:pt>
    <dgm:pt modelId="{EB3D0623-A4F3-443A-954F-07CB02073A8C}" type="pres">
      <dgm:prSet presAssocID="{382B9A6C-2D75-48D3-B033-5E84C2DC7294}" presName="Accent1Text" presStyleLbl="node1" presStyleIdx="1" presStyleCnt="4"/>
      <dgm:spPr/>
    </dgm:pt>
    <dgm:pt modelId="{3C3932D7-2514-40AF-AAB6-6C2B878030A3}" type="pres">
      <dgm:prSet presAssocID="{382B9A6C-2D75-48D3-B033-5E84C2DC7294}" presName="spaceBetweenRectangles" presStyleCnt="0"/>
      <dgm:spPr/>
    </dgm:pt>
    <dgm:pt modelId="{252A61F8-C7B9-45A4-82D2-78582FB72B6F}" type="pres">
      <dgm:prSet presAssocID="{944D98CA-A358-45A7-AAF7-46464F793952}" presName="composite" presStyleCnt="0"/>
      <dgm:spPr/>
    </dgm:pt>
    <dgm:pt modelId="{38008426-9DF5-424B-BDAD-9F8DE027A1E5}" type="pres">
      <dgm:prSet presAssocID="{944D98CA-A358-45A7-AAF7-46464F793952}" presName="Parent1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9066B292-7830-41C4-B0DF-1541A6142191}" type="pres">
      <dgm:prSet presAssocID="{944D98CA-A358-45A7-AAF7-46464F793952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C78FA05-C97A-475C-A9B2-FE447CC60857}" type="pres">
      <dgm:prSet presAssocID="{944D98CA-A358-45A7-AAF7-46464F793952}" presName="BalanceSpacing" presStyleCnt="0"/>
      <dgm:spPr/>
    </dgm:pt>
    <dgm:pt modelId="{F8ECCAF2-A465-46E7-A023-0F37DEA349D9}" type="pres">
      <dgm:prSet presAssocID="{944D98CA-A358-45A7-AAF7-46464F793952}" presName="BalanceSpacing1" presStyleCnt="0"/>
      <dgm:spPr/>
    </dgm:pt>
    <dgm:pt modelId="{B65AD48B-3A6B-49D5-9EFC-E1EBD3A272B8}" type="pres">
      <dgm:prSet presAssocID="{7D70B039-A467-4E92-AA0B-A090BCEBA483}" presName="Accent1Text" presStyleLbl="node1" presStyleIdx="3" presStyleCnt="4"/>
      <dgm:spPr/>
    </dgm:pt>
  </dgm:ptLst>
  <dgm:cxnLst>
    <dgm:cxn modelId="{83363B0A-CFBF-41DA-B4F5-E14E8F3A8D27}" type="presOf" srcId="{944D98CA-A358-45A7-AAF7-46464F793952}" destId="{38008426-9DF5-424B-BDAD-9F8DE027A1E5}" srcOrd="0" destOrd="0" presId="urn:microsoft.com/office/officeart/2008/layout/AlternatingHexagons"/>
    <dgm:cxn modelId="{12AA0A1E-962B-47AD-9B9E-EEDCA328896E}" type="presOf" srcId="{A8ECFEA8-9B94-43C5-99D0-E20E6012095B}" destId="{9066B292-7830-41C4-B0DF-1541A6142191}" srcOrd="0" destOrd="0" presId="urn:microsoft.com/office/officeart/2008/layout/AlternatingHexagons"/>
    <dgm:cxn modelId="{26448322-163B-43D2-977C-D0D2D95EECA1}" type="presOf" srcId="{7D70B039-A467-4E92-AA0B-A090BCEBA483}" destId="{B65AD48B-3A6B-49D5-9EFC-E1EBD3A272B8}" srcOrd="0" destOrd="0" presId="urn:microsoft.com/office/officeart/2008/layout/AlternatingHexagons"/>
    <dgm:cxn modelId="{B8241B9F-7286-4277-9FDA-8DE629B20DAB}" srcId="{25E22083-9CC9-4C28-84E4-330F6C7CFA5A}" destId="{1B612A3F-993B-48B4-9823-F7A99BE59650}" srcOrd="0" destOrd="0" parTransId="{387A5AEC-2B5A-4D44-A126-30E8197E1A2B}" sibTransId="{382B9A6C-2D75-48D3-B033-5E84C2DC7294}"/>
    <dgm:cxn modelId="{446932A3-3389-4AB9-ADFA-72F9E7A18EA6}" type="presOf" srcId="{1B612A3F-993B-48B4-9823-F7A99BE59650}" destId="{823F84A0-E68A-4461-996D-A6165CA3E5BA}" srcOrd="0" destOrd="0" presId="urn:microsoft.com/office/officeart/2008/layout/AlternatingHexagons"/>
    <dgm:cxn modelId="{1F54F1B1-8B75-41CA-9C4B-6BE8437A4400}" srcId="{944D98CA-A358-45A7-AAF7-46464F793952}" destId="{A8ECFEA8-9B94-43C5-99D0-E20E6012095B}" srcOrd="0" destOrd="0" parTransId="{0CD0C324-5B90-42A3-9700-21B81A208C82}" sibTransId="{A27451E2-3E94-4EA9-B871-CC0A3867F254}"/>
    <dgm:cxn modelId="{63D5BEBA-60EF-4E7F-B282-C0276DEB4529}" srcId="{25E22083-9CC9-4C28-84E4-330F6C7CFA5A}" destId="{944D98CA-A358-45A7-AAF7-46464F793952}" srcOrd="1" destOrd="0" parTransId="{07EAEC5A-52E2-4431-A5CF-3C2F91D251A8}" sibTransId="{7D70B039-A467-4E92-AA0B-A090BCEBA483}"/>
    <dgm:cxn modelId="{97BCC6C8-B8CB-4020-AD81-0DEF81C26552}" type="presOf" srcId="{382B9A6C-2D75-48D3-B033-5E84C2DC7294}" destId="{EB3D0623-A4F3-443A-954F-07CB02073A8C}" srcOrd="0" destOrd="0" presId="urn:microsoft.com/office/officeart/2008/layout/AlternatingHexagons"/>
    <dgm:cxn modelId="{94006ED9-AB0B-46AB-93C5-6BF0F037A955}" type="presOf" srcId="{99C7DC5D-6806-4A20-849B-19786426389B}" destId="{4269D114-5AFF-4449-84BE-A89761A5E961}" srcOrd="0" destOrd="0" presId="urn:microsoft.com/office/officeart/2008/layout/AlternatingHexagons"/>
    <dgm:cxn modelId="{5D77D6E8-5D52-4AAF-B9AC-A44AA4DE2217}" type="presOf" srcId="{25E22083-9CC9-4C28-84E4-330F6C7CFA5A}" destId="{1F193C76-AAAC-4AC8-9AF5-105CEB38BA3D}" srcOrd="0" destOrd="0" presId="urn:microsoft.com/office/officeart/2008/layout/AlternatingHexagons"/>
    <dgm:cxn modelId="{7868D6FC-2353-475E-BCAE-5D90882C9C00}" srcId="{1B612A3F-993B-48B4-9823-F7A99BE59650}" destId="{99C7DC5D-6806-4A20-849B-19786426389B}" srcOrd="0" destOrd="0" parTransId="{93A265D0-A2FE-4234-91E4-5E8D811E787B}" sibTransId="{ACC4CCBF-AC30-4CE5-A868-9F8D4C2440B2}"/>
    <dgm:cxn modelId="{692B9329-C9C7-475F-B9D4-F8103F7E42DA}" type="presParOf" srcId="{1F193C76-AAAC-4AC8-9AF5-105CEB38BA3D}" destId="{1AC7B91A-4353-471B-BEAD-99A5309DF619}" srcOrd="0" destOrd="0" presId="urn:microsoft.com/office/officeart/2008/layout/AlternatingHexagons"/>
    <dgm:cxn modelId="{08863FFE-834E-4A4C-9798-21E4A6BEF87E}" type="presParOf" srcId="{1AC7B91A-4353-471B-BEAD-99A5309DF619}" destId="{823F84A0-E68A-4461-996D-A6165CA3E5BA}" srcOrd="0" destOrd="0" presId="urn:microsoft.com/office/officeart/2008/layout/AlternatingHexagons"/>
    <dgm:cxn modelId="{559FF783-CF5F-4A60-BAA4-F31B87A12C42}" type="presParOf" srcId="{1AC7B91A-4353-471B-BEAD-99A5309DF619}" destId="{4269D114-5AFF-4449-84BE-A89761A5E961}" srcOrd="1" destOrd="0" presId="urn:microsoft.com/office/officeart/2008/layout/AlternatingHexagons"/>
    <dgm:cxn modelId="{FC831BA5-9685-43AB-B486-E2FD3BEAB8D3}" type="presParOf" srcId="{1AC7B91A-4353-471B-BEAD-99A5309DF619}" destId="{2A3047CF-DF65-409E-9C4F-340108F58122}" srcOrd="2" destOrd="0" presId="urn:microsoft.com/office/officeart/2008/layout/AlternatingHexagons"/>
    <dgm:cxn modelId="{BE27342B-C3B1-4909-A013-AA58FC68A9C4}" type="presParOf" srcId="{1AC7B91A-4353-471B-BEAD-99A5309DF619}" destId="{938D941A-16BA-4461-B8FF-E9C97080FCD4}" srcOrd="3" destOrd="0" presId="urn:microsoft.com/office/officeart/2008/layout/AlternatingHexagons"/>
    <dgm:cxn modelId="{0721B64D-D593-4169-A327-D45BC8AF445C}" type="presParOf" srcId="{1AC7B91A-4353-471B-BEAD-99A5309DF619}" destId="{EB3D0623-A4F3-443A-954F-07CB02073A8C}" srcOrd="4" destOrd="0" presId="urn:microsoft.com/office/officeart/2008/layout/AlternatingHexagons"/>
    <dgm:cxn modelId="{686790C2-F169-4A05-BEEA-6E509EC40891}" type="presParOf" srcId="{1F193C76-AAAC-4AC8-9AF5-105CEB38BA3D}" destId="{3C3932D7-2514-40AF-AAB6-6C2B878030A3}" srcOrd="1" destOrd="0" presId="urn:microsoft.com/office/officeart/2008/layout/AlternatingHexagons"/>
    <dgm:cxn modelId="{84D3A968-194A-419C-A5E3-EEA2E7167F48}" type="presParOf" srcId="{1F193C76-AAAC-4AC8-9AF5-105CEB38BA3D}" destId="{252A61F8-C7B9-45A4-82D2-78582FB72B6F}" srcOrd="2" destOrd="0" presId="urn:microsoft.com/office/officeart/2008/layout/AlternatingHexagons"/>
    <dgm:cxn modelId="{3F66C66F-DA90-4D47-A673-EA957EDA0F47}" type="presParOf" srcId="{252A61F8-C7B9-45A4-82D2-78582FB72B6F}" destId="{38008426-9DF5-424B-BDAD-9F8DE027A1E5}" srcOrd="0" destOrd="0" presId="urn:microsoft.com/office/officeart/2008/layout/AlternatingHexagons"/>
    <dgm:cxn modelId="{0B85D3B7-23F9-4DD3-AA2B-21E0F4E7A656}" type="presParOf" srcId="{252A61F8-C7B9-45A4-82D2-78582FB72B6F}" destId="{9066B292-7830-41C4-B0DF-1541A6142191}" srcOrd="1" destOrd="0" presId="urn:microsoft.com/office/officeart/2008/layout/AlternatingHexagons"/>
    <dgm:cxn modelId="{A11281B7-9333-4542-88AF-91E92F772EBE}" type="presParOf" srcId="{252A61F8-C7B9-45A4-82D2-78582FB72B6F}" destId="{AC78FA05-C97A-475C-A9B2-FE447CC60857}" srcOrd="2" destOrd="0" presId="urn:microsoft.com/office/officeart/2008/layout/AlternatingHexagons"/>
    <dgm:cxn modelId="{D35618EB-BBD5-4302-BAA3-487B2432C8E7}" type="presParOf" srcId="{252A61F8-C7B9-45A4-82D2-78582FB72B6F}" destId="{F8ECCAF2-A465-46E7-A023-0F37DEA349D9}" srcOrd="3" destOrd="0" presId="urn:microsoft.com/office/officeart/2008/layout/AlternatingHexagons"/>
    <dgm:cxn modelId="{9F6A48E8-8A6D-45F3-A3ED-6A5CE445FCEA}" type="presParOf" srcId="{252A61F8-C7B9-45A4-82D2-78582FB72B6F}" destId="{B65AD48B-3A6B-49D5-9EFC-E1EBD3A272B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3F84A0-E68A-4461-996D-A6165CA3E5BA}">
      <dsp:nvSpPr>
        <dsp:cNvPr id="0" name=""/>
        <dsp:cNvSpPr/>
      </dsp:nvSpPr>
      <dsp:spPr>
        <a:xfrm rot="5400000">
          <a:off x="1494700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691600" y="423528"/>
        <a:ext cx="587876" cy="675720"/>
      </dsp:txXfrm>
    </dsp:sp>
    <dsp:sp modelId="{4269D114-5AFF-4449-84BE-A89761A5E961}">
      <dsp:nvSpPr>
        <dsp:cNvPr id="0" name=""/>
        <dsp:cNvSpPr/>
      </dsp:nvSpPr>
      <dsp:spPr>
        <a:xfrm>
          <a:off x="2438484" y="466885"/>
          <a:ext cx="1095551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Diagrams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2438484" y="466885"/>
        <a:ext cx="1095551" cy="589006"/>
      </dsp:txXfrm>
    </dsp:sp>
    <dsp:sp modelId="{EB3D0623-A4F3-443A-954F-07CB02073A8C}">
      <dsp:nvSpPr>
        <dsp:cNvPr id="0" name=""/>
        <dsp:cNvSpPr/>
      </dsp:nvSpPr>
      <dsp:spPr>
        <a:xfrm rot="5400000">
          <a:off x="572317" y="334359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769217" y="423528"/>
        <a:ext cx="587876" cy="675720"/>
      </dsp:txXfrm>
    </dsp:sp>
    <dsp:sp modelId="{38008426-9DF5-424B-BDAD-9F8DE027A1E5}">
      <dsp:nvSpPr>
        <dsp:cNvPr id="0" name=""/>
        <dsp:cNvSpPr/>
      </dsp:nvSpPr>
      <dsp:spPr>
        <a:xfrm rot="5400000">
          <a:off x="1031742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 </a:t>
          </a:r>
          <a:endParaRPr lang="th-TH" sz="2700" kern="1200" dirty="0"/>
        </a:p>
      </dsp:txBody>
      <dsp:txXfrm rot="-5400000">
        <a:off x="1228642" y="1256775"/>
        <a:ext cx="587876" cy="675720"/>
      </dsp:txXfrm>
    </dsp:sp>
    <dsp:sp modelId="{9066B292-7830-41C4-B0DF-1541A6142191}">
      <dsp:nvSpPr>
        <dsp:cNvPr id="0" name=""/>
        <dsp:cNvSpPr/>
      </dsp:nvSpPr>
      <dsp:spPr>
        <a:xfrm>
          <a:off x="0" y="1300132"/>
          <a:ext cx="1060210" cy="589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Design</a:t>
          </a:r>
          <a:endParaRPr lang="th-TH" sz="1600" kern="1200" dirty="0">
            <a:solidFill>
              <a:schemeClr val="bg1">
                <a:lumMod val="50000"/>
              </a:schemeClr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300132"/>
        <a:ext cx="1060210" cy="589006"/>
      </dsp:txXfrm>
    </dsp:sp>
    <dsp:sp modelId="{B65AD48B-3A6B-49D5-9EFC-E1EBD3A272B8}">
      <dsp:nvSpPr>
        <dsp:cNvPr id="0" name=""/>
        <dsp:cNvSpPr/>
      </dsp:nvSpPr>
      <dsp:spPr>
        <a:xfrm rot="5400000">
          <a:off x="1954125" y="1167606"/>
          <a:ext cx="981676" cy="854058"/>
        </a:xfrm>
        <a:prstGeom prst="hexagon">
          <a:avLst>
            <a:gd name="adj" fmla="val 25000"/>
            <a:gd name="vf" fmla="val 115470"/>
          </a:avLst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h-TH" sz="3600" kern="1200"/>
        </a:p>
      </dsp:txBody>
      <dsp:txXfrm rot="-5400000">
        <a:off x="2151025" y="1256775"/>
        <a:ext cx="587876" cy="675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7614-8992-4984-8495-BE6D474D1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F7664-30C5-44A5-94E8-A303CE490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9164AD-25A9-4AEC-B264-66DE3AB7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FC82E1-20E5-4974-9009-931FF51AC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1FA6-7483-4B1A-A214-14B3813C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9527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CC74F-BF54-4FD6-8A64-20CB25685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10690-B88E-4E3B-8ABF-126A44F7E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D16F2-0427-4EB6-88FE-F4DDB852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64F3D3-4736-4820-966A-1F9A48654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5781-BFBD-468A-A1A2-A77DA4C3C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92846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3370C2-CC5A-4A60-9BC8-7528043A6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25525-3064-4345-952A-4B1C30432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F9647-12A7-438F-82F1-537FE52A7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8CE09-4089-4258-AA3A-CCDA8E69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EECC8-AA68-47BA-A8B0-AF33110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561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62E7-7EDA-450F-BC26-DC14A495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EFDAF-DE6E-4400-8EDC-C5BDD4C4A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42381-91A5-4FAD-91BC-D124AF46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CB983-5D8B-4F49-AD2C-A22BD30FD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0AE82-B72B-40CD-A1B0-FB2E07815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776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6EDBF-C8A2-4FFC-8F89-0607F2C1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2F847-8A26-40BA-AB3A-3AC3F00311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4D191-1DBF-4566-9A6D-108C84483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863BD-F22A-4FC0-9CF8-5A14CC285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8F2B2-39D2-4BB4-BB93-D64149157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098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A66C6-15A3-4322-9F8F-ACD4E5AAA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CAE6-BC28-45F9-8522-4E07CC647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95FE-7EEC-4E9F-91F7-2DE2B38B5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E0B91-7006-4965-8D30-F15E027ED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F04FD-2444-4B95-8998-EB883E036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09D53-1F6E-4011-AE56-58DFA7D66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92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EA6-F93F-4221-9008-2E92A3C5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521518-7752-4604-A613-E406ED922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3B824-4EFE-422A-B70A-8FC17A30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EC74EF-22D2-4464-8F9D-4478B5DB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608338-9465-44F1-A252-4423A54D3C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1764A1-2CE2-4024-9946-85AD3D351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054087-6D40-40CC-BFFB-FC9065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C8719-3AE8-4C37-8900-4AACCC0FB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23497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81CE-4B8E-4C20-A0B0-F1117C0B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245FD9-146F-4502-A41D-CCA64493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8BE55C-AF07-40C2-A7D2-2F74ACE1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2DB5D-6C4A-4135-97E1-4495D909E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89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182BB-9DC7-4D8A-AC47-10E08209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FE98D-4BBF-4A52-8BED-10890B35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524824-DA91-440D-845F-ECFE2847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6666B-0A96-4C61-B2CD-7F6A1947DF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527" y="417196"/>
            <a:ext cx="921328" cy="1081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69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F94D7-D048-4CC1-B5F0-8B9F15167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0C613-5F05-4BFB-BBC7-ECDB91D9F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2C56C-9582-4D3A-ACEE-CC06AAFC5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72167-BD60-41B5-B0E0-0EFE9AA51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7367D8-4A92-4860-9986-3AA161ED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441149-FFFD-48E5-952D-E4C77D65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940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CD29F-FE5C-4F3F-9A2B-0810CC0B9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5865A5-C3D7-4FA7-AF56-D4648ECD1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AA8C5-F234-41C3-BD53-2D04E7435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4D563-9EE2-4335-B2D9-55BCAE0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DA005-95AD-425F-B94F-F8284DCC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6E3E0-7C7C-4968-9065-9FC43072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6081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B531A2-C5A3-4CEA-896F-A2C4F963D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46BA6-5BD4-40D1-961D-2BB5B382B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DA0E-27FB-49BC-81FC-FC04EC94D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587C4-CBC3-4B8C-8ED4-E3BAB59495C5}" type="datetimeFigureOut">
              <a:rPr lang="th-TH" smtClean="0"/>
              <a:t>16/12/62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9A724-1867-4197-80F0-E0E14F9D0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EB4298-CAD7-43A1-A98C-9242D4FAEB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CD372-DFB7-4556-85DC-7265F355A307}" type="slidenum">
              <a:rPr lang="th-TH" smtClean="0"/>
              <a:t>‹#›</a:t>
            </a:fld>
            <a:endParaRPr lang="th-T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82C6B-C8B7-4E00-802E-DD070D3075D3}"/>
              </a:ext>
            </a:extLst>
          </p:cNvPr>
          <p:cNvSpPr txBox="1"/>
          <p:nvPr userDrawn="1"/>
        </p:nvSpPr>
        <p:spPr>
          <a:xfrm>
            <a:off x="0" y="6955992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Kasiti Panthanom | kasiti.trainer@outlook.com | www.cityhubs.net | Facebook: Kasiti Panthanom | Line ID: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kasiti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th-TH" sz="1200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8" name="Picture 7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112008E8-B8DF-4249-94A6-BDE85F2EDAE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4327" y="5830378"/>
            <a:ext cx="1072301" cy="102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833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7E341-F13D-4177-8372-5A20AAE92B50}"/>
              </a:ext>
            </a:extLst>
          </p:cNvPr>
          <p:cNvSpPr/>
          <p:nvPr/>
        </p:nvSpPr>
        <p:spPr>
          <a:xfrm>
            <a:off x="2625899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C372CB-65BD-41B8-A0F7-324E6BF926E9}"/>
              </a:ext>
            </a:extLst>
          </p:cNvPr>
          <p:cNvSpPr/>
          <p:nvPr/>
        </p:nvSpPr>
        <p:spPr>
          <a:xfrm>
            <a:off x="4061707" y="605179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F6EC47B-1037-48A4-893F-4F92DE2DD77C}"/>
              </a:ext>
            </a:extLst>
          </p:cNvPr>
          <p:cNvSpPr/>
          <p:nvPr/>
        </p:nvSpPr>
        <p:spPr>
          <a:xfrm>
            <a:off x="5497515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A916D7-9836-4295-BB9B-5C90491D87D8}"/>
              </a:ext>
            </a:extLst>
          </p:cNvPr>
          <p:cNvSpPr/>
          <p:nvPr/>
        </p:nvSpPr>
        <p:spPr>
          <a:xfrm>
            <a:off x="6933323" y="605177"/>
            <a:ext cx="1196969" cy="2428630"/>
          </a:xfrm>
          <a:custGeom>
            <a:avLst/>
            <a:gdLst>
              <a:gd name="connsiteX0" fmla="*/ 318656 w 637311"/>
              <a:gd name="connsiteY0" fmla="*/ 0 h 1625603"/>
              <a:gd name="connsiteX1" fmla="*/ 637311 w 637311"/>
              <a:gd name="connsiteY1" fmla="*/ 318655 h 1625603"/>
              <a:gd name="connsiteX2" fmla="*/ 637310 w 637311"/>
              <a:gd name="connsiteY2" fmla="*/ 637310 h 1625603"/>
              <a:gd name="connsiteX3" fmla="*/ 637310 w 637311"/>
              <a:gd name="connsiteY3" fmla="*/ 988293 h 1625603"/>
              <a:gd name="connsiteX4" fmla="*/ 637310 w 637311"/>
              <a:gd name="connsiteY4" fmla="*/ 1209966 h 1625603"/>
              <a:gd name="connsiteX5" fmla="*/ 637310 w 637311"/>
              <a:gd name="connsiteY5" fmla="*/ 1306948 h 1625603"/>
              <a:gd name="connsiteX6" fmla="*/ 318655 w 637311"/>
              <a:gd name="connsiteY6" fmla="*/ 1625603 h 1625603"/>
              <a:gd name="connsiteX7" fmla="*/ 0 w 637311"/>
              <a:gd name="connsiteY7" fmla="*/ 1306948 h 1625603"/>
              <a:gd name="connsiteX8" fmla="*/ 1 w 637311"/>
              <a:gd name="connsiteY8" fmla="*/ 988293 h 1625603"/>
              <a:gd name="connsiteX9" fmla="*/ 1 w 637311"/>
              <a:gd name="connsiteY9" fmla="*/ 637310 h 1625603"/>
              <a:gd name="connsiteX10" fmla="*/ 1 w 637311"/>
              <a:gd name="connsiteY10" fmla="*/ 572656 h 1625603"/>
              <a:gd name="connsiteX11" fmla="*/ 1 w 637311"/>
              <a:gd name="connsiteY11" fmla="*/ 318655 h 1625603"/>
              <a:gd name="connsiteX12" fmla="*/ 318656 w 637311"/>
              <a:gd name="connsiteY12" fmla="*/ 0 h 162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37311" h="1625603">
                <a:moveTo>
                  <a:pt x="318656" y="0"/>
                </a:moveTo>
                <a:cubicBezTo>
                  <a:pt x="494644" y="0"/>
                  <a:pt x="637311" y="142667"/>
                  <a:pt x="637311" y="318655"/>
                </a:cubicBezTo>
                <a:lnTo>
                  <a:pt x="637310" y="637310"/>
                </a:lnTo>
                <a:lnTo>
                  <a:pt x="637310" y="988293"/>
                </a:lnTo>
                <a:lnTo>
                  <a:pt x="637310" y="1209966"/>
                </a:lnTo>
                <a:lnTo>
                  <a:pt x="637310" y="1306948"/>
                </a:lnTo>
                <a:cubicBezTo>
                  <a:pt x="637310" y="1482936"/>
                  <a:pt x="494643" y="1625603"/>
                  <a:pt x="318655" y="1625603"/>
                </a:cubicBezTo>
                <a:cubicBezTo>
                  <a:pt x="142667" y="1625603"/>
                  <a:pt x="0" y="1482936"/>
                  <a:pt x="0" y="1306948"/>
                </a:cubicBezTo>
                <a:lnTo>
                  <a:pt x="1" y="988293"/>
                </a:lnTo>
                <a:lnTo>
                  <a:pt x="1" y="637310"/>
                </a:lnTo>
                <a:lnTo>
                  <a:pt x="1" y="572656"/>
                </a:lnTo>
                <a:lnTo>
                  <a:pt x="1" y="318655"/>
                </a:lnTo>
                <a:cubicBezTo>
                  <a:pt x="1" y="142667"/>
                  <a:pt x="142668" y="0"/>
                  <a:pt x="31865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D9AC2DC7-2E98-4B67-B105-0E7412E2260C}"/>
              </a:ext>
            </a:extLst>
          </p:cNvPr>
          <p:cNvGrpSpPr/>
          <p:nvPr/>
        </p:nvGrpSpPr>
        <p:grpSpPr>
          <a:xfrm>
            <a:off x="48954" y="4329161"/>
            <a:ext cx="2979535" cy="2428630"/>
            <a:chOff x="-160755" y="4269910"/>
            <a:chExt cx="2979535" cy="2428630"/>
          </a:xfrm>
        </p:grpSpPr>
        <p:graphicFrame>
          <p:nvGraphicFramePr>
            <p:cNvPr id="32" name="Chart 31">
              <a:extLst>
                <a:ext uri="{FF2B5EF4-FFF2-40B4-BE49-F238E27FC236}">
                  <a16:creationId xmlns:a16="http://schemas.microsoft.com/office/drawing/2014/main" id="{1DAD06AC-4C5A-471B-9EC9-FCDAC38FF4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626878690"/>
                </p:ext>
              </p:extLst>
            </p:nvPr>
          </p:nvGraphicFramePr>
          <p:xfrm>
            <a:off x="-160755" y="4269910"/>
            <a:ext cx="2979535" cy="24286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9FA7B86-F5D8-49D4-B18E-06E222D1BD42}"/>
                </a:ext>
              </a:extLst>
            </p:cNvPr>
            <p:cNvSpPr txBox="1"/>
            <p:nvPr/>
          </p:nvSpPr>
          <p:spPr>
            <a:xfrm>
              <a:off x="961307" y="5222615"/>
              <a:ext cx="947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Impact" panose="020B080603090205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60%</a:t>
              </a:r>
              <a:endParaRPr lang="th-TH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aphicFrame>
        <p:nvGraphicFramePr>
          <p:cNvPr id="34" name="Diagram 33">
            <a:extLst>
              <a:ext uri="{FF2B5EF4-FFF2-40B4-BE49-F238E27FC236}">
                <a16:creationId xmlns:a16="http://schemas.microsoft.com/office/drawing/2014/main" id="{4F4342E1-E367-4A8C-8639-4D7882E264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1922478"/>
              </p:ext>
            </p:extLst>
          </p:nvPr>
        </p:nvGraphicFramePr>
        <p:xfrm>
          <a:off x="3316066" y="4401767"/>
          <a:ext cx="3534036" cy="2356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6" name="Group 65">
            <a:extLst>
              <a:ext uri="{FF2B5EF4-FFF2-40B4-BE49-F238E27FC236}">
                <a16:creationId xmlns:a16="http://schemas.microsoft.com/office/drawing/2014/main" id="{D4B7AD6B-198A-49FE-B08E-85D8713FC7E4}"/>
              </a:ext>
            </a:extLst>
          </p:cNvPr>
          <p:cNvGrpSpPr/>
          <p:nvPr/>
        </p:nvGrpSpPr>
        <p:grpSpPr>
          <a:xfrm>
            <a:off x="10915145" y="4362470"/>
            <a:ext cx="793711" cy="2217916"/>
            <a:chOff x="8925483" y="4173750"/>
            <a:chExt cx="793711" cy="2217916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859BE7A-537E-4DB5-9241-9E9E2B45E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5483" y="5147891"/>
              <a:ext cx="793711" cy="1243775"/>
            </a:xfrm>
            <a:custGeom>
              <a:avLst/>
              <a:gdLst>
                <a:gd name="connsiteX0" fmla="*/ 645162 w 793711"/>
                <a:gd name="connsiteY0" fmla="*/ 0 h 1243775"/>
                <a:gd name="connsiteX1" fmla="*/ 793711 w 793711"/>
                <a:gd name="connsiteY1" fmla="*/ 0 h 1243775"/>
                <a:gd name="connsiteX2" fmla="*/ 793711 w 793711"/>
                <a:gd name="connsiteY2" fmla="*/ 299986 h 1243775"/>
                <a:gd name="connsiteX3" fmla="*/ 786790 w 793711"/>
                <a:gd name="connsiteY3" fmla="*/ 329912 h 1243775"/>
                <a:gd name="connsiteX4" fmla="*/ 770639 w 793711"/>
                <a:gd name="connsiteY4" fmla="*/ 348327 h 1243775"/>
                <a:gd name="connsiteX5" fmla="*/ 756795 w 793711"/>
                <a:gd name="connsiteY5" fmla="*/ 364441 h 1243775"/>
                <a:gd name="connsiteX6" fmla="*/ 733722 w 793711"/>
                <a:gd name="connsiteY6" fmla="*/ 369044 h 1243775"/>
                <a:gd name="connsiteX7" fmla="*/ 708341 w 793711"/>
                <a:gd name="connsiteY7" fmla="*/ 369044 h 1243775"/>
                <a:gd name="connsiteX8" fmla="*/ 687576 w 793711"/>
                <a:gd name="connsiteY8" fmla="*/ 364441 h 1243775"/>
                <a:gd name="connsiteX9" fmla="*/ 669117 w 793711"/>
                <a:gd name="connsiteY9" fmla="*/ 352931 h 1243775"/>
                <a:gd name="connsiteX10" fmla="*/ 652966 w 793711"/>
                <a:gd name="connsiteY10" fmla="*/ 332214 h 1243775"/>
                <a:gd name="connsiteX11" fmla="*/ 643737 w 793711"/>
                <a:gd name="connsiteY11" fmla="*/ 299986 h 1243775"/>
                <a:gd name="connsiteX12" fmla="*/ 184585 w 793711"/>
                <a:gd name="connsiteY12" fmla="*/ 0 h 1243775"/>
                <a:gd name="connsiteX13" fmla="*/ 611435 w 793711"/>
                <a:gd name="connsiteY13" fmla="*/ 0 h 1243775"/>
                <a:gd name="connsiteX14" fmla="*/ 611435 w 793711"/>
                <a:gd name="connsiteY14" fmla="*/ 1158604 h 1243775"/>
                <a:gd name="connsiteX15" fmla="*/ 604513 w 793711"/>
                <a:gd name="connsiteY15" fmla="*/ 1186227 h 1243775"/>
                <a:gd name="connsiteX16" fmla="*/ 592976 w 793711"/>
                <a:gd name="connsiteY16" fmla="*/ 1206945 h 1243775"/>
                <a:gd name="connsiteX17" fmla="*/ 579133 w 793711"/>
                <a:gd name="connsiteY17" fmla="*/ 1223058 h 1243775"/>
                <a:gd name="connsiteX18" fmla="*/ 562982 w 793711"/>
                <a:gd name="connsiteY18" fmla="*/ 1234568 h 1243775"/>
                <a:gd name="connsiteX19" fmla="*/ 539908 w 793711"/>
                <a:gd name="connsiteY19" fmla="*/ 1243775 h 1243775"/>
                <a:gd name="connsiteX20" fmla="*/ 512221 w 793711"/>
                <a:gd name="connsiteY20" fmla="*/ 1243775 h 1243775"/>
                <a:gd name="connsiteX21" fmla="*/ 489148 w 793711"/>
                <a:gd name="connsiteY21" fmla="*/ 1243775 h 1243775"/>
                <a:gd name="connsiteX22" fmla="*/ 463767 w 793711"/>
                <a:gd name="connsiteY22" fmla="*/ 1234568 h 1243775"/>
                <a:gd name="connsiteX23" fmla="*/ 443002 w 793711"/>
                <a:gd name="connsiteY23" fmla="*/ 1218454 h 1243775"/>
                <a:gd name="connsiteX24" fmla="*/ 429158 w 793711"/>
                <a:gd name="connsiteY24" fmla="*/ 1202341 h 1243775"/>
                <a:gd name="connsiteX25" fmla="*/ 419929 w 793711"/>
                <a:gd name="connsiteY25" fmla="*/ 1181624 h 1243775"/>
                <a:gd name="connsiteX26" fmla="*/ 415314 w 793711"/>
                <a:gd name="connsiteY26" fmla="*/ 1149397 h 1243775"/>
                <a:gd name="connsiteX27" fmla="*/ 415314 w 793711"/>
                <a:gd name="connsiteY27" fmla="*/ 364441 h 1243775"/>
                <a:gd name="connsiteX28" fmla="*/ 378397 w 793711"/>
                <a:gd name="connsiteY28" fmla="*/ 362138 h 1243775"/>
                <a:gd name="connsiteX29" fmla="*/ 380705 w 793711"/>
                <a:gd name="connsiteY29" fmla="*/ 1149397 h 1243775"/>
                <a:gd name="connsiteX30" fmla="*/ 378397 w 793711"/>
                <a:gd name="connsiteY30" fmla="*/ 1172416 h 1243775"/>
                <a:gd name="connsiteX31" fmla="*/ 369168 w 793711"/>
                <a:gd name="connsiteY31" fmla="*/ 1197737 h 1243775"/>
                <a:gd name="connsiteX32" fmla="*/ 353017 w 793711"/>
                <a:gd name="connsiteY32" fmla="*/ 1216153 h 1243775"/>
                <a:gd name="connsiteX33" fmla="*/ 332252 w 793711"/>
                <a:gd name="connsiteY33" fmla="*/ 1234568 h 1243775"/>
                <a:gd name="connsiteX34" fmla="*/ 304564 w 793711"/>
                <a:gd name="connsiteY34" fmla="*/ 1243775 h 1243775"/>
                <a:gd name="connsiteX35" fmla="*/ 274569 w 793711"/>
                <a:gd name="connsiteY35" fmla="*/ 1243775 h 1243775"/>
                <a:gd name="connsiteX36" fmla="*/ 246882 w 793711"/>
                <a:gd name="connsiteY36" fmla="*/ 1239172 h 1243775"/>
                <a:gd name="connsiteX37" fmla="*/ 230731 w 793711"/>
                <a:gd name="connsiteY37" fmla="*/ 1232265 h 1243775"/>
                <a:gd name="connsiteX38" fmla="*/ 209965 w 793711"/>
                <a:gd name="connsiteY38" fmla="*/ 1216153 h 1243775"/>
                <a:gd name="connsiteX39" fmla="*/ 196121 w 793711"/>
                <a:gd name="connsiteY39" fmla="*/ 1200039 h 1243775"/>
                <a:gd name="connsiteX40" fmla="*/ 184585 w 793711"/>
                <a:gd name="connsiteY40" fmla="*/ 1163208 h 1243775"/>
                <a:gd name="connsiteX41" fmla="*/ 1259 w 793711"/>
                <a:gd name="connsiteY41" fmla="*/ 0 h 1243775"/>
                <a:gd name="connsiteX42" fmla="*/ 147668 w 793711"/>
                <a:gd name="connsiteY42" fmla="*/ 0 h 1243775"/>
                <a:gd name="connsiteX43" fmla="*/ 147668 w 793711"/>
                <a:gd name="connsiteY43" fmla="*/ 316100 h 1243775"/>
                <a:gd name="connsiteX44" fmla="*/ 136131 w 793711"/>
                <a:gd name="connsiteY44" fmla="*/ 336817 h 1243775"/>
                <a:gd name="connsiteX45" fmla="*/ 122288 w 793711"/>
                <a:gd name="connsiteY45" fmla="*/ 357534 h 1243775"/>
                <a:gd name="connsiteX46" fmla="*/ 92293 w 793711"/>
                <a:gd name="connsiteY46" fmla="*/ 369044 h 1243775"/>
                <a:gd name="connsiteX47" fmla="*/ 64605 w 793711"/>
                <a:gd name="connsiteY47" fmla="*/ 369044 h 1243775"/>
                <a:gd name="connsiteX48" fmla="*/ 41532 w 793711"/>
                <a:gd name="connsiteY48" fmla="*/ 364441 h 1243775"/>
                <a:gd name="connsiteX49" fmla="*/ 20766 w 793711"/>
                <a:gd name="connsiteY49" fmla="*/ 348327 h 1243775"/>
                <a:gd name="connsiteX50" fmla="*/ 6923 w 793711"/>
                <a:gd name="connsiteY50" fmla="*/ 327609 h 1243775"/>
                <a:gd name="connsiteX51" fmla="*/ 0 w 793711"/>
                <a:gd name="connsiteY51" fmla="*/ 297685 h 124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93711" h="1243775">
                  <a:moveTo>
                    <a:pt x="645162" y="0"/>
                  </a:moveTo>
                  <a:lnTo>
                    <a:pt x="793711" y="0"/>
                  </a:lnTo>
                  <a:lnTo>
                    <a:pt x="793711" y="299986"/>
                  </a:lnTo>
                  <a:lnTo>
                    <a:pt x="786790" y="329912"/>
                  </a:lnTo>
                  <a:lnTo>
                    <a:pt x="770639" y="348327"/>
                  </a:lnTo>
                  <a:lnTo>
                    <a:pt x="756795" y="364441"/>
                  </a:lnTo>
                  <a:lnTo>
                    <a:pt x="733722" y="369044"/>
                  </a:lnTo>
                  <a:lnTo>
                    <a:pt x="708341" y="369044"/>
                  </a:lnTo>
                  <a:lnTo>
                    <a:pt x="687576" y="364441"/>
                  </a:lnTo>
                  <a:lnTo>
                    <a:pt x="669117" y="352931"/>
                  </a:lnTo>
                  <a:lnTo>
                    <a:pt x="652966" y="332214"/>
                  </a:lnTo>
                  <a:lnTo>
                    <a:pt x="643737" y="299986"/>
                  </a:lnTo>
                  <a:close/>
                  <a:moveTo>
                    <a:pt x="184585" y="0"/>
                  </a:moveTo>
                  <a:lnTo>
                    <a:pt x="611435" y="0"/>
                  </a:lnTo>
                  <a:lnTo>
                    <a:pt x="611435" y="1158604"/>
                  </a:lnTo>
                  <a:lnTo>
                    <a:pt x="604513" y="1186227"/>
                  </a:lnTo>
                  <a:lnTo>
                    <a:pt x="592976" y="1206945"/>
                  </a:lnTo>
                  <a:lnTo>
                    <a:pt x="579133" y="1223058"/>
                  </a:lnTo>
                  <a:lnTo>
                    <a:pt x="562982" y="1234568"/>
                  </a:lnTo>
                  <a:lnTo>
                    <a:pt x="539908" y="1243775"/>
                  </a:lnTo>
                  <a:lnTo>
                    <a:pt x="512221" y="1243775"/>
                  </a:lnTo>
                  <a:lnTo>
                    <a:pt x="489148" y="1243775"/>
                  </a:lnTo>
                  <a:lnTo>
                    <a:pt x="463767" y="1234568"/>
                  </a:lnTo>
                  <a:lnTo>
                    <a:pt x="443002" y="1218454"/>
                  </a:lnTo>
                  <a:lnTo>
                    <a:pt x="429158" y="1202341"/>
                  </a:lnTo>
                  <a:lnTo>
                    <a:pt x="419929" y="1181624"/>
                  </a:lnTo>
                  <a:lnTo>
                    <a:pt x="415314" y="1149397"/>
                  </a:lnTo>
                  <a:lnTo>
                    <a:pt x="415314" y="364441"/>
                  </a:lnTo>
                  <a:lnTo>
                    <a:pt x="378397" y="362138"/>
                  </a:lnTo>
                  <a:lnTo>
                    <a:pt x="380705" y="1149397"/>
                  </a:lnTo>
                  <a:lnTo>
                    <a:pt x="378397" y="1172416"/>
                  </a:lnTo>
                  <a:lnTo>
                    <a:pt x="369168" y="1197737"/>
                  </a:lnTo>
                  <a:lnTo>
                    <a:pt x="353017" y="1216153"/>
                  </a:lnTo>
                  <a:lnTo>
                    <a:pt x="332252" y="1234568"/>
                  </a:lnTo>
                  <a:lnTo>
                    <a:pt x="304564" y="1243775"/>
                  </a:lnTo>
                  <a:lnTo>
                    <a:pt x="274569" y="1243775"/>
                  </a:lnTo>
                  <a:lnTo>
                    <a:pt x="246882" y="1239172"/>
                  </a:lnTo>
                  <a:lnTo>
                    <a:pt x="230731" y="1232265"/>
                  </a:lnTo>
                  <a:lnTo>
                    <a:pt x="209965" y="1216153"/>
                  </a:lnTo>
                  <a:lnTo>
                    <a:pt x="196121" y="1200039"/>
                  </a:lnTo>
                  <a:lnTo>
                    <a:pt x="184585" y="1163208"/>
                  </a:lnTo>
                  <a:close/>
                  <a:moveTo>
                    <a:pt x="1259" y="0"/>
                  </a:moveTo>
                  <a:lnTo>
                    <a:pt x="147668" y="0"/>
                  </a:lnTo>
                  <a:lnTo>
                    <a:pt x="147668" y="316100"/>
                  </a:lnTo>
                  <a:lnTo>
                    <a:pt x="136131" y="336817"/>
                  </a:lnTo>
                  <a:lnTo>
                    <a:pt x="122288" y="357534"/>
                  </a:lnTo>
                  <a:lnTo>
                    <a:pt x="92293" y="369044"/>
                  </a:lnTo>
                  <a:lnTo>
                    <a:pt x="64605" y="369044"/>
                  </a:lnTo>
                  <a:lnTo>
                    <a:pt x="41532" y="364441"/>
                  </a:lnTo>
                  <a:lnTo>
                    <a:pt x="20766" y="348327"/>
                  </a:lnTo>
                  <a:lnTo>
                    <a:pt x="6923" y="327609"/>
                  </a:lnTo>
                  <a:lnTo>
                    <a:pt x="0" y="2976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635D337-83F1-4C7A-AC2D-6B5BD31BD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6197" y="4660527"/>
              <a:ext cx="792996" cy="487363"/>
            </a:xfrm>
            <a:custGeom>
              <a:avLst/>
              <a:gdLst>
                <a:gd name="connsiteX0" fmla="*/ 37466 w 792996"/>
                <a:gd name="connsiteY0" fmla="*/ 0 h 487363"/>
                <a:gd name="connsiteX1" fmla="*/ 753010 w 792996"/>
                <a:gd name="connsiteY1" fmla="*/ 0 h 487363"/>
                <a:gd name="connsiteX2" fmla="*/ 772231 w 792996"/>
                <a:gd name="connsiteY2" fmla="*/ 34866 h 487363"/>
                <a:gd name="connsiteX3" fmla="*/ 786075 w 792996"/>
                <a:gd name="connsiteY3" fmla="*/ 69394 h 487363"/>
                <a:gd name="connsiteX4" fmla="*/ 792996 w 792996"/>
                <a:gd name="connsiteY4" fmla="*/ 120037 h 487363"/>
                <a:gd name="connsiteX5" fmla="*/ 792996 w 792996"/>
                <a:gd name="connsiteY5" fmla="*/ 487363 h 487363"/>
                <a:gd name="connsiteX6" fmla="*/ 643836 w 792996"/>
                <a:gd name="connsiteY6" fmla="*/ 487363 h 487363"/>
                <a:gd name="connsiteX7" fmla="*/ 645329 w 792996"/>
                <a:gd name="connsiteY7" fmla="*/ 172981 h 487363"/>
                <a:gd name="connsiteX8" fmla="*/ 610720 w 792996"/>
                <a:gd name="connsiteY8" fmla="*/ 172981 h 487363"/>
                <a:gd name="connsiteX9" fmla="*/ 610720 w 792996"/>
                <a:gd name="connsiteY9" fmla="*/ 487363 h 487363"/>
                <a:gd name="connsiteX10" fmla="*/ 183870 w 792996"/>
                <a:gd name="connsiteY10" fmla="*/ 487363 h 487363"/>
                <a:gd name="connsiteX11" fmla="*/ 183870 w 792996"/>
                <a:gd name="connsiteY11" fmla="*/ 170679 h 487363"/>
                <a:gd name="connsiteX12" fmla="*/ 146953 w 792996"/>
                <a:gd name="connsiteY12" fmla="*/ 170679 h 487363"/>
                <a:gd name="connsiteX13" fmla="*/ 146953 w 792996"/>
                <a:gd name="connsiteY13" fmla="*/ 487363 h 487363"/>
                <a:gd name="connsiteX14" fmla="*/ 0 w 792996"/>
                <a:gd name="connsiteY14" fmla="*/ 487363 h 487363"/>
                <a:gd name="connsiteX15" fmla="*/ 1593 w 792996"/>
                <a:gd name="connsiteY15" fmla="*/ 110830 h 487363"/>
                <a:gd name="connsiteX16" fmla="*/ 6208 w 792996"/>
                <a:gd name="connsiteY16" fmla="*/ 73999 h 487363"/>
                <a:gd name="connsiteX17" fmla="*/ 17744 w 792996"/>
                <a:gd name="connsiteY17" fmla="*/ 37168 h 4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2996" h="487363">
                  <a:moveTo>
                    <a:pt x="37466" y="0"/>
                  </a:moveTo>
                  <a:lnTo>
                    <a:pt x="753010" y="0"/>
                  </a:lnTo>
                  <a:lnTo>
                    <a:pt x="772231" y="34866"/>
                  </a:lnTo>
                  <a:lnTo>
                    <a:pt x="786075" y="69394"/>
                  </a:lnTo>
                  <a:lnTo>
                    <a:pt x="792996" y="120037"/>
                  </a:lnTo>
                  <a:lnTo>
                    <a:pt x="792996" y="487363"/>
                  </a:lnTo>
                  <a:lnTo>
                    <a:pt x="643836" y="487363"/>
                  </a:lnTo>
                  <a:lnTo>
                    <a:pt x="645329" y="172981"/>
                  </a:lnTo>
                  <a:lnTo>
                    <a:pt x="610720" y="172981"/>
                  </a:lnTo>
                  <a:lnTo>
                    <a:pt x="610720" y="487363"/>
                  </a:lnTo>
                  <a:lnTo>
                    <a:pt x="183870" y="487363"/>
                  </a:lnTo>
                  <a:lnTo>
                    <a:pt x="183870" y="170679"/>
                  </a:lnTo>
                  <a:lnTo>
                    <a:pt x="146953" y="170679"/>
                  </a:lnTo>
                  <a:lnTo>
                    <a:pt x="146953" y="487363"/>
                  </a:lnTo>
                  <a:lnTo>
                    <a:pt x="0" y="487363"/>
                  </a:lnTo>
                  <a:lnTo>
                    <a:pt x="1593" y="110830"/>
                  </a:lnTo>
                  <a:lnTo>
                    <a:pt x="6208" y="73999"/>
                  </a:lnTo>
                  <a:lnTo>
                    <a:pt x="17744" y="37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27FBE55-A272-44A6-BE87-9903668BA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9683" y="4173750"/>
              <a:ext cx="723660" cy="486778"/>
            </a:xfrm>
            <a:custGeom>
              <a:avLst/>
              <a:gdLst>
                <a:gd name="connsiteX0" fmla="*/ 554161 w 723660"/>
                <a:gd name="connsiteY0" fmla="*/ 382933 h 486778"/>
                <a:gd name="connsiteX1" fmla="*/ 584156 w 723660"/>
                <a:gd name="connsiteY1" fmla="*/ 385235 h 486778"/>
                <a:gd name="connsiteX2" fmla="*/ 625687 w 723660"/>
                <a:gd name="connsiteY2" fmla="*/ 399047 h 486778"/>
                <a:gd name="connsiteX3" fmla="*/ 655682 w 723660"/>
                <a:gd name="connsiteY3" fmla="*/ 415160 h 486778"/>
                <a:gd name="connsiteX4" fmla="*/ 687984 w 723660"/>
                <a:gd name="connsiteY4" fmla="*/ 440481 h 486778"/>
                <a:gd name="connsiteX5" fmla="*/ 713365 w 723660"/>
                <a:gd name="connsiteY5" fmla="*/ 468104 h 486778"/>
                <a:gd name="connsiteX6" fmla="*/ 723660 w 723660"/>
                <a:gd name="connsiteY6" fmla="*/ 486778 h 486778"/>
                <a:gd name="connsiteX7" fmla="*/ 0 w 723660"/>
                <a:gd name="connsiteY7" fmla="*/ 486778 h 486778"/>
                <a:gd name="connsiteX8" fmla="*/ 5023 w 723660"/>
                <a:gd name="connsiteY8" fmla="*/ 477312 h 486778"/>
                <a:gd name="connsiteX9" fmla="*/ 25789 w 723660"/>
                <a:gd name="connsiteY9" fmla="*/ 454293 h 486778"/>
                <a:gd name="connsiteX10" fmla="*/ 46555 w 723660"/>
                <a:gd name="connsiteY10" fmla="*/ 431274 h 486778"/>
                <a:gd name="connsiteX11" fmla="*/ 74243 w 723660"/>
                <a:gd name="connsiteY11" fmla="*/ 410556 h 486778"/>
                <a:gd name="connsiteX12" fmla="*/ 118081 w 723660"/>
                <a:gd name="connsiteY12" fmla="*/ 392141 h 486778"/>
                <a:gd name="connsiteX13" fmla="*/ 168842 w 723660"/>
                <a:gd name="connsiteY13" fmla="*/ 385235 h 486778"/>
                <a:gd name="connsiteX14" fmla="*/ 362653 w 723660"/>
                <a:gd name="connsiteY14" fmla="*/ 0 h 486778"/>
                <a:gd name="connsiteX15" fmla="*/ 481681 w 723660"/>
                <a:gd name="connsiteY15" fmla="*/ 48069 h 486778"/>
                <a:gd name="connsiteX16" fmla="*/ 529750 w 723660"/>
                <a:gd name="connsiteY16" fmla="*/ 167097 h 486778"/>
                <a:gd name="connsiteX17" fmla="*/ 362653 w 723660"/>
                <a:gd name="connsiteY17" fmla="*/ 334194 h 486778"/>
                <a:gd name="connsiteX18" fmla="*/ 195556 w 723660"/>
                <a:gd name="connsiteY18" fmla="*/ 167097 h 486778"/>
                <a:gd name="connsiteX19" fmla="*/ 362653 w 723660"/>
                <a:gd name="connsiteY19" fmla="*/ 0 h 486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660" h="486778">
                  <a:moveTo>
                    <a:pt x="554161" y="382933"/>
                  </a:moveTo>
                  <a:lnTo>
                    <a:pt x="584156" y="385235"/>
                  </a:lnTo>
                  <a:lnTo>
                    <a:pt x="625687" y="399047"/>
                  </a:lnTo>
                  <a:lnTo>
                    <a:pt x="655682" y="415160"/>
                  </a:lnTo>
                  <a:lnTo>
                    <a:pt x="687984" y="440481"/>
                  </a:lnTo>
                  <a:lnTo>
                    <a:pt x="713365" y="468104"/>
                  </a:lnTo>
                  <a:lnTo>
                    <a:pt x="723660" y="486778"/>
                  </a:lnTo>
                  <a:lnTo>
                    <a:pt x="0" y="486778"/>
                  </a:lnTo>
                  <a:lnTo>
                    <a:pt x="5023" y="477312"/>
                  </a:lnTo>
                  <a:lnTo>
                    <a:pt x="25789" y="454293"/>
                  </a:lnTo>
                  <a:lnTo>
                    <a:pt x="46555" y="431274"/>
                  </a:lnTo>
                  <a:lnTo>
                    <a:pt x="74243" y="410556"/>
                  </a:lnTo>
                  <a:lnTo>
                    <a:pt x="118081" y="392141"/>
                  </a:lnTo>
                  <a:lnTo>
                    <a:pt x="168842" y="385235"/>
                  </a:lnTo>
                  <a:close/>
                  <a:moveTo>
                    <a:pt x="362653" y="0"/>
                  </a:moveTo>
                  <a:cubicBezTo>
                    <a:pt x="408433" y="0"/>
                    <a:pt x="449635" y="16023"/>
                    <a:pt x="481681" y="48069"/>
                  </a:cubicBezTo>
                  <a:cubicBezTo>
                    <a:pt x="513727" y="80115"/>
                    <a:pt x="529750" y="121317"/>
                    <a:pt x="529750" y="167097"/>
                  </a:cubicBezTo>
                  <a:cubicBezTo>
                    <a:pt x="529750" y="258657"/>
                    <a:pt x="456502" y="334194"/>
                    <a:pt x="362653" y="334194"/>
                  </a:cubicBezTo>
                  <a:cubicBezTo>
                    <a:pt x="271093" y="334194"/>
                    <a:pt x="195556" y="258657"/>
                    <a:pt x="195556" y="167097"/>
                  </a:cubicBezTo>
                  <a:cubicBezTo>
                    <a:pt x="195556" y="73248"/>
                    <a:pt x="271093" y="0"/>
                    <a:pt x="36265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th-TH"/>
            </a:p>
          </p:txBody>
        </p:sp>
      </p:grpSp>
      <p:graphicFrame>
        <p:nvGraphicFramePr>
          <p:cNvPr id="69" name="Chart 68">
            <a:extLst>
              <a:ext uri="{FF2B5EF4-FFF2-40B4-BE49-F238E27FC236}">
                <a16:creationId xmlns:a16="http://schemas.microsoft.com/office/drawing/2014/main" id="{568D31B6-04FB-44AA-82C4-568CB0BAE4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0650578"/>
              </p:ext>
            </p:extLst>
          </p:nvPr>
        </p:nvGraphicFramePr>
        <p:xfrm>
          <a:off x="7093532" y="4432852"/>
          <a:ext cx="3221301" cy="2147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1CA716F-6E9E-4342-928B-29A54235D3FC}"/>
              </a:ext>
            </a:extLst>
          </p:cNvPr>
          <p:cNvSpPr txBox="1"/>
          <p:nvPr/>
        </p:nvSpPr>
        <p:spPr>
          <a:xfrm>
            <a:off x="2802623" y="3291033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62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105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91396-549C-4DC1-8FA7-75AF27C2EB5E}"/>
              </a:ext>
            </a:extLst>
          </p:cNvPr>
          <p:cNvSpPr txBox="1"/>
          <p:nvPr/>
        </p:nvSpPr>
        <p:spPr>
          <a:xfrm>
            <a:off x="2492707" y="3291034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A379D7-26A9-4EFF-ADF3-86FFBE6F0C0F}"/>
              </a:ext>
            </a:extLst>
          </p:cNvPr>
          <p:cNvSpPr txBox="1"/>
          <p:nvPr/>
        </p:nvSpPr>
        <p:spPr>
          <a:xfrm>
            <a:off x="2875656" y="3121818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370B0E-3C03-4969-B39B-B737C84712A5}"/>
              </a:ext>
            </a:extLst>
          </p:cNvPr>
          <p:cNvSpPr txBox="1"/>
          <p:nvPr/>
        </p:nvSpPr>
        <p:spPr>
          <a:xfrm>
            <a:off x="4220405" y="3295146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	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76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129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97AD583-6DE8-4A9E-9FE9-45DEA8ADC151}"/>
              </a:ext>
            </a:extLst>
          </p:cNvPr>
          <p:cNvSpPr txBox="1"/>
          <p:nvPr/>
        </p:nvSpPr>
        <p:spPr>
          <a:xfrm>
            <a:off x="3910489" y="3295147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42BD5C-94E4-4580-8BBD-B625D7D9B7EE}"/>
              </a:ext>
            </a:extLst>
          </p:cNvPr>
          <p:cNvSpPr txBox="1"/>
          <p:nvPr/>
        </p:nvSpPr>
        <p:spPr>
          <a:xfrm>
            <a:off x="4293438" y="3125931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E0EA73-0969-4AD2-8792-235B7C52C147}"/>
              </a:ext>
            </a:extLst>
          </p:cNvPr>
          <p:cNvSpPr txBox="1"/>
          <p:nvPr/>
        </p:nvSpPr>
        <p:spPr>
          <a:xfrm>
            <a:off x="5638187" y="3299259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84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143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BF9624-62E4-4E46-8677-1F6DCD5E66F7}"/>
              </a:ext>
            </a:extLst>
          </p:cNvPr>
          <p:cNvSpPr txBox="1"/>
          <p:nvPr/>
        </p:nvSpPr>
        <p:spPr>
          <a:xfrm>
            <a:off x="5328271" y="3299260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56C6B3A-B781-4A4B-AACD-BF4462B006AE}"/>
              </a:ext>
            </a:extLst>
          </p:cNvPr>
          <p:cNvSpPr txBox="1"/>
          <p:nvPr/>
        </p:nvSpPr>
        <p:spPr>
          <a:xfrm>
            <a:off x="5711220" y="3130044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C7BBBF-023B-467F-9CF9-F8BB22AA8855}"/>
              </a:ext>
            </a:extLst>
          </p:cNvPr>
          <p:cNvSpPr txBox="1"/>
          <p:nvPr/>
        </p:nvSpPr>
        <p:spPr>
          <a:xfrm>
            <a:off x="7055969" y="3303372"/>
            <a:ext cx="1335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122</a:t>
            </a:r>
          </a:p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207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03CDEC-FF96-4A71-8794-A7BE6CB4FFBF}"/>
              </a:ext>
            </a:extLst>
          </p:cNvPr>
          <p:cNvSpPr txBox="1"/>
          <p:nvPr/>
        </p:nvSpPr>
        <p:spPr>
          <a:xfrm>
            <a:off x="6746053" y="3303373"/>
            <a:ext cx="38294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DF0D122-CD9C-45A5-9DFB-E8E3EE78772B}"/>
              </a:ext>
            </a:extLst>
          </p:cNvPr>
          <p:cNvSpPr txBox="1"/>
          <p:nvPr/>
        </p:nvSpPr>
        <p:spPr>
          <a:xfrm>
            <a:off x="7129002" y="3134157"/>
            <a:ext cx="13358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Accent 4</a:t>
            </a:r>
          </a:p>
        </p:txBody>
      </p:sp>
    </p:spTree>
    <p:extLst>
      <p:ext uri="{BB962C8B-B14F-4D97-AF65-F5344CB8AC3E}">
        <p14:creationId xmlns:p14="http://schemas.microsoft.com/office/powerpoint/2010/main" val="38593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9BD616-106A-404C-BCC9-F28023838226}"/>
              </a:ext>
            </a:extLst>
          </p:cNvPr>
          <p:cNvSpPr txBox="1"/>
          <p:nvPr/>
        </p:nvSpPr>
        <p:spPr>
          <a:xfrm>
            <a:off x="332509" y="47416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 </a:t>
            </a:r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Picture</a:t>
            </a:r>
            <a:endParaRPr lang="th-TH" sz="3600" dirty="0">
              <a:solidFill>
                <a:schemeClr val="accent1"/>
              </a:solidFill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EB67B19-A489-4025-8E95-20D8C6FBC055}"/>
              </a:ext>
            </a:extLst>
          </p:cNvPr>
          <p:cNvCxnSpPr>
            <a:cxnSpLocks/>
          </p:cNvCxnSpPr>
          <p:nvPr/>
        </p:nvCxnSpPr>
        <p:spPr>
          <a:xfrm>
            <a:off x="332509" y="54935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5D300AD-5380-45B6-BFCA-C5E19B2854B1}"/>
              </a:ext>
            </a:extLst>
          </p:cNvPr>
          <p:cNvSpPr/>
          <p:nvPr/>
        </p:nvSpPr>
        <p:spPr>
          <a:xfrm>
            <a:off x="5822624" y="4436809"/>
            <a:ext cx="5957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greatest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world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much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direction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th-TH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moving</a:t>
            </a:r>
            <a:r>
              <a:rPr lang="th-TH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Daring ideas are like chessmen moved forward. They may be beaten, but they may start a winning game. ---Johann Wolfgang von Goethe </a:t>
            </a:r>
            <a:endParaRPr lang="th-T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6DBD02-DEA6-4AAC-8768-6AFE352F2D26}"/>
              </a:ext>
            </a:extLst>
          </p:cNvPr>
          <p:cNvSpPr/>
          <p:nvPr/>
        </p:nvSpPr>
        <p:spPr>
          <a:xfrm>
            <a:off x="332509" y="396240"/>
            <a:ext cx="11448011" cy="3032760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2465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2D5A84-854E-4CD2-A0D1-833F5AE71FDA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Lover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DB31D00-DEF8-4C14-846D-0498C7DA3FEF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A513F1E-2B17-416E-904C-6AD38F841A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0829940"/>
              </p:ext>
            </p:extLst>
          </p:nvPr>
        </p:nvGraphicFramePr>
        <p:xfrm>
          <a:off x="280211" y="1185326"/>
          <a:ext cx="7989146" cy="241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F1A64C3-4E11-4B7B-936D-694969245034}"/>
              </a:ext>
            </a:extLst>
          </p:cNvPr>
          <p:cNvGraphicFramePr/>
          <p:nvPr>
            <p:extLst/>
          </p:nvPr>
        </p:nvGraphicFramePr>
        <p:xfrm>
          <a:off x="280211" y="4048694"/>
          <a:ext cx="4003554" cy="2202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CF97584-FD87-4377-A432-D20D9A4E45F8}"/>
              </a:ext>
            </a:extLst>
          </p:cNvPr>
          <p:cNvSpPr/>
          <p:nvPr/>
        </p:nvSpPr>
        <p:spPr>
          <a:xfrm>
            <a:off x="701507" y="3712708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1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F0D2BD-B1B4-4F3C-A15E-86D7F0E55171}"/>
              </a:ext>
            </a:extLst>
          </p:cNvPr>
          <p:cNvSpPr/>
          <p:nvPr/>
        </p:nvSpPr>
        <p:spPr>
          <a:xfrm>
            <a:off x="4601817" y="3767243"/>
            <a:ext cx="26835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 Chart 2</a:t>
            </a:r>
            <a:endParaRPr lang="th-TH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0F5CD3E-8D79-43A4-9F68-3B4072CDDE0C}"/>
              </a:ext>
            </a:extLst>
          </p:cNvPr>
          <p:cNvGraphicFramePr/>
          <p:nvPr>
            <p:extLst/>
          </p:nvPr>
        </p:nvGraphicFramePr>
        <p:xfrm>
          <a:off x="4160967" y="3928554"/>
          <a:ext cx="3870066" cy="2366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8CD54394-5107-4EB8-A9F6-5DB6EEDB892F}"/>
              </a:ext>
            </a:extLst>
          </p:cNvPr>
          <p:cNvGrpSpPr/>
          <p:nvPr/>
        </p:nvGrpSpPr>
        <p:grpSpPr>
          <a:xfrm>
            <a:off x="8515522" y="1278211"/>
            <a:ext cx="2464904" cy="1447734"/>
            <a:chOff x="8515522" y="1278211"/>
            <a:chExt cx="2464904" cy="1447734"/>
          </a:xfrm>
        </p:grpSpPr>
        <p:sp>
          <p:nvSpPr>
            <p:cNvPr id="10" name="Shape 575">
              <a:extLst>
                <a:ext uri="{FF2B5EF4-FFF2-40B4-BE49-F238E27FC236}">
                  <a16:creationId xmlns:a16="http://schemas.microsoft.com/office/drawing/2014/main" id="{402F00DB-AD03-450A-91AE-0E01FF2E6C15}"/>
                </a:ext>
              </a:extLst>
            </p:cNvPr>
            <p:cNvSpPr/>
            <p:nvPr/>
          </p:nvSpPr>
          <p:spPr>
            <a:xfrm>
              <a:off x="8515522" y="1695481"/>
              <a:ext cx="668955" cy="668915"/>
            </a:xfrm>
            <a:custGeom>
              <a:avLst/>
              <a:gdLst/>
              <a:ahLst/>
              <a:cxnLst/>
              <a:rect l="0" t="0" r="0" b="0"/>
              <a:pathLst>
                <a:path w="17000" h="16999" extrusionOk="0">
                  <a:moveTo>
                    <a:pt x="8769" y="5740"/>
                  </a:moveTo>
                  <a:lnTo>
                    <a:pt x="9037" y="5788"/>
                  </a:lnTo>
                  <a:lnTo>
                    <a:pt x="9282" y="5862"/>
                  </a:lnTo>
                  <a:lnTo>
                    <a:pt x="9550" y="5935"/>
                  </a:lnTo>
                  <a:lnTo>
                    <a:pt x="9794" y="6057"/>
                  </a:lnTo>
                  <a:lnTo>
                    <a:pt x="10014" y="6204"/>
                  </a:lnTo>
                  <a:lnTo>
                    <a:pt x="10234" y="6350"/>
                  </a:lnTo>
                  <a:lnTo>
                    <a:pt x="10454" y="6546"/>
                  </a:lnTo>
                  <a:lnTo>
                    <a:pt x="10649" y="6765"/>
                  </a:lnTo>
                  <a:lnTo>
                    <a:pt x="10796" y="6985"/>
                  </a:lnTo>
                  <a:lnTo>
                    <a:pt x="10942" y="7205"/>
                  </a:lnTo>
                  <a:lnTo>
                    <a:pt x="11064" y="7449"/>
                  </a:lnTo>
                  <a:lnTo>
                    <a:pt x="11138" y="7718"/>
                  </a:lnTo>
                  <a:lnTo>
                    <a:pt x="11211" y="7962"/>
                  </a:lnTo>
                  <a:lnTo>
                    <a:pt x="11260" y="8231"/>
                  </a:lnTo>
                  <a:lnTo>
                    <a:pt x="11260" y="8499"/>
                  </a:lnTo>
                  <a:lnTo>
                    <a:pt x="11260" y="8768"/>
                  </a:lnTo>
                  <a:lnTo>
                    <a:pt x="11211" y="9037"/>
                  </a:lnTo>
                  <a:lnTo>
                    <a:pt x="11138" y="9281"/>
                  </a:lnTo>
                  <a:lnTo>
                    <a:pt x="11064" y="9550"/>
                  </a:lnTo>
                  <a:lnTo>
                    <a:pt x="10942" y="9794"/>
                  </a:lnTo>
                  <a:lnTo>
                    <a:pt x="10796" y="10014"/>
                  </a:lnTo>
                  <a:lnTo>
                    <a:pt x="10649" y="10233"/>
                  </a:lnTo>
                  <a:lnTo>
                    <a:pt x="10454" y="10453"/>
                  </a:lnTo>
                  <a:lnTo>
                    <a:pt x="10234" y="10649"/>
                  </a:lnTo>
                  <a:lnTo>
                    <a:pt x="10014" y="10795"/>
                  </a:lnTo>
                  <a:lnTo>
                    <a:pt x="9794" y="10942"/>
                  </a:lnTo>
                  <a:lnTo>
                    <a:pt x="9550" y="11064"/>
                  </a:lnTo>
                  <a:lnTo>
                    <a:pt x="9282" y="11137"/>
                  </a:lnTo>
                  <a:lnTo>
                    <a:pt x="9037" y="11210"/>
                  </a:lnTo>
                  <a:lnTo>
                    <a:pt x="8769" y="11259"/>
                  </a:lnTo>
                  <a:lnTo>
                    <a:pt x="8231" y="11259"/>
                  </a:lnTo>
                  <a:lnTo>
                    <a:pt x="7963" y="11210"/>
                  </a:lnTo>
                  <a:lnTo>
                    <a:pt x="7719" y="11137"/>
                  </a:lnTo>
                  <a:lnTo>
                    <a:pt x="7450" y="11064"/>
                  </a:lnTo>
                  <a:lnTo>
                    <a:pt x="7206" y="10942"/>
                  </a:lnTo>
                  <a:lnTo>
                    <a:pt x="6986" y="10795"/>
                  </a:lnTo>
                  <a:lnTo>
                    <a:pt x="6766" y="10649"/>
                  </a:lnTo>
                  <a:lnTo>
                    <a:pt x="6546" y="10453"/>
                  </a:lnTo>
                  <a:lnTo>
                    <a:pt x="6351" y="10233"/>
                  </a:lnTo>
                  <a:lnTo>
                    <a:pt x="6204" y="10014"/>
                  </a:lnTo>
                  <a:lnTo>
                    <a:pt x="6058" y="9794"/>
                  </a:lnTo>
                  <a:lnTo>
                    <a:pt x="5936" y="9550"/>
                  </a:lnTo>
                  <a:lnTo>
                    <a:pt x="5862" y="9281"/>
                  </a:lnTo>
                  <a:lnTo>
                    <a:pt x="5789" y="9037"/>
                  </a:lnTo>
                  <a:lnTo>
                    <a:pt x="5740" y="8768"/>
                  </a:lnTo>
                  <a:lnTo>
                    <a:pt x="5740" y="8499"/>
                  </a:lnTo>
                  <a:lnTo>
                    <a:pt x="5740" y="8231"/>
                  </a:lnTo>
                  <a:lnTo>
                    <a:pt x="5789" y="7962"/>
                  </a:lnTo>
                  <a:lnTo>
                    <a:pt x="5862" y="7718"/>
                  </a:lnTo>
                  <a:lnTo>
                    <a:pt x="5936" y="7449"/>
                  </a:lnTo>
                  <a:lnTo>
                    <a:pt x="6058" y="7205"/>
                  </a:lnTo>
                  <a:lnTo>
                    <a:pt x="6204" y="6985"/>
                  </a:lnTo>
                  <a:lnTo>
                    <a:pt x="6351" y="6765"/>
                  </a:lnTo>
                  <a:lnTo>
                    <a:pt x="6546" y="6546"/>
                  </a:lnTo>
                  <a:lnTo>
                    <a:pt x="6766" y="6350"/>
                  </a:lnTo>
                  <a:lnTo>
                    <a:pt x="6986" y="6204"/>
                  </a:lnTo>
                  <a:lnTo>
                    <a:pt x="7206" y="6057"/>
                  </a:lnTo>
                  <a:lnTo>
                    <a:pt x="7450" y="5935"/>
                  </a:lnTo>
                  <a:lnTo>
                    <a:pt x="7719" y="5862"/>
                  </a:lnTo>
                  <a:lnTo>
                    <a:pt x="7963" y="5788"/>
                  </a:lnTo>
                  <a:lnTo>
                    <a:pt x="8231" y="5740"/>
                  </a:lnTo>
                  <a:close/>
                  <a:moveTo>
                    <a:pt x="7914" y="0"/>
                  </a:moveTo>
                  <a:lnTo>
                    <a:pt x="7743" y="25"/>
                  </a:lnTo>
                  <a:lnTo>
                    <a:pt x="7596" y="73"/>
                  </a:lnTo>
                  <a:lnTo>
                    <a:pt x="7474" y="147"/>
                  </a:lnTo>
                  <a:lnTo>
                    <a:pt x="7328" y="244"/>
                  </a:lnTo>
                  <a:lnTo>
                    <a:pt x="7230" y="342"/>
                  </a:lnTo>
                  <a:lnTo>
                    <a:pt x="7132" y="489"/>
                  </a:lnTo>
                  <a:lnTo>
                    <a:pt x="7084" y="635"/>
                  </a:lnTo>
                  <a:lnTo>
                    <a:pt x="7035" y="782"/>
                  </a:lnTo>
                  <a:lnTo>
                    <a:pt x="6839" y="2540"/>
                  </a:lnTo>
                  <a:lnTo>
                    <a:pt x="6497" y="2638"/>
                  </a:lnTo>
                  <a:lnTo>
                    <a:pt x="6131" y="2784"/>
                  </a:lnTo>
                  <a:lnTo>
                    <a:pt x="5789" y="2931"/>
                  </a:lnTo>
                  <a:lnTo>
                    <a:pt x="5447" y="3102"/>
                  </a:lnTo>
                  <a:lnTo>
                    <a:pt x="4079" y="2027"/>
                  </a:lnTo>
                  <a:lnTo>
                    <a:pt x="3933" y="1930"/>
                  </a:lnTo>
                  <a:lnTo>
                    <a:pt x="3786" y="1881"/>
                  </a:lnTo>
                  <a:lnTo>
                    <a:pt x="3640" y="1832"/>
                  </a:lnTo>
                  <a:lnTo>
                    <a:pt x="3493" y="1832"/>
                  </a:lnTo>
                  <a:lnTo>
                    <a:pt x="3322" y="1856"/>
                  </a:lnTo>
                  <a:lnTo>
                    <a:pt x="3176" y="1905"/>
                  </a:lnTo>
                  <a:lnTo>
                    <a:pt x="3029" y="1978"/>
                  </a:lnTo>
                  <a:lnTo>
                    <a:pt x="2907" y="2076"/>
                  </a:lnTo>
                  <a:lnTo>
                    <a:pt x="2077" y="2907"/>
                  </a:lnTo>
                  <a:lnTo>
                    <a:pt x="1979" y="3029"/>
                  </a:lnTo>
                  <a:lnTo>
                    <a:pt x="1906" y="3175"/>
                  </a:lnTo>
                  <a:lnTo>
                    <a:pt x="1857" y="3322"/>
                  </a:lnTo>
                  <a:lnTo>
                    <a:pt x="1833" y="3493"/>
                  </a:lnTo>
                  <a:lnTo>
                    <a:pt x="1833" y="3639"/>
                  </a:lnTo>
                  <a:lnTo>
                    <a:pt x="1881" y="3786"/>
                  </a:lnTo>
                  <a:lnTo>
                    <a:pt x="1930" y="3932"/>
                  </a:lnTo>
                  <a:lnTo>
                    <a:pt x="2028" y="4079"/>
                  </a:lnTo>
                  <a:lnTo>
                    <a:pt x="3103" y="5447"/>
                  </a:lnTo>
                  <a:lnTo>
                    <a:pt x="2932" y="5788"/>
                  </a:lnTo>
                  <a:lnTo>
                    <a:pt x="2785" y="6130"/>
                  </a:lnTo>
                  <a:lnTo>
                    <a:pt x="2639" y="6497"/>
                  </a:lnTo>
                  <a:lnTo>
                    <a:pt x="2541" y="6839"/>
                  </a:lnTo>
                  <a:lnTo>
                    <a:pt x="782" y="7034"/>
                  </a:lnTo>
                  <a:lnTo>
                    <a:pt x="636" y="7083"/>
                  </a:lnTo>
                  <a:lnTo>
                    <a:pt x="489" y="7132"/>
                  </a:lnTo>
                  <a:lnTo>
                    <a:pt x="343" y="7229"/>
                  </a:lnTo>
                  <a:lnTo>
                    <a:pt x="245" y="7327"/>
                  </a:lnTo>
                  <a:lnTo>
                    <a:pt x="147" y="7474"/>
                  </a:lnTo>
                  <a:lnTo>
                    <a:pt x="74" y="7596"/>
                  </a:lnTo>
                  <a:lnTo>
                    <a:pt x="25" y="7742"/>
                  </a:lnTo>
                  <a:lnTo>
                    <a:pt x="1" y="7913"/>
                  </a:lnTo>
                  <a:lnTo>
                    <a:pt x="1" y="9086"/>
                  </a:lnTo>
                  <a:lnTo>
                    <a:pt x="25" y="9257"/>
                  </a:lnTo>
                  <a:lnTo>
                    <a:pt x="74" y="9403"/>
                  </a:lnTo>
                  <a:lnTo>
                    <a:pt x="147" y="9525"/>
                  </a:lnTo>
                  <a:lnTo>
                    <a:pt x="245" y="9672"/>
                  </a:lnTo>
                  <a:lnTo>
                    <a:pt x="343" y="9769"/>
                  </a:lnTo>
                  <a:lnTo>
                    <a:pt x="489" y="9867"/>
                  </a:lnTo>
                  <a:lnTo>
                    <a:pt x="636" y="9916"/>
                  </a:lnTo>
                  <a:lnTo>
                    <a:pt x="782" y="9965"/>
                  </a:lnTo>
                  <a:lnTo>
                    <a:pt x="2541" y="10160"/>
                  </a:lnTo>
                  <a:lnTo>
                    <a:pt x="2639" y="10502"/>
                  </a:lnTo>
                  <a:lnTo>
                    <a:pt x="2785" y="10868"/>
                  </a:lnTo>
                  <a:lnTo>
                    <a:pt x="2932" y="11210"/>
                  </a:lnTo>
                  <a:lnTo>
                    <a:pt x="3103" y="11552"/>
                  </a:lnTo>
                  <a:lnTo>
                    <a:pt x="2028" y="12920"/>
                  </a:lnTo>
                  <a:lnTo>
                    <a:pt x="1930" y="13067"/>
                  </a:lnTo>
                  <a:lnTo>
                    <a:pt x="1881" y="13213"/>
                  </a:lnTo>
                  <a:lnTo>
                    <a:pt x="1833" y="13360"/>
                  </a:lnTo>
                  <a:lnTo>
                    <a:pt x="1833" y="13506"/>
                  </a:lnTo>
                  <a:lnTo>
                    <a:pt x="1857" y="13677"/>
                  </a:lnTo>
                  <a:lnTo>
                    <a:pt x="1906" y="13824"/>
                  </a:lnTo>
                  <a:lnTo>
                    <a:pt x="1979" y="13970"/>
                  </a:lnTo>
                  <a:lnTo>
                    <a:pt x="2077" y="14092"/>
                  </a:lnTo>
                  <a:lnTo>
                    <a:pt x="2907" y="14923"/>
                  </a:lnTo>
                  <a:lnTo>
                    <a:pt x="3029" y="15020"/>
                  </a:lnTo>
                  <a:lnTo>
                    <a:pt x="3176" y="15094"/>
                  </a:lnTo>
                  <a:lnTo>
                    <a:pt x="3322" y="15142"/>
                  </a:lnTo>
                  <a:lnTo>
                    <a:pt x="3493" y="15167"/>
                  </a:lnTo>
                  <a:lnTo>
                    <a:pt x="3640" y="15167"/>
                  </a:lnTo>
                  <a:lnTo>
                    <a:pt x="3786" y="15118"/>
                  </a:lnTo>
                  <a:lnTo>
                    <a:pt x="3933" y="15069"/>
                  </a:lnTo>
                  <a:lnTo>
                    <a:pt x="4079" y="14996"/>
                  </a:lnTo>
                  <a:lnTo>
                    <a:pt x="5447" y="13897"/>
                  </a:lnTo>
                  <a:lnTo>
                    <a:pt x="5789" y="14068"/>
                  </a:lnTo>
                  <a:lnTo>
                    <a:pt x="6131" y="14214"/>
                  </a:lnTo>
                  <a:lnTo>
                    <a:pt x="6497" y="14361"/>
                  </a:lnTo>
                  <a:lnTo>
                    <a:pt x="6839" y="14459"/>
                  </a:lnTo>
                  <a:lnTo>
                    <a:pt x="7035" y="16217"/>
                  </a:lnTo>
                  <a:lnTo>
                    <a:pt x="7084" y="16364"/>
                  </a:lnTo>
                  <a:lnTo>
                    <a:pt x="7132" y="16510"/>
                  </a:lnTo>
                  <a:lnTo>
                    <a:pt x="7230" y="16657"/>
                  </a:lnTo>
                  <a:lnTo>
                    <a:pt x="7328" y="16754"/>
                  </a:lnTo>
                  <a:lnTo>
                    <a:pt x="7474" y="16852"/>
                  </a:lnTo>
                  <a:lnTo>
                    <a:pt x="7596" y="16925"/>
                  </a:lnTo>
                  <a:lnTo>
                    <a:pt x="7743" y="16974"/>
                  </a:lnTo>
                  <a:lnTo>
                    <a:pt x="7914" y="16999"/>
                  </a:lnTo>
                  <a:lnTo>
                    <a:pt x="9086" y="16999"/>
                  </a:lnTo>
                  <a:lnTo>
                    <a:pt x="9257" y="16974"/>
                  </a:lnTo>
                  <a:lnTo>
                    <a:pt x="9404" y="16925"/>
                  </a:lnTo>
                  <a:lnTo>
                    <a:pt x="9526" y="16852"/>
                  </a:lnTo>
                  <a:lnTo>
                    <a:pt x="9672" y="16754"/>
                  </a:lnTo>
                  <a:lnTo>
                    <a:pt x="9770" y="16657"/>
                  </a:lnTo>
                  <a:lnTo>
                    <a:pt x="9868" y="16510"/>
                  </a:lnTo>
                  <a:lnTo>
                    <a:pt x="9917" y="16364"/>
                  </a:lnTo>
                  <a:lnTo>
                    <a:pt x="9965" y="16217"/>
                  </a:lnTo>
                  <a:lnTo>
                    <a:pt x="10161" y="14459"/>
                  </a:lnTo>
                  <a:lnTo>
                    <a:pt x="10503" y="14361"/>
                  </a:lnTo>
                  <a:lnTo>
                    <a:pt x="10869" y="14214"/>
                  </a:lnTo>
                  <a:lnTo>
                    <a:pt x="11211" y="14068"/>
                  </a:lnTo>
                  <a:lnTo>
                    <a:pt x="11553" y="13897"/>
                  </a:lnTo>
                  <a:lnTo>
                    <a:pt x="12921" y="14996"/>
                  </a:lnTo>
                  <a:lnTo>
                    <a:pt x="13067" y="15069"/>
                  </a:lnTo>
                  <a:lnTo>
                    <a:pt x="13214" y="15118"/>
                  </a:lnTo>
                  <a:lnTo>
                    <a:pt x="13360" y="15167"/>
                  </a:lnTo>
                  <a:lnTo>
                    <a:pt x="13507" y="15167"/>
                  </a:lnTo>
                  <a:lnTo>
                    <a:pt x="13678" y="15142"/>
                  </a:lnTo>
                  <a:lnTo>
                    <a:pt x="13824" y="15094"/>
                  </a:lnTo>
                  <a:lnTo>
                    <a:pt x="13971" y="15020"/>
                  </a:lnTo>
                  <a:lnTo>
                    <a:pt x="14093" y="14923"/>
                  </a:lnTo>
                  <a:lnTo>
                    <a:pt x="14923" y="14092"/>
                  </a:lnTo>
                  <a:lnTo>
                    <a:pt x="15021" y="13970"/>
                  </a:lnTo>
                  <a:lnTo>
                    <a:pt x="15094" y="13824"/>
                  </a:lnTo>
                  <a:lnTo>
                    <a:pt x="15143" y="13677"/>
                  </a:lnTo>
                  <a:lnTo>
                    <a:pt x="15168" y="13506"/>
                  </a:lnTo>
                  <a:lnTo>
                    <a:pt x="15168" y="13360"/>
                  </a:lnTo>
                  <a:lnTo>
                    <a:pt x="15119" y="13213"/>
                  </a:lnTo>
                  <a:lnTo>
                    <a:pt x="15070" y="13067"/>
                  </a:lnTo>
                  <a:lnTo>
                    <a:pt x="14997" y="12920"/>
                  </a:lnTo>
                  <a:lnTo>
                    <a:pt x="13898" y="11552"/>
                  </a:lnTo>
                  <a:lnTo>
                    <a:pt x="14068" y="11210"/>
                  </a:lnTo>
                  <a:lnTo>
                    <a:pt x="14215" y="10868"/>
                  </a:lnTo>
                  <a:lnTo>
                    <a:pt x="14362" y="10502"/>
                  </a:lnTo>
                  <a:lnTo>
                    <a:pt x="14459" y="10160"/>
                  </a:lnTo>
                  <a:lnTo>
                    <a:pt x="16218" y="9965"/>
                  </a:lnTo>
                  <a:lnTo>
                    <a:pt x="16364" y="9916"/>
                  </a:lnTo>
                  <a:lnTo>
                    <a:pt x="16511" y="9867"/>
                  </a:lnTo>
                  <a:lnTo>
                    <a:pt x="16657" y="9769"/>
                  </a:lnTo>
                  <a:lnTo>
                    <a:pt x="16755" y="9672"/>
                  </a:lnTo>
                  <a:lnTo>
                    <a:pt x="16853" y="9525"/>
                  </a:lnTo>
                  <a:lnTo>
                    <a:pt x="16926" y="9403"/>
                  </a:lnTo>
                  <a:lnTo>
                    <a:pt x="16975" y="9257"/>
                  </a:lnTo>
                  <a:lnTo>
                    <a:pt x="16999" y="9086"/>
                  </a:lnTo>
                  <a:lnTo>
                    <a:pt x="16999" y="7913"/>
                  </a:lnTo>
                  <a:lnTo>
                    <a:pt x="16975" y="7742"/>
                  </a:lnTo>
                  <a:lnTo>
                    <a:pt x="16926" y="7596"/>
                  </a:lnTo>
                  <a:lnTo>
                    <a:pt x="16853" y="7474"/>
                  </a:lnTo>
                  <a:lnTo>
                    <a:pt x="16755" y="7327"/>
                  </a:lnTo>
                  <a:lnTo>
                    <a:pt x="16657" y="7229"/>
                  </a:lnTo>
                  <a:lnTo>
                    <a:pt x="16511" y="7132"/>
                  </a:lnTo>
                  <a:lnTo>
                    <a:pt x="16364" y="7083"/>
                  </a:lnTo>
                  <a:lnTo>
                    <a:pt x="16218" y="7034"/>
                  </a:lnTo>
                  <a:lnTo>
                    <a:pt x="14459" y="6839"/>
                  </a:lnTo>
                  <a:lnTo>
                    <a:pt x="14362" y="6497"/>
                  </a:lnTo>
                  <a:lnTo>
                    <a:pt x="14215" y="6130"/>
                  </a:lnTo>
                  <a:lnTo>
                    <a:pt x="14068" y="5788"/>
                  </a:lnTo>
                  <a:lnTo>
                    <a:pt x="13898" y="5447"/>
                  </a:lnTo>
                  <a:lnTo>
                    <a:pt x="14997" y="4079"/>
                  </a:lnTo>
                  <a:lnTo>
                    <a:pt x="15070" y="3932"/>
                  </a:lnTo>
                  <a:lnTo>
                    <a:pt x="15119" y="3786"/>
                  </a:lnTo>
                  <a:lnTo>
                    <a:pt x="15168" y="3639"/>
                  </a:lnTo>
                  <a:lnTo>
                    <a:pt x="15168" y="3493"/>
                  </a:lnTo>
                  <a:lnTo>
                    <a:pt x="15143" y="3322"/>
                  </a:lnTo>
                  <a:lnTo>
                    <a:pt x="15094" y="3175"/>
                  </a:lnTo>
                  <a:lnTo>
                    <a:pt x="15021" y="3029"/>
                  </a:lnTo>
                  <a:lnTo>
                    <a:pt x="14923" y="2907"/>
                  </a:lnTo>
                  <a:lnTo>
                    <a:pt x="14093" y="2076"/>
                  </a:lnTo>
                  <a:lnTo>
                    <a:pt x="13971" y="1978"/>
                  </a:lnTo>
                  <a:lnTo>
                    <a:pt x="13824" y="1905"/>
                  </a:lnTo>
                  <a:lnTo>
                    <a:pt x="13678" y="1856"/>
                  </a:lnTo>
                  <a:lnTo>
                    <a:pt x="13507" y="1832"/>
                  </a:lnTo>
                  <a:lnTo>
                    <a:pt x="13360" y="1832"/>
                  </a:lnTo>
                  <a:lnTo>
                    <a:pt x="13214" y="1881"/>
                  </a:lnTo>
                  <a:lnTo>
                    <a:pt x="13067" y="1930"/>
                  </a:lnTo>
                  <a:lnTo>
                    <a:pt x="12921" y="2027"/>
                  </a:lnTo>
                  <a:lnTo>
                    <a:pt x="11553" y="3102"/>
                  </a:lnTo>
                  <a:lnTo>
                    <a:pt x="11211" y="2931"/>
                  </a:lnTo>
                  <a:lnTo>
                    <a:pt x="10869" y="2784"/>
                  </a:lnTo>
                  <a:lnTo>
                    <a:pt x="10503" y="2638"/>
                  </a:lnTo>
                  <a:lnTo>
                    <a:pt x="10161" y="2540"/>
                  </a:lnTo>
                  <a:lnTo>
                    <a:pt x="9965" y="782"/>
                  </a:lnTo>
                  <a:lnTo>
                    <a:pt x="9917" y="635"/>
                  </a:lnTo>
                  <a:lnTo>
                    <a:pt x="9868" y="489"/>
                  </a:lnTo>
                  <a:lnTo>
                    <a:pt x="9770" y="342"/>
                  </a:lnTo>
                  <a:lnTo>
                    <a:pt x="9672" y="244"/>
                  </a:lnTo>
                  <a:lnTo>
                    <a:pt x="9526" y="147"/>
                  </a:lnTo>
                  <a:lnTo>
                    <a:pt x="9404" y="73"/>
                  </a:lnTo>
                  <a:lnTo>
                    <a:pt x="9257" y="25"/>
                  </a:lnTo>
                  <a:lnTo>
                    <a:pt x="90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19C3C4-A62C-4DA7-8F73-6F3EAA796CE8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A54ADD-EB4A-4A38-934A-EA48A36669B4}"/>
                </a:ext>
              </a:extLst>
            </p:cNvPr>
            <p:cNvSpPr txBox="1"/>
            <p:nvPr/>
          </p:nvSpPr>
          <p:spPr>
            <a:xfrm>
              <a:off x="8694426" y="1587172"/>
              <a:ext cx="22860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999 </a:t>
              </a:r>
            </a:p>
            <a:p>
              <a:pPr algn="ctr"/>
              <a:r>
                <a:rPr lang="en-US" sz="1800" b="1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59048B-FCC5-4866-A97B-E700A8404DE8}"/>
              </a:ext>
            </a:extLst>
          </p:cNvPr>
          <p:cNvGrpSpPr/>
          <p:nvPr/>
        </p:nvGrpSpPr>
        <p:grpSpPr>
          <a:xfrm>
            <a:off x="8515522" y="4800150"/>
            <a:ext cx="2097955" cy="1466944"/>
            <a:chOff x="8515522" y="1278211"/>
            <a:chExt cx="2097955" cy="1466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F8AF232-93AB-415B-AA34-7702A24F77D5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C21890E-AAA2-409E-803A-011EE4B35460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250 </a:t>
              </a:r>
            </a:p>
            <a:p>
              <a:pPr algn="ctr"/>
              <a:r>
                <a:rPr lang="en-US" sz="1800" b="1" dirty="0">
                  <a:solidFill>
                    <a:schemeClr val="accent3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D70EFC-1897-414B-85D7-3F3270D1D998}"/>
              </a:ext>
            </a:extLst>
          </p:cNvPr>
          <p:cNvGrpSpPr/>
          <p:nvPr/>
        </p:nvGrpSpPr>
        <p:grpSpPr>
          <a:xfrm>
            <a:off x="8515522" y="3076787"/>
            <a:ext cx="2097955" cy="1466944"/>
            <a:chOff x="8515522" y="1278211"/>
            <a:chExt cx="2097955" cy="146694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291DF05-1B64-4489-A229-F4290F28E960}"/>
                </a:ext>
              </a:extLst>
            </p:cNvPr>
            <p:cNvSpPr txBox="1"/>
            <p:nvPr/>
          </p:nvSpPr>
          <p:spPr>
            <a:xfrm>
              <a:off x="8515522" y="1278211"/>
              <a:ext cx="15008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Summary</a:t>
              </a:r>
              <a:endParaRPr lang="th-TH" sz="1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97A89F-FF8E-4032-82F2-F20FB03C9E13}"/>
                </a:ext>
              </a:extLst>
            </p:cNvPr>
            <p:cNvSpPr txBox="1"/>
            <p:nvPr/>
          </p:nvSpPr>
          <p:spPr>
            <a:xfrm>
              <a:off x="9112668" y="1606382"/>
              <a:ext cx="150080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749 </a:t>
              </a:r>
            </a:p>
            <a:p>
              <a:pPr algn="ctr"/>
              <a:r>
                <a:rPr lang="en-US" sz="1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Units</a:t>
              </a:r>
              <a:endParaRPr lang="th-TH" sz="4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9" name="Shape 637">
            <a:extLst>
              <a:ext uri="{FF2B5EF4-FFF2-40B4-BE49-F238E27FC236}">
                <a16:creationId xmlns:a16="http://schemas.microsoft.com/office/drawing/2014/main" id="{AF784D80-8F5D-47F5-A078-ED28CCA93F26}"/>
              </a:ext>
            </a:extLst>
          </p:cNvPr>
          <p:cNvSpPr/>
          <p:nvPr/>
        </p:nvSpPr>
        <p:spPr>
          <a:xfrm>
            <a:off x="8516938" y="3518914"/>
            <a:ext cx="619569" cy="619609"/>
          </a:xfrm>
          <a:custGeom>
            <a:avLst/>
            <a:gdLst/>
            <a:ahLst/>
            <a:cxnLst/>
            <a:rect l="0" t="0" r="0" b="0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Shape 639">
            <a:extLst>
              <a:ext uri="{FF2B5EF4-FFF2-40B4-BE49-F238E27FC236}">
                <a16:creationId xmlns:a16="http://schemas.microsoft.com/office/drawing/2014/main" id="{124EA00E-F58B-4EF3-A411-68D0F4DC13A9}"/>
              </a:ext>
            </a:extLst>
          </p:cNvPr>
          <p:cNvSpPr/>
          <p:nvPr/>
        </p:nvSpPr>
        <p:spPr>
          <a:xfrm>
            <a:off x="8539907" y="5270828"/>
            <a:ext cx="572761" cy="572726"/>
          </a:xfrm>
          <a:custGeom>
            <a:avLst/>
            <a:gdLst/>
            <a:ahLst/>
            <a:cxnLst/>
            <a:rect l="0" t="0" r="0" b="0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100790" tIns="100790" rIns="100790" bIns="100790" anchor="ctr" anchorCtr="0">
            <a:noAutofit/>
          </a:bodyPr>
          <a:lstStyle/>
          <a:p>
            <a:endParaRPr sz="3086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41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F77FA0-8140-4D8A-8C40-5B312C176394}"/>
              </a:ext>
            </a:extLst>
          </p:cNvPr>
          <p:cNvSpPr txBox="1"/>
          <p:nvPr/>
        </p:nvSpPr>
        <p:spPr>
          <a:xfrm>
            <a:off x="461818" y="271283"/>
            <a:ext cx="5763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</a:t>
            </a:r>
            <a:r>
              <a:rPr lang="en-US" sz="3600" dirty="0">
                <a:latin typeface="Impact" panose="020B080603090205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Zone</a:t>
            </a:r>
            <a:endParaRPr lang="th-TH" sz="3600" dirty="0">
              <a:latin typeface="Impact" panose="020B080603090205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0CD2874-65A2-4562-922C-D87E476D7682}"/>
              </a:ext>
            </a:extLst>
          </p:cNvPr>
          <p:cNvCxnSpPr>
            <a:cxnSpLocks/>
          </p:cNvCxnSpPr>
          <p:nvPr/>
        </p:nvCxnSpPr>
        <p:spPr>
          <a:xfrm>
            <a:off x="461818" y="1023103"/>
            <a:ext cx="43673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4423">
            <a:extLst>
              <a:ext uri="{FF2B5EF4-FFF2-40B4-BE49-F238E27FC236}">
                <a16:creationId xmlns:a16="http://schemas.microsoft.com/office/drawing/2014/main" id="{1A03354B-A4B1-43C1-9302-CBA3CD184B2E}"/>
              </a:ext>
            </a:extLst>
          </p:cNvPr>
          <p:cNvSpPr>
            <a:spLocks/>
          </p:cNvSpPr>
          <p:nvPr/>
        </p:nvSpPr>
        <p:spPr bwMode="auto">
          <a:xfrm>
            <a:off x="1536119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3 w 243"/>
              <a:gd name="T5" fmla="*/ 211 h 211"/>
              <a:gd name="T6" fmla="*/ 243 w 243"/>
              <a:gd name="T7" fmla="*/ 105 h 211"/>
              <a:gd name="T8" fmla="*/ 183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3" y="211"/>
                </a:lnTo>
                <a:lnTo>
                  <a:pt x="243" y="105"/>
                </a:lnTo>
                <a:lnTo>
                  <a:pt x="183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5" name="Freeform 4424">
            <a:extLst>
              <a:ext uri="{FF2B5EF4-FFF2-40B4-BE49-F238E27FC236}">
                <a16:creationId xmlns:a16="http://schemas.microsoft.com/office/drawing/2014/main" id="{58AF611B-EAFB-4C16-AE8E-8BDAAE898F8D}"/>
              </a:ext>
            </a:extLst>
          </p:cNvPr>
          <p:cNvSpPr>
            <a:spLocks/>
          </p:cNvSpPr>
          <p:nvPr/>
        </p:nvSpPr>
        <p:spPr bwMode="auto">
          <a:xfrm>
            <a:off x="2277658" y="3134944"/>
            <a:ext cx="588118" cy="5881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" name="Freeform 4434">
            <a:extLst>
              <a:ext uri="{FF2B5EF4-FFF2-40B4-BE49-F238E27FC236}">
                <a16:creationId xmlns:a16="http://schemas.microsoft.com/office/drawing/2014/main" id="{8A68D4B1-F9F8-41CD-890A-757A1B2B5C9C}"/>
              </a:ext>
            </a:extLst>
          </p:cNvPr>
          <p:cNvSpPr>
            <a:spLocks/>
          </p:cNvSpPr>
          <p:nvPr/>
        </p:nvSpPr>
        <p:spPr bwMode="auto">
          <a:xfrm>
            <a:off x="3155567" y="3458833"/>
            <a:ext cx="2071191" cy="1798442"/>
          </a:xfrm>
          <a:custGeom>
            <a:avLst/>
            <a:gdLst>
              <a:gd name="T0" fmla="*/ 0 w 243"/>
              <a:gd name="T1" fmla="*/ 106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6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6 h 211"/>
              <a:gd name="T14" fmla="*/ 0 w 243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6"/>
                </a:moveTo>
                <a:lnTo>
                  <a:pt x="60" y="211"/>
                </a:lnTo>
                <a:lnTo>
                  <a:pt x="182" y="211"/>
                </a:lnTo>
                <a:lnTo>
                  <a:pt x="243" y="106"/>
                </a:lnTo>
                <a:lnTo>
                  <a:pt x="182" y="0"/>
                </a:lnTo>
                <a:lnTo>
                  <a:pt x="60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7" name="Freeform 4435">
            <a:extLst>
              <a:ext uri="{FF2B5EF4-FFF2-40B4-BE49-F238E27FC236}">
                <a16:creationId xmlns:a16="http://schemas.microsoft.com/office/drawing/2014/main" id="{A33F2427-2518-4390-AAAA-0237B4CAA544}"/>
              </a:ext>
            </a:extLst>
          </p:cNvPr>
          <p:cNvSpPr>
            <a:spLocks/>
          </p:cNvSpPr>
          <p:nvPr/>
        </p:nvSpPr>
        <p:spPr bwMode="auto">
          <a:xfrm>
            <a:off x="3897106" y="4063992"/>
            <a:ext cx="588118" cy="58811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8" name="Freeform 4460">
            <a:extLst>
              <a:ext uri="{FF2B5EF4-FFF2-40B4-BE49-F238E27FC236}">
                <a16:creationId xmlns:a16="http://schemas.microsoft.com/office/drawing/2014/main" id="{F70D5A9F-3BBE-4DF6-BFF1-29DF42D0C833}"/>
              </a:ext>
            </a:extLst>
          </p:cNvPr>
          <p:cNvSpPr>
            <a:spLocks/>
          </p:cNvSpPr>
          <p:nvPr/>
        </p:nvSpPr>
        <p:spPr bwMode="auto">
          <a:xfrm>
            <a:off x="4766494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1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1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1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1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9" name="Freeform 4461">
            <a:extLst>
              <a:ext uri="{FF2B5EF4-FFF2-40B4-BE49-F238E27FC236}">
                <a16:creationId xmlns:a16="http://schemas.microsoft.com/office/drawing/2014/main" id="{43414D68-50E1-4B05-AE33-7A847B1F2429}"/>
              </a:ext>
            </a:extLst>
          </p:cNvPr>
          <p:cNvSpPr>
            <a:spLocks/>
          </p:cNvSpPr>
          <p:nvPr/>
        </p:nvSpPr>
        <p:spPr bwMode="auto">
          <a:xfrm>
            <a:off x="5508027" y="3134944"/>
            <a:ext cx="588118" cy="58811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10" name="Freeform 4478">
            <a:extLst>
              <a:ext uri="{FF2B5EF4-FFF2-40B4-BE49-F238E27FC236}">
                <a16:creationId xmlns:a16="http://schemas.microsoft.com/office/drawing/2014/main" id="{2E1E4537-7845-4579-B725-EDC2A09871A6}"/>
              </a:ext>
            </a:extLst>
          </p:cNvPr>
          <p:cNvSpPr>
            <a:spLocks/>
          </p:cNvSpPr>
          <p:nvPr/>
        </p:nvSpPr>
        <p:spPr bwMode="auto">
          <a:xfrm>
            <a:off x="6377415" y="3458833"/>
            <a:ext cx="2079712" cy="1798442"/>
          </a:xfrm>
          <a:custGeom>
            <a:avLst/>
            <a:gdLst>
              <a:gd name="T0" fmla="*/ 0 w 244"/>
              <a:gd name="T1" fmla="*/ 106 h 211"/>
              <a:gd name="T2" fmla="*/ 61 w 244"/>
              <a:gd name="T3" fmla="*/ 211 h 211"/>
              <a:gd name="T4" fmla="*/ 183 w 244"/>
              <a:gd name="T5" fmla="*/ 211 h 211"/>
              <a:gd name="T6" fmla="*/ 244 w 244"/>
              <a:gd name="T7" fmla="*/ 106 h 211"/>
              <a:gd name="T8" fmla="*/ 183 w 244"/>
              <a:gd name="T9" fmla="*/ 0 h 211"/>
              <a:gd name="T10" fmla="*/ 61 w 244"/>
              <a:gd name="T11" fmla="*/ 0 h 211"/>
              <a:gd name="T12" fmla="*/ 0 w 244"/>
              <a:gd name="T13" fmla="*/ 106 h 211"/>
              <a:gd name="T14" fmla="*/ 0 w 244"/>
              <a:gd name="T15" fmla="*/ 10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4" h="211">
                <a:moveTo>
                  <a:pt x="0" y="106"/>
                </a:moveTo>
                <a:lnTo>
                  <a:pt x="61" y="211"/>
                </a:lnTo>
                <a:lnTo>
                  <a:pt x="183" y="211"/>
                </a:lnTo>
                <a:lnTo>
                  <a:pt x="244" y="106"/>
                </a:lnTo>
                <a:lnTo>
                  <a:pt x="183" y="0"/>
                </a:lnTo>
                <a:lnTo>
                  <a:pt x="61" y="0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1" name="Freeform 4479">
            <a:extLst>
              <a:ext uri="{FF2B5EF4-FFF2-40B4-BE49-F238E27FC236}">
                <a16:creationId xmlns:a16="http://schemas.microsoft.com/office/drawing/2014/main" id="{2841DB7D-D27D-418D-9982-1926BBFBF947}"/>
              </a:ext>
            </a:extLst>
          </p:cNvPr>
          <p:cNvSpPr>
            <a:spLocks/>
          </p:cNvSpPr>
          <p:nvPr/>
        </p:nvSpPr>
        <p:spPr bwMode="auto">
          <a:xfrm>
            <a:off x="7118954" y="4063992"/>
            <a:ext cx="588118" cy="58811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12" name="Freeform 4496">
            <a:extLst>
              <a:ext uri="{FF2B5EF4-FFF2-40B4-BE49-F238E27FC236}">
                <a16:creationId xmlns:a16="http://schemas.microsoft.com/office/drawing/2014/main" id="{B43F6A5C-446E-4A8F-9701-1AF5AF448529}"/>
              </a:ext>
            </a:extLst>
          </p:cNvPr>
          <p:cNvSpPr>
            <a:spLocks/>
          </p:cNvSpPr>
          <p:nvPr/>
        </p:nvSpPr>
        <p:spPr bwMode="auto">
          <a:xfrm>
            <a:off x="7988342" y="2529779"/>
            <a:ext cx="2071191" cy="1798442"/>
          </a:xfrm>
          <a:custGeom>
            <a:avLst/>
            <a:gdLst>
              <a:gd name="T0" fmla="*/ 0 w 243"/>
              <a:gd name="T1" fmla="*/ 105 h 211"/>
              <a:gd name="T2" fmla="*/ 60 w 243"/>
              <a:gd name="T3" fmla="*/ 211 h 211"/>
              <a:gd name="T4" fmla="*/ 182 w 243"/>
              <a:gd name="T5" fmla="*/ 211 h 211"/>
              <a:gd name="T6" fmla="*/ 243 w 243"/>
              <a:gd name="T7" fmla="*/ 105 h 211"/>
              <a:gd name="T8" fmla="*/ 182 w 243"/>
              <a:gd name="T9" fmla="*/ 0 h 211"/>
              <a:gd name="T10" fmla="*/ 60 w 243"/>
              <a:gd name="T11" fmla="*/ 0 h 211"/>
              <a:gd name="T12" fmla="*/ 0 w 243"/>
              <a:gd name="T13" fmla="*/ 105 h 211"/>
              <a:gd name="T14" fmla="*/ 0 w 243"/>
              <a:gd name="T1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211">
                <a:moveTo>
                  <a:pt x="0" y="105"/>
                </a:moveTo>
                <a:lnTo>
                  <a:pt x="60" y="211"/>
                </a:lnTo>
                <a:lnTo>
                  <a:pt x="182" y="211"/>
                </a:lnTo>
                <a:lnTo>
                  <a:pt x="243" y="105"/>
                </a:lnTo>
                <a:lnTo>
                  <a:pt x="182" y="0"/>
                </a:lnTo>
                <a:lnTo>
                  <a:pt x="60" y="0"/>
                </a:lnTo>
                <a:lnTo>
                  <a:pt x="0" y="105"/>
                </a:lnTo>
                <a:lnTo>
                  <a:pt x="0" y="10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3" name="Freeform 4497">
            <a:extLst>
              <a:ext uri="{FF2B5EF4-FFF2-40B4-BE49-F238E27FC236}">
                <a16:creationId xmlns:a16="http://schemas.microsoft.com/office/drawing/2014/main" id="{9334D2F8-4EA2-491B-B029-E6E0FC3919FC}"/>
              </a:ext>
            </a:extLst>
          </p:cNvPr>
          <p:cNvSpPr>
            <a:spLocks/>
          </p:cNvSpPr>
          <p:nvPr/>
        </p:nvSpPr>
        <p:spPr bwMode="auto">
          <a:xfrm>
            <a:off x="8729876" y="3134944"/>
            <a:ext cx="588118" cy="58811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14" name="Freeform 4788">
            <a:extLst>
              <a:ext uri="{FF2B5EF4-FFF2-40B4-BE49-F238E27FC236}">
                <a16:creationId xmlns:a16="http://schemas.microsoft.com/office/drawing/2014/main" id="{8BC76AA9-FE1E-4C27-AFE8-AA16256350CC}"/>
              </a:ext>
            </a:extLst>
          </p:cNvPr>
          <p:cNvSpPr>
            <a:spLocks noEditPoints="1"/>
          </p:cNvSpPr>
          <p:nvPr/>
        </p:nvSpPr>
        <p:spPr bwMode="auto">
          <a:xfrm>
            <a:off x="3274894" y="3569635"/>
            <a:ext cx="1832536" cy="1585354"/>
          </a:xfrm>
          <a:custGeom>
            <a:avLst/>
            <a:gdLst>
              <a:gd name="T0" fmla="*/ 0 w 4296"/>
              <a:gd name="T1" fmla="*/ 1860 h 3720"/>
              <a:gd name="T2" fmla="*/ 1075 w 4296"/>
              <a:gd name="T3" fmla="*/ 0 h 3720"/>
              <a:gd name="T4" fmla="*/ 3222 w 4296"/>
              <a:gd name="T5" fmla="*/ 0 h 3720"/>
              <a:gd name="T6" fmla="*/ 4296 w 4296"/>
              <a:gd name="T7" fmla="*/ 1860 h 3720"/>
              <a:gd name="T8" fmla="*/ 3222 w 4296"/>
              <a:gd name="T9" fmla="*/ 3720 h 3720"/>
              <a:gd name="T10" fmla="*/ 1075 w 4296"/>
              <a:gd name="T11" fmla="*/ 3720 h 3720"/>
              <a:gd name="T12" fmla="*/ 0 w 4296"/>
              <a:gd name="T13" fmla="*/ 1860 h 3720"/>
              <a:gd name="T14" fmla="*/ 0 w 4296"/>
              <a:gd name="T15" fmla="*/ 1860 h 3720"/>
              <a:gd name="T16" fmla="*/ 38 w 4296"/>
              <a:gd name="T17" fmla="*/ 1860 h 3720"/>
              <a:gd name="T18" fmla="*/ 1094 w 4296"/>
              <a:gd name="T19" fmla="*/ 3687 h 3720"/>
              <a:gd name="T20" fmla="*/ 3204 w 4296"/>
              <a:gd name="T21" fmla="*/ 3687 h 3720"/>
              <a:gd name="T22" fmla="*/ 4258 w 4296"/>
              <a:gd name="T23" fmla="*/ 1860 h 3720"/>
              <a:gd name="T24" fmla="*/ 3204 w 4296"/>
              <a:gd name="T25" fmla="*/ 33 h 3720"/>
              <a:gd name="T26" fmla="*/ 1094 w 4296"/>
              <a:gd name="T27" fmla="*/ 33 h 3720"/>
              <a:gd name="T28" fmla="*/ 38 w 4296"/>
              <a:gd name="T29" fmla="*/ 1860 h 3720"/>
              <a:gd name="T30" fmla="*/ 38 w 4296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6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6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4" y="3687"/>
                </a:lnTo>
                <a:lnTo>
                  <a:pt x="4258" y="1860"/>
                </a:lnTo>
                <a:lnTo>
                  <a:pt x="3204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5" name="Freeform 4789">
            <a:extLst>
              <a:ext uri="{FF2B5EF4-FFF2-40B4-BE49-F238E27FC236}">
                <a16:creationId xmlns:a16="http://schemas.microsoft.com/office/drawing/2014/main" id="{CD69B362-9734-4768-B2F9-4BD2FA883374}"/>
              </a:ext>
            </a:extLst>
          </p:cNvPr>
          <p:cNvSpPr>
            <a:spLocks noEditPoints="1"/>
          </p:cNvSpPr>
          <p:nvPr/>
        </p:nvSpPr>
        <p:spPr bwMode="auto">
          <a:xfrm>
            <a:off x="1655447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8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8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6" name="Freeform 4790">
            <a:extLst>
              <a:ext uri="{FF2B5EF4-FFF2-40B4-BE49-F238E27FC236}">
                <a16:creationId xmlns:a16="http://schemas.microsoft.com/office/drawing/2014/main" id="{0BF48379-0A76-41CD-B134-1F21E9C04DA9}"/>
              </a:ext>
            </a:extLst>
          </p:cNvPr>
          <p:cNvSpPr>
            <a:spLocks noEditPoints="1"/>
          </p:cNvSpPr>
          <p:nvPr/>
        </p:nvSpPr>
        <p:spPr bwMode="auto">
          <a:xfrm>
            <a:off x="6496743" y="3569635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5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5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4 w 4295"/>
              <a:gd name="T19" fmla="*/ 3687 h 3720"/>
              <a:gd name="T20" fmla="*/ 3203 w 4295"/>
              <a:gd name="T21" fmla="*/ 3687 h 3720"/>
              <a:gd name="T22" fmla="*/ 4259 w 4295"/>
              <a:gd name="T23" fmla="*/ 1860 h 3720"/>
              <a:gd name="T24" fmla="*/ 3203 w 4295"/>
              <a:gd name="T25" fmla="*/ 33 h 3720"/>
              <a:gd name="T26" fmla="*/ 1094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5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5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4" y="3687"/>
                </a:lnTo>
                <a:lnTo>
                  <a:pt x="3203" y="3687"/>
                </a:lnTo>
                <a:lnTo>
                  <a:pt x="4259" y="1860"/>
                </a:lnTo>
                <a:lnTo>
                  <a:pt x="3203" y="33"/>
                </a:lnTo>
                <a:lnTo>
                  <a:pt x="1094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7" name="Freeform 4791">
            <a:extLst>
              <a:ext uri="{FF2B5EF4-FFF2-40B4-BE49-F238E27FC236}">
                <a16:creationId xmlns:a16="http://schemas.microsoft.com/office/drawing/2014/main" id="{B046608C-E330-41F3-8641-5E02D2B43B51}"/>
              </a:ext>
            </a:extLst>
          </p:cNvPr>
          <p:cNvSpPr>
            <a:spLocks noEditPoints="1"/>
          </p:cNvSpPr>
          <p:nvPr/>
        </p:nvSpPr>
        <p:spPr bwMode="auto">
          <a:xfrm>
            <a:off x="4885821" y="2632060"/>
            <a:ext cx="1832536" cy="1585354"/>
          </a:xfrm>
          <a:custGeom>
            <a:avLst/>
            <a:gdLst>
              <a:gd name="T0" fmla="*/ 0 w 4294"/>
              <a:gd name="T1" fmla="*/ 1860 h 3720"/>
              <a:gd name="T2" fmla="*/ 1073 w 4294"/>
              <a:gd name="T3" fmla="*/ 0 h 3720"/>
              <a:gd name="T4" fmla="*/ 3221 w 4294"/>
              <a:gd name="T5" fmla="*/ 0 h 3720"/>
              <a:gd name="T6" fmla="*/ 4294 w 4294"/>
              <a:gd name="T7" fmla="*/ 1860 h 3720"/>
              <a:gd name="T8" fmla="*/ 3221 w 4294"/>
              <a:gd name="T9" fmla="*/ 3720 h 3720"/>
              <a:gd name="T10" fmla="*/ 1073 w 4294"/>
              <a:gd name="T11" fmla="*/ 3720 h 3720"/>
              <a:gd name="T12" fmla="*/ 0 w 4294"/>
              <a:gd name="T13" fmla="*/ 1860 h 3720"/>
              <a:gd name="T14" fmla="*/ 0 w 4294"/>
              <a:gd name="T15" fmla="*/ 1860 h 3720"/>
              <a:gd name="T16" fmla="*/ 37 w 4294"/>
              <a:gd name="T17" fmla="*/ 1860 h 3720"/>
              <a:gd name="T18" fmla="*/ 1092 w 4294"/>
              <a:gd name="T19" fmla="*/ 3687 h 3720"/>
              <a:gd name="T20" fmla="*/ 3202 w 4294"/>
              <a:gd name="T21" fmla="*/ 3687 h 3720"/>
              <a:gd name="T22" fmla="*/ 4257 w 4294"/>
              <a:gd name="T23" fmla="*/ 1860 h 3720"/>
              <a:gd name="T24" fmla="*/ 3202 w 4294"/>
              <a:gd name="T25" fmla="*/ 33 h 3720"/>
              <a:gd name="T26" fmla="*/ 1092 w 4294"/>
              <a:gd name="T27" fmla="*/ 33 h 3720"/>
              <a:gd name="T28" fmla="*/ 37 w 4294"/>
              <a:gd name="T29" fmla="*/ 1860 h 3720"/>
              <a:gd name="T30" fmla="*/ 37 w 4294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4" h="3720">
                <a:moveTo>
                  <a:pt x="0" y="1860"/>
                </a:moveTo>
                <a:lnTo>
                  <a:pt x="1073" y="0"/>
                </a:lnTo>
                <a:lnTo>
                  <a:pt x="3221" y="0"/>
                </a:lnTo>
                <a:lnTo>
                  <a:pt x="4294" y="1860"/>
                </a:lnTo>
                <a:lnTo>
                  <a:pt x="3221" y="3720"/>
                </a:lnTo>
                <a:lnTo>
                  <a:pt x="1073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7" y="1860"/>
                </a:moveTo>
                <a:lnTo>
                  <a:pt x="1092" y="3687"/>
                </a:lnTo>
                <a:lnTo>
                  <a:pt x="3202" y="3687"/>
                </a:lnTo>
                <a:lnTo>
                  <a:pt x="4257" y="1860"/>
                </a:lnTo>
                <a:lnTo>
                  <a:pt x="3202" y="33"/>
                </a:lnTo>
                <a:lnTo>
                  <a:pt x="1092" y="33"/>
                </a:lnTo>
                <a:lnTo>
                  <a:pt x="37" y="1860"/>
                </a:lnTo>
                <a:lnTo>
                  <a:pt x="37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8" name="Freeform 4792">
            <a:extLst>
              <a:ext uri="{FF2B5EF4-FFF2-40B4-BE49-F238E27FC236}">
                <a16:creationId xmlns:a16="http://schemas.microsoft.com/office/drawing/2014/main" id="{9E4FB9EF-237C-401E-8B01-3C74D0C2844F}"/>
              </a:ext>
            </a:extLst>
          </p:cNvPr>
          <p:cNvSpPr>
            <a:spLocks noEditPoints="1"/>
          </p:cNvSpPr>
          <p:nvPr/>
        </p:nvSpPr>
        <p:spPr bwMode="auto">
          <a:xfrm>
            <a:off x="8107670" y="2632060"/>
            <a:ext cx="1832536" cy="1585354"/>
          </a:xfrm>
          <a:custGeom>
            <a:avLst/>
            <a:gdLst>
              <a:gd name="T0" fmla="*/ 0 w 4295"/>
              <a:gd name="T1" fmla="*/ 1860 h 3720"/>
              <a:gd name="T2" fmla="*/ 1074 w 4295"/>
              <a:gd name="T3" fmla="*/ 0 h 3720"/>
              <a:gd name="T4" fmla="*/ 3222 w 4295"/>
              <a:gd name="T5" fmla="*/ 0 h 3720"/>
              <a:gd name="T6" fmla="*/ 4295 w 4295"/>
              <a:gd name="T7" fmla="*/ 1860 h 3720"/>
              <a:gd name="T8" fmla="*/ 3222 w 4295"/>
              <a:gd name="T9" fmla="*/ 3720 h 3720"/>
              <a:gd name="T10" fmla="*/ 1074 w 4295"/>
              <a:gd name="T11" fmla="*/ 3720 h 3720"/>
              <a:gd name="T12" fmla="*/ 0 w 4295"/>
              <a:gd name="T13" fmla="*/ 1860 h 3720"/>
              <a:gd name="T14" fmla="*/ 0 w 4295"/>
              <a:gd name="T15" fmla="*/ 1860 h 3720"/>
              <a:gd name="T16" fmla="*/ 38 w 4295"/>
              <a:gd name="T17" fmla="*/ 1860 h 3720"/>
              <a:gd name="T18" fmla="*/ 1092 w 4295"/>
              <a:gd name="T19" fmla="*/ 3687 h 3720"/>
              <a:gd name="T20" fmla="*/ 3203 w 4295"/>
              <a:gd name="T21" fmla="*/ 3687 h 3720"/>
              <a:gd name="T22" fmla="*/ 4257 w 4295"/>
              <a:gd name="T23" fmla="*/ 1860 h 3720"/>
              <a:gd name="T24" fmla="*/ 3203 w 4295"/>
              <a:gd name="T25" fmla="*/ 33 h 3720"/>
              <a:gd name="T26" fmla="*/ 1092 w 4295"/>
              <a:gd name="T27" fmla="*/ 33 h 3720"/>
              <a:gd name="T28" fmla="*/ 38 w 4295"/>
              <a:gd name="T29" fmla="*/ 1860 h 3720"/>
              <a:gd name="T30" fmla="*/ 38 w 4295"/>
              <a:gd name="T31" fmla="*/ 1860 h 3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95" h="3720">
                <a:moveTo>
                  <a:pt x="0" y="1860"/>
                </a:moveTo>
                <a:lnTo>
                  <a:pt x="1074" y="0"/>
                </a:lnTo>
                <a:lnTo>
                  <a:pt x="3222" y="0"/>
                </a:lnTo>
                <a:lnTo>
                  <a:pt x="4295" y="1860"/>
                </a:lnTo>
                <a:lnTo>
                  <a:pt x="3222" y="3720"/>
                </a:lnTo>
                <a:lnTo>
                  <a:pt x="1074" y="3720"/>
                </a:lnTo>
                <a:lnTo>
                  <a:pt x="0" y="1860"/>
                </a:lnTo>
                <a:lnTo>
                  <a:pt x="0" y="1860"/>
                </a:lnTo>
                <a:close/>
                <a:moveTo>
                  <a:pt x="38" y="1860"/>
                </a:moveTo>
                <a:lnTo>
                  <a:pt x="1092" y="3687"/>
                </a:lnTo>
                <a:lnTo>
                  <a:pt x="3203" y="3687"/>
                </a:lnTo>
                <a:lnTo>
                  <a:pt x="4257" y="1860"/>
                </a:lnTo>
                <a:lnTo>
                  <a:pt x="3203" y="33"/>
                </a:lnTo>
                <a:lnTo>
                  <a:pt x="1092" y="33"/>
                </a:lnTo>
                <a:lnTo>
                  <a:pt x="38" y="1860"/>
                </a:lnTo>
                <a:lnTo>
                  <a:pt x="38" y="1860"/>
                </a:ln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639F041-CEC5-4775-9C6C-C004EE305288}"/>
              </a:ext>
            </a:extLst>
          </p:cNvPr>
          <p:cNvSpPr txBox="1"/>
          <p:nvPr/>
        </p:nvSpPr>
        <p:spPr>
          <a:xfrm>
            <a:off x="1391478" y="4940231"/>
            <a:ext cx="1926040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7B7B8E-1917-48D0-A6F3-B1063FDBCE3E}"/>
              </a:ext>
            </a:extLst>
          </p:cNvPr>
          <p:cNvGrpSpPr/>
          <p:nvPr/>
        </p:nvGrpSpPr>
        <p:grpSpPr>
          <a:xfrm>
            <a:off x="3449622" y="1481202"/>
            <a:ext cx="1777136" cy="1074709"/>
            <a:chOff x="332936" y="2781654"/>
            <a:chExt cx="3519436" cy="107470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131B566-1499-47FC-9DF7-8E8EAC2343F8}"/>
                </a:ext>
              </a:extLst>
            </p:cNvPr>
            <p:cNvSpPr txBox="1"/>
            <p:nvPr/>
          </p:nvSpPr>
          <p:spPr>
            <a:xfrm>
              <a:off x="332936" y="2781654"/>
              <a:ext cx="3519436" cy="30777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ADC9DE0-C7A7-400B-BB51-6C64B7F1BF54}"/>
                </a:ext>
              </a:extLst>
            </p:cNvPr>
            <p:cNvSpPr txBox="1"/>
            <p:nvPr/>
          </p:nvSpPr>
          <p:spPr>
            <a:xfrm>
              <a:off x="340729" y="3086922"/>
              <a:ext cx="3283117" cy="76944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nibh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est. A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maecenas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quam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nec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2E36D36-7C10-489C-B679-F2A6FA1516BC}"/>
              </a:ext>
            </a:extLst>
          </p:cNvPr>
          <p:cNvSpPr txBox="1"/>
          <p:nvPr/>
        </p:nvSpPr>
        <p:spPr>
          <a:xfrm>
            <a:off x="4905651" y="4950179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92B7C-650E-40FD-9E28-19DDFB432A56}"/>
              </a:ext>
            </a:extLst>
          </p:cNvPr>
          <p:cNvSpPr txBox="1"/>
          <p:nvPr/>
        </p:nvSpPr>
        <p:spPr>
          <a:xfrm>
            <a:off x="6545581" y="1476933"/>
            <a:ext cx="1849608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5CAA5B-CC25-474C-9AA3-9F5A7891CFBA}"/>
              </a:ext>
            </a:extLst>
          </p:cNvPr>
          <p:cNvSpPr txBox="1"/>
          <p:nvPr/>
        </p:nvSpPr>
        <p:spPr>
          <a:xfrm>
            <a:off x="8255845" y="4940231"/>
            <a:ext cx="1792872" cy="307777"/>
          </a:xfrm>
          <a:prstGeom prst="rect">
            <a:avLst/>
          </a:prstGeom>
          <a:noFill/>
        </p:spPr>
        <p:txBody>
          <a:bodyPr wrap="square" lIns="0" rIns="0" rtlCol="0" anchor="b"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102AB15-B9CB-410E-BF54-2D7D8AB6AC80}"/>
              </a:ext>
            </a:extLst>
          </p:cNvPr>
          <p:cNvSpPr/>
          <p:nvPr/>
        </p:nvSpPr>
        <p:spPr>
          <a:xfrm>
            <a:off x="1965618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A80E305-7469-40F2-BE1B-614B0EC70AC9}"/>
              </a:ext>
            </a:extLst>
          </p:cNvPr>
          <p:cNvSpPr/>
          <p:nvPr/>
        </p:nvSpPr>
        <p:spPr>
          <a:xfrm>
            <a:off x="519116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97D26E-717B-4E6A-9E65-59E3D4DF8DDC}"/>
              </a:ext>
            </a:extLst>
          </p:cNvPr>
          <p:cNvSpPr/>
          <p:nvPr/>
        </p:nvSpPr>
        <p:spPr>
          <a:xfrm>
            <a:off x="8420696" y="2747138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992336-ABBB-4680-B572-91C8A4598583}"/>
              </a:ext>
            </a:extLst>
          </p:cNvPr>
          <p:cNvSpPr/>
          <p:nvPr/>
        </p:nvSpPr>
        <p:spPr>
          <a:xfrm>
            <a:off x="3585067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DDCDE6D-2DC0-4973-915C-280703CDD59B}"/>
              </a:ext>
            </a:extLst>
          </p:cNvPr>
          <p:cNvSpPr/>
          <p:nvPr/>
        </p:nvSpPr>
        <p:spPr>
          <a:xfrm>
            <a:off x="6801219" y="4770951"/>
            <a:ext cx="1212191" cy="27699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Tahoma" panose="020B0604030504040204" pitchFamily="34" charset="0"/>
              </a:rPr>
              <a:t>Lorem Ipsum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DE3790-E04F-4D50-9EF1-E4DF25C2AACE}"/>
              </a:ext>
            </a:extLst>
          </p:cNvPr>
          <p:cNvSpPr txBox="1"/>
          <p:nvPr/>
        </p:nvSpPr>
        <p:spPr>
          <a:xfrm>
            <a:off x="6624588" y="1778943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B1EEC2-9D75-4F81-9B41-61B4F1500401}"/>
              </a:ext>
            </a:extLst>
          </p:cNvPr>
          <p:cNvSpPr txBox="1"/>
          <p:nvPr/>
        </p:nvSpPr>
        <p:spPr>
          <a:xfrm>
            <a:off x="1548003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6A99EC-B5B1-47D5-900B-2A5FEA3EA552}"/>
              </a:ext>
            </a:extLst>
          </p:cNvPr>
          <p:cNvSpPr txBox="1"/>
          <p:nvPr/>
        </p:nvSpPr>
        <p:spPr>
          <a:xfrm>
            <a:off x="4948276" y="5173796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6A42328-52B9-4F7C-A59F-2F455977977D}"/>
              </a:ext>
            </a:extLst>
          </p:cNvPr>
          <p:cNvSpPr txBox="1"/>
          <p:nvPr/>
        </p:nvSpPr>
        <p:spPr>
          <a:xfrm>
            <a:off x="8281643" y="5173315"/>
            <a:ext cx="1657807" cy="769441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amet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nibh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est. A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maecenas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quam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magna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nec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855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2020 Pantone 1">
      <a:dk1>
        <a:sysClr val="windowText" lastClr="000000"/>
      </a:dk1>
      <a:lt1>
        <a:sysClr val="window" lastClr="FFFFFF"/>
      </a:lt1>
      <a:dk2>
        <a:srgbClr val="082742"/>
      </a:dk2>
      <a:lt2>
        <a:srgbClr val="E7E6E6"/>
      </a:lt2>
      <a:accent1>
        <a:srgbClr val="0D3E69"/>
      </a:accent1>
      <a:accent2>
        <a:srgbClr val="0F4C81"/>
      </a:accent2>
      <a:accent3>
        <a:srgbClr val="11548F"/>
      </a:accent3>
      <a:accent4>
        <a:srgbClr val="197ACF"/>
      </a:accent4>
      <a:accent5>
        <a:srgbClr val="082742"/>
      </a:accent5>
      <a:accent6>
        <a:srgbClr val="0F4C81"/>
      </a:accent6>
      <a:hlink>
        <a:srgbClr val="11548F"/>
      </a:hlink>
      <a:folHlink>
        <a:srgbClr val="197AC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211</Words>
  <Application>Microsoft Office PowerPoint</Application>
  <PresentationFormat>Widescreen</PresentationFormat>
  <Paragraphs>69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</dc:creator>
  <cp:lastModifiedBy>Kasiti</cp:lastModifiedBy>
  <cp:revision>18</cp:revision>
  <dcterms:created xsi:type="dcterms:W3CDTF">2019-06-26T13:42:33Z</dcterms:created>
  <dcterms:modified xsi:type="dcterms:W3CDTF">2019-12-16T15:17:44Z</dcterms:modified>
</cp:coreProperties>
</file>