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</p:sldIdLst>
  <p:sldSz cx="7315200" cy="109728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8F8"/>
    <a:srgbClr val="DEC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45" d="100"/>
          <a:sy n="45" d="100"/>
        </p:scale>
        <p:origin x="61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795781"/>
            <a:ext cx="6217920" cy="382016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763261"/>
            <a:ext cx="5486400" cy="2649219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B0EE-C841-4069-AE42-F9BA2E12B898}" type="datetimeFigureOut">
              <a:rPr lang="th-TH" smtClean="0"/>
              <a:t>13/01/60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DDB6-7C5D-4983-B932-C2EF3D35061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7361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B0EE-C841-4069-AE42-F9BA2E12B898}" type="datetimeFigureOut">
              <a:rPr lang="th-TH" smtClean="0"/>
              <a:t>13/01/60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DDB6-7C5D-4983-B932-C2EF3D35061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2278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584200"/>
            <a:ext cx="1577340" cy="929894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84200"/>
            <a:ext cx="4640580" cy="929894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B0EE-C841-4069-AE42-F9BA2E12B898}" type="datetimeFigureOut">
              <a:rPr lang="th-TH" smtClean="0"/>
              <a:t>13/01/60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DDB6-7C5D-4983-B932-C2EF3D35061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636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B0EE-C841-4069-AE42-F9BA2E12B898}" type="datetimeFigureOut">
              <a:rPr lang="th-TH" smtClean="0"/>
              <a:t>13/01/60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DDB6-7C5D-4983-B932-C2EF3D35061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0664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735583"/>
            <a:ext cx="6309360" cy="456437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7343143"/>
            <a:ext cx="6309360" cy="240029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B0EE-C841-4069-AE42-F9BA2E12B898}" type="datetimeFigureOut">
              <a:rPr lang="th-TH" smtClean="0"/>
              <a:t>13/01/60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DDB6-7C5D-4983-B932-C2EF3D35061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411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921000"/>
            <a:ext cx="3108960" cy="69621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921000"/>
            <a:ext cx="3108960" cy="69621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B0EE-C841-4069-AE42-F9BA2E12B898}" type="datetimeFigureOut">
              <a:rPr lang="th-TH" smtClean="0"/>
              <a:t>13/01/60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DDB6-7C5D-4983-B932-C2EF3D35061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8876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584202"/>
            <a:ext cx="6309360" cy="21209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689861"/>
            <a:ext cx="3094672" cy="131825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4008120"/>
            <a:ext cx="3094672" cy="58953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689861"/>
            <a:ext cx="3109913" cy="131825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4008120"/>
            <a:ext cx="3109913" cy="58953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B0EE-C841-4069-AE42-F9BA2E12B898}" type="datetimeFigureOut">
              <a:rPr lang="th-TH" smtClean="0"/>
              <a:t>13/01/60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DDB6-7C5D-4983-B932-C2EF3D35061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860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B0EE-C841-4069-AE42-F9BA2E12B898}" type="datetimeFigureOut">
              <a:rPr lang="th-TH" smtClean="0"/>
              <a:t>13/01/60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DDB6-7C5D-4983-B932-C2EF3D35061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5828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B0EE-C841-4069-AE42-F9BA2E12B898}" type="datetimeFigureOut">
              <a:rPr lang="th-TH" smtClean="0"/>
              <a:t>13/01/60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DDB6-7C5D-4983-B932-C2EF3D35061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98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731520"/>
            <a:ext cx="2359342" cy="256032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579882"/>
            <a:ext cx="3703320" cy="7797800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3291840"/>
            <a:ext cx="2359342" cy="6098541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B0EE-C841-4069-AE42-F9BA2E12B898}" type="datetimeFigureOut">
              <a:rPr lang="th-TH" smtClean="0"/>
              <a:t>13/01/60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DDB6-7C5D-4983-B932-C2EF3D35061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9973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731520"/>
            <a:ext cx="2359342" cy="256032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579882"/>
            <a:ext cx="3703320" cy="7797800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3291840"/>
            <a:ext cx="2359342" cy="6098541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B0EE-C841-4069-AE42-F9BA2E12B898}" type="datetimeFigureOut">
              <a:rPr lang="th-TH" smtClean="0"/>
              <a:t>13/01/60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DDB6-7C5D-4983-B932-C2EF3D35061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494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584202"/>
            <a:ext cx="6309360" cy="2120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921000"/>
            <a:ext cx="6309360" cy="6962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10170162"/>
            <a:ext cx="164592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AB0EE-C841-4069-AE42-F9BA2E12B898}" type="datetimeFigureOut">
              <a:rPr lang="th-TH" smtClean="0"/>
              <a:t>13/01/60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10170162"/>
            <a:ext cx="246888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10170162"/>
            <a:ext cx="164592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5DDB6-7C5D-4983-B932-C2EF3D35061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495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7355387"/>
            <a:ext cx="7315200" cy="31079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0" y="4442864"/>
            <a:ext cx="7315200" cy="29328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0" y="1975746"/>
            <a:ext cx="7315200" cy="24832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7315200" cy="20094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446567" y="2118913"/>
            <a:ext cx="4040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Prompt" panose="00000500000000000000" pitchFamily="2" charset="-34"/>
                <a:cs typeface="Prompt" panose="00000500000000000000" pitchFamily="2" charset="-34"/>
              </a:rPr>
              <a:t>จบมามีงานทำ</a:t>
            </a:r>
            <a:endParaRPr lang="th-TH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82772" y="318978"/>
            <a:ext cx="6592186" cy="1846660"/>
            <a:chOff x="382772" y="318978"/>
            <a:chExt cx="6592186" cy="1846660"/>
          </a:xfrm>
        </p:grpSpPr>
        <p:sp>
          <p:nvSpPr>
            <p:cNvPr id="4" name="TextBox 3"/>
            <p:cNvSpPr txBox="1"/>
            <p:nvPr/>
          </p:nvSpPr>
          <p:spPr>
            <a:xfrm>
              <a:off x="382772" y="318978"/>
              <a:ext cx="65921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latin typeface="Prompt" panose="00000500000000000000" pitchFamily="2" charset="-34"/>
                  <a:cs typeface="Prompt" panose="00000500000000000000" pitchFamily="2" charset="-34"/>
                </a:rPr>
                <a:t>เรียนอุตสาหกรรม</a:t>
              </a:r>
              <a:r>
                <a:rPr lang="th-TH" sz="3600" b="1" dirty="0" smtClean="0">
                  <a:solidFill>
                    <a:srgbClr val="FF0000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สิ่งทอ </a:t>
              </a:r>
              <a:endParaRPr lang="en-US" sz="3600" b="1" dirty="0" smtClean="0">
                <a:solidFill>
                  <a:srgbClr val="FF0000"/>
                </a:solidFill>
                <a:latin typeface="Prompt" panose="00000500000000000000" pitchFamily="2" charset="-34"/>
                <a:cs typeface="Prompt" panose="00000500000000000000" pitchFamily="2" charset="-34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1628" y="965309"/>
              <a:ext cx="644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400" b="1" dirty="0" smtClean="0">
                  <a:solidFill>
                    <a:srgbClr val="FF0000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ที่นี่ ไม่มีตกงาน</a:t>
              </a:r>
            </a:p>
            <a:p>
              <a:endParaRPr lang="th-TH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446567" y="2688858"/>
            <a:ext cx="36576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สายงานคณะ</a:t>
            </a:r>
            <a:r>
              <a:rPr lang="th-TH" sz="2000" dirty="0" smtClean="0"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อุตสาหกรรมสิ่งทอ เป็นที่ต้องการของตลาดแรงงานทุกปี ด้วยประสิทธิภาพ ชื่อเสียงเป็นคณะแนวหน้าในสายงาน</a:t>
            </a:r>
            <a:endParaRPr lang="th-TH" sz="2000" dirty="0"/>
          </a:p>
        </p:txBody>
      </p:sp>
      <p:sp>
        <p:nvSpPr>
          <p:cNvPr id="10" name="หัวข้อย่อย 2"/>
          <p:cNvSpPr txBox="1"/>
          <p:nvPr/>
        </p:nvSpPr>
        <p:spPr>
          <a:xfrm>
            <a:off x="2934586" y="4862934"/>
            <a:ext cx="4040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Prompt" panose="00000500000000000000" pitchFamily="2" charset="-34"/>
                <a:cs typeface="Prompt" panose="00000500000000000000" pitchFamily="2" charset="-34"/>
              </a:rPr>
              <a:t>ทำงานกับบริษัทชั้นนำ</a:t>
            </a:r>
            <a:endParaRPr lang="th-TH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34586" y="5432879"/>
            <a:ext cx="36576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dirty="0" smtClean="0"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เรียนที่นี่ มีบริษัทชั้นนำมาจองตัวตั้งแต่ยังไม่จบ พร้อมด้วยทางเราเข้า </a:t>
            </a:r>
            <a:r>
              <a:rPr lang="en-US" sz="2000" dirty="0" smtClean="0"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MOU </a:t>
            </a:r>
            <a:r>
              <a:rPr lang="th-TH" sz="2000" dirty="0" smtClean="0"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กับสถานประกอบการชั้นนำ </a:t>
            </a:r>
            <a:endParaRPr lang="th-TH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82773" y="7606955"/>
            <a:ext cx="4040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Prompt" panose="00000500000000000000" pitchFamily="2" charset="-34"/>
                <a:cs typeface="Prompt" panose="00000500000000000000" pitchFamily="2" charset="-34"/>
              </a:rPr>
              <a:t>อาชีพตรงใจ ใช่เลย</a:t>
            </a:r>
            <a:endParaRPr lang="th-TH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2773" y="8176900"/>
            <a:ext cx="36576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 smtClean="0"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วิศวกรในงานอุตสาหกรรมผลิตเส้นใย ฟอก ย้อม พิมพ์สิ่งทอ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 smtClean="0"/>
              <a:t>นักวิเคราะห์และทดสอบด้านสิ่งทอ  วิศวกรจัดหา บริหาร จัดการสินค้าสิ่งทอและแฟชั่น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 smtClean="0"/>
              <a:t>ผู้ประกอบการด้านสินค้าสิ่งทอและแฟชั่น</a:t>
            </a:r>
            <a:endParaRPr lang="th-TH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39" y="2009431"/>
            <a:ext cx="2218310" cy="221831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0" y="10463321"/>
            <a:ext cx="7315200" cy="5094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6" name="รูป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3" y="4728320"/>
            <a:ext cx="2260210" cy="2260210"/>
          </a:xfrm>
          <a:prstGeom prst="rect">
            <a:avLst/>
          </a:prstGeom>
        </p:spPr>
      </p:pic>
      <p:pic>
        <p:nvPicPr>
          <p:cNvPr id="17" name="รูป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49" y="7159026"/>
            <a:ext cx="2649090" cy="2649090"/>
          </a:xfrm>
          <a:prstGeom prst="rect">
            <a:avLst/>
          </a:prstGeom>
        </p:spPr>
      </p:pic>
      <p:pic>
        <p:nvPicPr>
          <p:cNvPr id="22" name="Picture 21" descr="F:\Working\99-99-00 - เอกสารอบรม\PowerPoint_Advance\powerpoint_idea\my_qrcode_1432685230796.jpg"/>
          <p:cNvPicPr>
            <a:picLocks noChangeAspect="1" noChangeArrowheads="1"/>
          </p:cNvPicPr>
          <p:nvPr/>
        </p:nvPicPr>
        <p:blipFill>
          <a:blip r:embed="rId5" cstate="print"/>
          <a:srcRect l="7143" t="7143" r="7143" b="10714"/>
          <a:stretch>
            <a:fillRect/>
          </a:stretch>
        </p:blipFill>
        <p:spPr bwMode="auto">
          <a:xfrm>
            <a:off x="-1" y="10463321"/>
            <a:ext cx="531629" cy="509478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911369" y="10596107"/>
            <a:ext cx="651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By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Kasiti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Panthanom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| www.cityhubs.net</a:t>
            </a:r>
            <a:endParaRPr lang="th-TH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54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7436459"/>
            <a:ext cx="7315200" cy="6504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0" y="4808485"/>
            <a:ext cx="7315200" cy="5776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0" y="1975746"/>
            <a:ext cx="7315200" cy="702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7315200" cy="20094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382772" y="318978"/>
            <a:ext cx="6592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Prompt" panose="00000500000000000000" pitchFamily="2" charset="-34"/>
                <a:cs typeface="Prompt" panose="00000500000000000000" pitchFamily="2" charset="-34"/>
              </a:rPr>
              <a:t>เรียนอุตสาหกรรม</a:t>
            </a:r>
            <a:r>
              <a:rPr lang="th-TH" sz="3600" b="1" dirty="0" smtClean="0">
                <a:solidFill>
                  <a:srgbClr val="FF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สิ่งทอ </a:t>
            </a:r>
            <a:endParaRPr lang="en-US" sz="3600" b="1" dirty="0" smtClean="0">
              <a:solidFill>
                <a:srgbClr val="FF0000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628" y="965309"/>
            <a:ext cx="6443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FF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ที่นี่ ไม่มีตกงาน</a:t>
            </a:r>
          </a:p>
          <a:p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446567" y="2118913"/>
            <a:ext cx="4040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Prompt" panose="00000500000000000000" pitchFamily="2" charset="-34"/>
                <a:cs typeface="Prompt" panose="00000500000000000000" pitchFamily="2" charset="-34"/>
              </a:rPr>
              <a:t>จบมามีงานทำ</a:t>
            </a:r>
            <a:endParaRPr lang="th-TH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6567" y="2837713"/>
            <a:ext cx="36576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สายงานคณะ</a:t>
            </a:r>
            <a:r>
              <a:rPr lang="th-TH" sz="2000" dirty="0" smtClean="0"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อุตสาหกรรมสิ่งทอ เป็นที่ต้องการของตลาดแรงงานทุกปี ด้วยประสิทธิภาพ ชื่อเสียงเป็นคณะแนวหน้าในสายงาน</a:t>
            </a:r>
            <a:endParaRPr lang="th-TH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934586" y="4862934"/>
            <a:ext cx="4040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Prompt" panose="00000500000000000000" pitchFamily="2" charset="-34"/>
                <a:cs typeface="Prompt" panose="00000500000000000000" pitchFamily="2" charset="-34"/>
              </a:rPr>
              <a:t>ทำงานกับบริษัทชั้นนำ</a:t>
            </a:r>
            <a:endParaRPr lang="th-TH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34586" y="5432879"/>
            <a:ext cx="36576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dirty="0" smtClean="0"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เรียนที่นี่ มีบริษัทชั้นนำมาจองตัวตั้งแต่ยังไม่จบ พร้อมด้วยทางเราเข้า </a:t>
            </a:r>
            <a:r>
              <a:rPr lang="en-US" sz="2000" dirty="0" smtClean="0"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MOU </a:t>
            </a:r>
            <a:r>
              <a:rPr lang="th-TH" sz="2000" dirty="0" smtClean="0"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กับสถานประกอบการชั้นนำ </a:t>
            </a:r>
            <a:endParaRPr lang="th-TH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82773" y="7606955"/>
            <a:ext cx="4040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Prompt" panose="00000500000000000000" pitchFamily="2" charset="-34"/>
                <a:cs typeface="Prompt" panose="00000500000000000000" pitchFamily="2" charset="-34"/>
              </a:rPr>
              <a:t>อาชีพตรงใจ ใช่เลย</a:t>
            </a:r>
            <a:endParaRPr lang="th-TH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2773" y="8176900"/>
            <a:ext cx="36576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 smtClean="0"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วิศวกรในงานอุตสาหกรรมผลิตเส้นใย ฟอก ย้อม พิมพ์สิ่งทอ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 smtClean="0"/>
              <a:t>นักวิเคราะห์และทดสอบด้านสิ่งทอ  วิศวกรจัดหา บริหาร จัดการสินค้าสิ่งทอและแฟชั่น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 smtClean="0"/>
              <a:t>ผู้ประกอบการด้านสินค้าสิ่งทอและแฟชั่น</a:t>
            </a:r>
            <a:endParaRPr lang="th-TH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793" y="2393813"/>
            <a:ext cx="2218310" cy="221831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0" y="10463321"/>
            <a:ext cx="7315200" cy="5094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3" y="4728320"/>
            <a:ext cx="2260210" cy="22602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868" y="7556582"/>
            <a:ext cx="2649090" cy="2649090"/>
          </a:xfrm>
          <a:prstGeom prst="rect">
            <a:avLst/>
          </a:prstGeom>
        </p:spPr>
      </p:pic>
      <p:pic>
        <p:nvPicPr>
          <p:cNvPr id="22" name="Picture 21" descr="F:\Working\99-99-00 - เอกสารอบรม\PowerPoint_Advance\powerpoint_idea\my_qrcode_1432685230796.jpg"/>
          <p:cNvPicPr>
            <a:picLocks noChangeAspect="1" noChangeArrowheads="1"/>
          </p:cNvPicPr>
          <p:nvPr/>
        </p:nvPicPr>
        <p:blipFill>
          <a:blip r:embed="rId5" cstate="print"/>
          <a:srcRect l="7143" t="7143" r="7143" b="10714"/>
          <a:stretch>
            <a:fillRect/>
          </a:stretch>
        </p:blipFill>
        <p:spPr bwMode="auto">
          <a:xfrm>
            <a:off x="-1" y="10463321"/>
            <a:ext cx="531629" cy="509478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911369" y="10596107"/>
            <a:ext cx="651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By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Kasiti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Panthanom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| www.cityhubs.net</a:t>
            </a:r>
            <a:endParaRPr lang="th-TH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4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772" y="318978"/>
            <a:ext cx="6592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Prompt" panose="00000500000000000000" pitchFamily="2" charset="-34"/>
                <a:cs typeface="Prompt" panose="00000500000000000000" pitchFamily="2" charset="-34"/>
              </a:rPr>
              <a:t>เรียนอุตสาหกรรม</a:t>
            </a:r>
            <a:r>
              <a:rPr lang="th-TH" sz="3600" b="1" dirty="0" smtClean="0">
                <a:solidFill>
                  <a:srgbClr val="FF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สิ่งทอ </a:t>
            </a:r>
            <a:endParaRPr lang="en-US" sz="3600" b="1" dirty="0" smtClean="0">
              <a:solidFill>
                <a:srgbClr val="FF0000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628" y="965309"/>
            <a:ext cx="6443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FF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ที่นี่ ไม่มีตกงาน</a:t>
            </a:r>
          </a:p>
          <a:p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446567" y="2118913"/>
            <a:ext cx="4040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Prompt" panose="00000500000000000000" pitchFamily="2" charset="-34"/>
                <a:cs typeface="Prompt" panose="00000500000000000000" pitchFamily="2" charset="-34"/>
              </a:rPr>
              <a:t>จบมามีงานทำ</a:t>
            </a:r>
            <a:endParaRPr lang="th-TH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6567" y="2688858"/>
            <a:ext cx="36576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สายงานคณะ</a:t>
            </a:r>
            <a:r>
              <a:rPr lang="th-TH" sz="2000" dirty="0" smtClean="0"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อุตสาหกรรมสิ่งทอ เป็นที่ต้องการของตลาดแรงงานทุกปี ด้วยประสิทธิภาพ ชื่อเสียงเป็นคณะแนวหน้าในสายงาน</a:t>
            </a:r>
            <a:endParaRPr lang="th-TH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934586" y="4862934"/>
            <a:ext cx="4040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Prompt" panose="00000500000000000000" pitchFamily="2" charset="-34"/>
                <a:cs typeface="Prompt" panose="00000500000000000000" pitchFamily="2" charset="-34"/>
              </a:rPr>
              <a:t>ทำงานกับบริษัทชั้นนำ</a:t>
            </a:r>
            <a:endParaRPr lang="th-TH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34586" y="5432879"/>
            <a:ext cx="36576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dirty="0" smtClean="0"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เรียนที่นี่ มีบริษัทชั้นนำมาจองตัวตั้งแต่ยังไม่จบ พร้อมด้วยทางเราเข้า </a:t>
            </a:r>
            <a:r>
              <a:rPr lang="en-US" sz="2000" dirty="0" smtClean="0"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MOU </a:t>
            </a:r>
            <a:r>
              <a:rPr lang="th-TH" sz="2000" dirty="0" smtClean="0"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กับสถานประกอบการชั้นนำ </a:t>
            </a:r>
            <a:endParaRPr lang="th-TH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82773" y="7606955"/>
            <a:ext cx="4040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Prompt" panose="00000500000000000000" pitchFamily="2" charset="-34"/>
                <a:cs typeface="Prompt" panose="00000500000000000000" pitchFamily="2" charset="-34"/>
              </a:rPr>
              <a:t>อาชีพตรงใจ ใช่เลย</a:t>
            </a:r>
            <a:endParaRPr lang="th-TH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2773" y="8176900"/>
            <a:ext cx="36576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 smtClean="0"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วิศวกรในงานอุตสาหกรรมผลิตเส้นใย ฟอก ย้อม พิมพ์สิ่งทอ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 smtClean="0"/>
              <a:t>นักวิเคราะห์และทดสอบด้านสิ่งทอ  วิศวกรจัดหา บริหาร จัดการสินค้าสิ่งทอและแฟชั่น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 smtClean="0"/>
              <a:t>ผู้ประกอบการด้านสินค้าสิ่งทอและแฟชั่น</a:t>
            </a:r>
            <a:endParaRPr lang="th-TH" sz="2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72" y="4498844"/>
            <a:ext cx="2260210" cy="2125067"/>
          </a:xfrm>
          <a:prstGeom prst="ellipse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49" y="7600886"/>
            <a:ext cx="2649090" cy="2207230"/>
          </a:xfrm>
          <a:prstGeom prst="ellipse">
            <a:avLst/>
          </a:prstGeom>
        </p:spPr>
      </p:pic>
      <p:sp>
        <p:nvSpPr>
          <p:cNvPr id="2" name="Oval 1"/>
          <p:cNvSpPr/>
          <p:nvPr/>
        </p:nvSpPr>
        <p:spPr>
          <a:xfrm>
            <a:off x="4397770" y="1840549"/>
            <a:ext cx="2320637" cy="2320637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8" name="Picture 17" descr="F:\Working\99-99-00 - เอกสารอบรม\PowerPoint_Advance\powerpoint_idea\my_qrcode_1432685230796.jpg"/>
          <p:cNvPicPr>
            <a:picLocks noChangeAspect="1" noChangeArrowheads="1"/>
          </p:cNvPicPr>
          <p:nvPr/>
        </p:nvPicPr>
        <p:blipFill>
          <a:blip r:embed="rId5" cstate="print"/>
          <a:srcRect l="7143" t="7143" r="7143" b="10714"/>
          <a:stretch>
            <a:fillRect/>
          </a:stretch>
        </p:blipFill>
        <p:spPr bwMode="auto">
          <a:xfrm>
            <a:off x="-1" y="10463321"/>
            <a:ext cx="531629" cy="50947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911369" y="10596107"/>
            <a:ext cx="651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By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Kasiti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Panthanom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| www.cityhubs.net</a:t>
            </a:r>
            <a:endParaRPr lang="th-TH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30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" b="32386"/>
          <a:stretch/>
        </p:blipFill>
        <p:spPr>
          <a:xfrm>
            <a:off x="0" y="7230140"/>
            <a:ext cx="7315200" cy="3253563"/>
          </a:xfrm>
          <a:prstGeom prst="rect">
            <a:avLst/>
          </a:prstGeom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0" y="0"/>
            <a:ext cx="7315200" cy="20094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0" y="4316819"/>
            <a:ext cx="7315200" cy="293458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382772" y="318978"/>
            <a:ext cx="6592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Prompt" panose="00000500000000000000" pitchFamily="2" charset="-34"/>
                <a:cs typeface="Prompt" panose="00000500000000000000" pitchFamily="2" charset="-34"/>
              </a:rPr>
              <a:t>เรียนอุตสาหกรรม</a:t>
            </a:r>
            <a:r>
              <a:rPr lang="th-TH" sz="3600" b="1" dirty="0" smtClean="0">
                <a:solidFill>
                  <a:srgbClr val="FF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สิ่งทอ </a:t>
            </a:r>
            <a:endParaRPr lang="en-US" sz="3600" b="1" dirty="0" smtClean="0">
              <a:solidFill>
                <a:srgbClr val="FF0000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786270"/>
            <a:ext cx="7315200" cy="2530549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531628" y="965309"/>
            <a:ext cx="6443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FF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ที่นี่ ไม่มีตกงาน</a:t>
            </a:r>
          </a:p>
          <a:p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778673"/>
            <a:ext cx="7315200" cy="523220"/>
          </a:xfrm>
          <a:prstGeom prst="rect">
            <a:avLst/>
          </a:prstGeom>
          <a:solidFill>
            <a:schemeClr val="bg1">
              <a:lumMod val="95000"/>
              <a:alpha val="81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Prompt" panose="00000500000000000000" pitchFamily="2" charset="-34"/>
                <a:cs typeface="Prompt" panose="00000500000000000000" pitchFamily="2" charset="-34"/>
              </a:rPr>
              <a:t>จบมามีงานทำ</a:t>
            </a:r>
            <a:endParaRPr lang="th-TH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6566" y="2306088"/>
            <a:ext cx="3593805" cy="1015663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</p:spPr>
        <p:txBody>
          <a:bodyPr wrap="square">
            <a:spAutoFit/>
          </a:bodyPr>
          <a:lstStyle/>
          <a:p>
            <a:r>
              <a:rPr lang="th-TH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สายงานคณะ</a:t>
            </a:r>
            <a:r>
              <a:rPr lang="th-TH" sz="2000" dirty="0" smtClean="0"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อุตสาหกรรมสิ่งทอ เป็นที่ต้องการของตลาดแรงงานทุกปี ด้วยประสิทธิภาพ ชื่อเสียงเป็นคณะแนวหน้าในสายงาน</a:t>
            </a:r>
            <a:endParaRPr lang="th-TH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288779"/>
            <a:ext cx="7315200" cy="523220"/>
          </a:xfrm>
          <a:prstGeom prst="rect">
            <a:avLst/>
          </a:prstGeom>
          <a:solidFill>
            <a:schemeClr val="bg1">
              <a:lumMod val="95000"/>
              <a:alpha val="81000"/>
            </a:schemeClr>
          </a:solidFill>
        </p:spPr>
        <p:txBody>
          <a:bodyPr wrap="square" rtlCol="0">
            <a:spAutoFit/>
          </a:bodyPr>
          <a:lstStyle>
            <a:defPPr>
              <a:defRPr lang="th-TH"/>
            </a:defPPr>
            <a:lvl1pPr>
              <a:defRPr>
                <a:latin typeface="Prompt" panose="00000500000000000000" pitchFamily="2" charset="-34"/>
                <a:cs typeface="Prompt" panose="00000500000000000000" pitchFamily="2" charset="-34"/>
              </a:defRPr>
            </a:lvl1pPr>
          </a:lstStyle>
          <a:p>
            <a:pPr algn="r"/>
            <a:r>
              <a:rPr lang="th-TH" dirty="0"/>
              <a:t>ทำงานกับบริษัทชั้นนำ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17358" y="4811999"/>
            <a:ext cx="3657600" cy="1015663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</p:spPr>
        <p:txBody>
          <a:bodyPr wrap="square">
            <a:spAutoFit/>
          </a:bodyPr>
          <a:lstStyle/>
          <a:p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เรียนที่นี่ มีบริษัทชั้นนำมาจองตัวตั้งแต่ยังไม่จบ พร้อมด้วยทางเราเข้า </a:t>
            </a:r>
            <a:r>
              <a:rPr lang="en-US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MOU 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กับสถานประกอบการชั้นนำ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7224185"/>
            <a:ext cx="7315200" cy="523220"/>
          </a:xfrm>
          <a:prstGeom prst="rect">
            <a:avLst/>
          </a:prstGeom>
          <a:solidFill>
            <a:schemeClr val="bg1">
              <a:lumMod val="95000"/>
              <a:alpha val="81000"/>
            </a:schemeClr>
          </a:solidFill>
        </p:spPr>
        <p:txBody>
          <a:bodyPr wrap="square" rtlCol="0">
            <a:spAutoFit/>
          </a:bodyPr>
          <a:lstStyle>
            <a:defPPr>
              <a:defRPr lang="th-TH"/>
            </a:defPPr>
            <a:lvl1pPr algn="r">
              <a:defRPr>
                <a:latin typeface="Prompt" panose="00000500000000000000" pitchFamily="2" charset="-34"/>
                <a:cs typeface="Prompt" panose="00000500000000000000" pitchFamily="2" charset="-34"/>
              </a:defRPr>
            </a:lvl1pPr>
          </a:lstStyle>
          <a:p>
            <a:r>
              <a:rPr lang="th-TH" dirty="0"/>
              <a:t>อาชีพตรงใจ ใช่เลย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2772" y="7739488"/>
            <a:ext cx="3657600" cy="1631216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วิศวกรในงานอุตสาหกรรมผลิตเส้นใย ฟอก ย้อม พิมพ์สิ่งทอ</a:t>
            </a:r>
          </a:p>
          <a:p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นักวิเคราะห์และทดสอบด้านสิ่งทอ  วิศวกรจัดหา บริหาร จัดการสินค้าสิ่งทอและแฟชั่น</a:t>
            </a:r>
          </a:p>
          <a:p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ผู้ประกอบการด้านสินค้าสิ่งทอและแฟชั่น</a:t>
            </a:r>
          </a:p>
        </p:txBody>
      </p:sp>
      <p:pic>
        <p:nvPicPr>
          <p:cNvPr id="21" name="Picture 20" descr="F:\Working\99-99-00 - เอกสารอบรม\PowerPoint_Advance\powerpoint_idea\my_qrcode_1432685230796.jpg"/>
          <p:cNvPicPr>
            <a:picLocks noChangeAspect="1" noChangeArrowheads="1"/>
          </p:cNvPicPr>
          <p:nvPr/>
        </p:nvPicPr>
        <p:blipFill>
          <a:blip r:embed="rId5" cstate="print"/>
          <a:srcRect l="7143" t="7143" r="7143" b="10714"/>
          <a:stretch>
            <a:fillRect/>
          </a:stretch>
        </p:blipFill>
        <p:spPr bwMode="auto">
          <a:xfrm>
            <a:off x="-1" y="10463321"/>
            <a:ext cx="531629" cy="509478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911369" y="10596107"/>
            <a:ext cx="651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By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Kasiti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Panthanom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| www.cityhubs.net</a:t>
            </a:r>
            <a:endParaRPr lang="th-TH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5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</TotalTime>
  <Words>436</Words>
  <Application>Microsoft Office PowerPoint</Application>
  <PresentationFormat>Custom</PresentationFormat>
  <Paragraphs>44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AngsanaUPC</vt:lpstr>
      <vt:lpstr>Arial</vt:lpstr>
      <vt:lpstr>Calibri</vt:lpstr>
      <vt:lpstr>Calibri Light</vt:lpstr>
      <vt:lpstr>Cordia New</vt:lpstr>
      <vt:lpstr>Prompt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Super User</dc:creator>
  <cp:lastModifiedBy>Super User</cp:lastModifiedBy>
  <cp:revision>17</cp:revision>
  <dcterms:created xsi:type="dcterms:W3CDTF">2017-01-13T03:21:44Z</dcterms:created>
  <dcterms:modified xsi:type="dcterms:W3CDTF">2017-01-13T07:44:16Z</dcterms:modified>
</cp:coreProperties>
</file>